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90" r:id="rId11"/>
    <p:sldId id="264" r:id="rId12"/>
    <p:sldId id="284" r:id="rId13"/>
    <p:sldId id="275" r:id="rId14"/>
    <p:sldId id="276" r:id="rId15"/>
    <p:sldId id="279" r:id="rId16"/>
    <p:sldId id="285" r:id="rId17"/>
    <p:sldId id="286" r:id="rId18"/>
    <p:sldId id="287" r:id="rId19"/>
    <p:sldId id="288" r:id="rId20"/>
    <p:sldId id="289" r:id="rId21"/>
    <p:sldId id="291" r:id="rId22"/>
    <p:sldId id="265" r:id="rId23"/>
    <p:sldId id="282" r:id="rId24"/>
    <p:sldId id="283" r:id="rId25"/>
    <p:sldId id="267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0F33BD-0BF7-415E-94DF-E764E1E8C7BB}" v="13" dt="2020-06-16T14:16:59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erson Vieira Santana" userId="588576f5-9109-4b01-80ef-b336f86ffd5a" providerId="ADAL" clId="{E9532B90-0F96-40CD-92C0-58E96BB483E7}"/>
    <pc:docChg chg="undo custSel addSld modSld sldOrd">
      <pc:chgData name="Anderson Vieira Santana" userId="588576f5-9109-4b01-80ef-b336f86ffd5a" providerId="ADAL" clId="{E9532B90-0F96-40CD-92C0-58E96BB483E7}" dt="2020-06-16T14:17:08.625" v="177" actId="20577"/>
      <pc:docMkLst>
        <pc:docMk/>
      </pc:docMkLst>
      <pc:sldChg chg="modSp">
        <pc:chgData name="Anderson Vieira Santana" userId="588576f5-9109-4b01-80ef-b336f86ffd5a" providerId="ADAL" clId="{E9532B90-0F96-40CD-92C0-58E96BB483E7}" dt="2020-06-16T14:12:47.725" v="36" actId="20577"/>
        <pc:sldMkLst>
          <pc:docMk/>
          <pc:sldMk cId="2403708577" sldId="264"/>
        </pc:sldMkLst>
        <pc:spChg chg="mod">
          <ac:chgData name="Anderson Vieira Santana" userId="588576f5-9109-4b01-80ef-b336f86ffd5a" providerId="ADAL" clId="{E9532B90-0F96-40CD-92C0-58E96BB483E7}" dt="2020-06-16T14:09:29.809" v="7" actId="20577"/>
          <ac:spMkLst>
            <pc:docMk/>
            <pc:sldMk cId="2403708577" sldId="264"/>
            <ac:spMk id="7" creationId="{FAE0CD37-0E20-42B6-BF61-243AD9159D10}"/>
          </ac:spMkLst>
        </pc:spChg>
        <pc:spChg chg="mod">
          <ac:chgData name="Anderson Vieira Santana" userId="588576f5-9109-4b01-80ef-b336f86ffd5a" providerId="ADAL" clId="{E9532B90-0F96-40CD-92C0-58E96BB483E7}" dt="2020-06-16T14:12:47.725" v="36" actId="20577"/>
          <ac:spMkLst>
            <pc:docMk/>
            <pc:sldMk cId="2403708577" sldId="264"/>
            <ac:spMk id="8" creationId="{9C6E53EB-3689-495E-8CAD-C0B70062F8C0}"/>
          </ac:spMkLst>
        </pc:spChg>
      </pc:sldChg>
      <pc:sldChg chg="modSp">
        <pc:chgData name="Anderson Vieira Santana" userId="588576f5-9109-4b01-80ef-b336f86ffd5a" providerId="ADAL" clId="{E9532B90-0F96-40CD-92C0-58E96BB483E7}" dt="2020-06-16T14:17:08.625" v="177" actId="20577"/>
        <pc:sldMkLst>
          <pc:docMk/>
          <pc:sldMk cId="453360500" sldId="265"/>
        </pc:sldMkLst>
        <pc:spChg chg="mod">
          <ac:chgData name="Anderson Vieira Santana" userId="588576f5-9109-4b01-80ef-b336f86ffd5a" providerId="ADAL" clId="{E9532B90-0F96-40CD-92C0-58E96BB483E7}" dt="2020-06-16T14:17:08.625" v="177" actId="20577"/>
          <ac:spMkLst>
            <pc:docMk/>
            <pc:sldMk cId="453360500" sldId="265"/>
            <ac:spMk id="7" creationId="{FAE0CD37-0E20-42B6-BF61-243AD9159D10}"/>
          </ac:spMkLst>
        </pc:spChg>
        <pc:spChg chg="mod">
          <ac:chgData name="Anderson Vieira Santana" userId="588576f5-9109-4b01-80ef-b336f86ffd5a" providerId="ADAL" clId="{E9532B90-0F96-40CD-92C0-58E96BB483E7}" dt="2020-06-16T14:12:22.677" v="33" actId="20577"/>
          <ac:spMkLst>
            <pc:docMk/>
            <pc:sldMk cId="453360500" sldId="265"/>
            <ac:spMk id="8" creationId="{9C6E53EB-3689-495E-8CAD-C0B70062F8C0}"/>
          </ac:spMkLst>
        </pc:spChg>
      </pc:sldChg>
      <pc:sldChg chg="modSp">
        <pc:chgData name="Anderson Vieira Santana" userId="588576f5-9109-4b01-80ef-b336f86ffd5a" providerId="ADAL" clId="{E9532B90-0F96-40CD-92C0-58E96BB483E7}" dt="2020-06-16T14:09:49.234" v="17" actId="5793"/>
        <pc:sldMkLst>
          <pc:docMk/>
          <pc:sldMk cId="197408861" sldId="275"/>
        </pc:sldMkLst>
        <pc:spChg chg="mod">
          <ac:chgData name="Anderson Vieira Santana" userId="588576f5-9109-4b01-80ef-b336f86ffd5a" providerId="ADAL" clId="{E9532B90-0F96-40CD-92C0-58E96BB483E7}" dt="2020-06-16T14:09:49.234" v="17" actId="5793"/>
          <ac:spMkLst>
            <pc:docMk/>
            <pc:sldMk cId="197408861" sldId="275"/>
            <ac:spMk id="8" creationId="{9C6E53EB-3689-495E-8CAD-C0B70062F8C0}"/>
          </ac:spMkLst>
        </pc:spChg>
      </pc:sldChg>
      <pc:sldChg chg="modSp">
        <pc:chgData name="Anderson Vieira Santana" userId="588576f5-9109-4b01-80ef-b336f86ffd5a" providerId="ADAL" clId="{E9532B90-0F96-40CD-92C0-58E96BB483E7}" dt="2020-06-16T14:09:56.079" v="20" actId="5793"/>
        <pc:sldMkLst>
          <pc:docMk/>
          <pc:sldMk cId="51488844" sldId="276"/>
        </pc:sldMkLst>
        <pc:spChg chg="mod">
          <ac:chgData name="Anderson Vieira Santana" userId="588576f5-9109-4b01-80ef-b336f86ffd5a" providerId="ADAL" clId="{E9532B90-0F96-40CD-92C0-58E96BB483E7}" dt="2020-06-16T14:09:56.079" v="20" actId="5793"/>
          <ac:spMkLst>
            <pc:docMk/>
            <pc:sldMk cId="51488844" sldId="276"/>
            <ac:spMk id="8" creationId="{9C6E53EB-3689-495E-8CAD-C0B70062F8C0}"/>
          </ac:spMkLst>
        </pc:spChg>
      </pc:sldChg>
      <pc:sldChg chg="modSp">
        <pc:chgData name="Anderson Vieira Santana" userId="588576f5-9109-4b01-80ef-b336f86ffd5a" providerId="ADAL" clId="{E9532B90-0F96-40CD-92C0-58E96BB483E7}" dt="2020-06-16T14:12:39.585" v="34" actId="20577"/>
        <pc:sldMkLst>
          <pc:docMk/>
          <pc:sldMk cId="2102284246" sldId="285"/>
        </pc:sldMkLst>
        <pc:spChg chg="mod">
          <ac:chgData name="Anderson Vieira Santana" userId="588576f5-9109-4b01-80ef-b336f86ffd5a" providerId="ADAL" clId="{E9532B90-0F96-40CD-92C0-58E96BB483E7}" dt="2020-06-16T14:12:39.585" v="34" actId="20577"/>
          <ac:spMkLst>
            <pc:docMk/>
            <pc:sldMk cId="2102284246" sldId="285"/>
            <ac:spMk id="8" creationId="{9C6E53EB-3689-495E-8CAD-C0B70062F8C0}"/>
          </ac:spMkLst>
        </pc:spChg>
      </pc:sldChg>
      <pc:sldChg chg="modSp add ord">
        <pc:chgData name="Anderson Vieira Santana" userId="588576f5-9109-4b01-80ef-b336f86ffd5a" providerId="ADAL" clId="{E9532B90-0F96-40CD-92C0-58E96BB483E7}" dt="2020-06-16T14:16:25.432" v="157"/>
        <pc:sldMkLst>
          <pc:docMk/>
          <pc:sldMk cId="1673221786" sldId="291"/>
        </pc:sldMkLst>
        <pc:spChg chg="mod">
          <ac:chgData name="Anderson Vieira Santana" userId="588576f5-9109-4b01-80ef-b336f86ffd5a" providerId="ADAL" clId="{E9532B90-0F96-40CD-92C0-58E96BB483E7}" dt="2020-06-16T14:16:21.896" v="156" actId="6549"/>
          <ac:spMkLst>
            <pc:docMk/>
            <pc:sldMk cId="1673221786" sldId="291"/>
            <ac:spMk id="7" creationId="{FAE0CD37-0E20-42B6-BF61-243AD9159D1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" Target="../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2C4DF4-4D5B-4C9A-A50C-C97EE114867A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273094C9-9347-496B-8CAC-798E47614681}">
      <dgm:prSet phldrT="[Texto]" custT="1"/>
      <dgm:spPr/>
      <dgm:t>
        <a:bodyPr/>
        <a:lstStyle/>
        <a:p>
          <a:r>
            <a:rPr lang="pt-BR" sz="1200" dirty="0">
              <a:latin typeface="Itau Display" panose="020B0503020204020204" pitchFamily="34" charset="0"/>
              <a:cs typeface="Itau Display" panose="020B0503020204020204" pitchFamily="34" charset="0"/>
            </a:rPr>
            <a:t>FASE I – Open Data – </a:t>
          </a:r>
          <a:r>
            <a:rPr lang="pt-BR" sz="1200" dirty="0" err="1">
              <a:latin typeface="Itau Display" panose="020B0503020204020204" pitchFamily="34" charset="0"/>
              <a:cs typeface="Itau Display" panose="020B0503020204020204" pitchFamily="34" charset="0"/>
            </a:rPr>
            <a:t>Squad</a:t>
          </a:r>
          <a:r>
            <a:rPr lang="pt-BR" sz="1200" dirty="0">
              <a:latin typeface="Itau Display" panose="020B0503020204020204" pitchFamily="34" charset="0"/>
              <a:cs typeface="Itau Display" panose="020B0503020204020204" pitchFamily="34" charset="0"/>
            </a:rPr>
            <a:t> 1 </a:t>
          </a:r>
        </a:p>
      </dgm:t>
    </dgm:pt>
    <dgm:pt modelId="{02841F1A-6B9A-4E91-A69F-748F3BFCD2CC}" type="parTrans" cxnId="{19AF8FE1-9F0E-4F94-8BC1-248C11AECBF7}">
      <dgm:prSet/>
      <dgm:spPr/>
      <dgm:t>
        <a:bodyPr/>
        <a:lstStyle/>
        <a:p>
          <a:endParaRPr lang="pt-BR">
            <a:latin typeface="Itau Display" panose="020B0503020204020204" pitchFamily="34" charset="0"/>
            <a:cs typeface="Itau Display" panose="020B0503020204020204" pitchFamily="34" charset="0"/>
          </a:endParaRPr>
        </a:p>
      </dgm:t>
    </dgm:pt>
    <dgm:pt modelId="{7ED95CC5-8C19-48F7-A870-19F925BE9FFD}" type="sibTrans" cxnId="{19AF8FE1-9F0E-4F94-8BC1-248C11AECBF7}">
      <dgm:prSet/>
      <dgm:spPr/>
      <dgm:t>
        <a:bodyPr/>
        <a:lstStyle/>
        <a:p>
          <a:endParaRPr lang="pt-BR">
            <a:latin typeface="Itau Display" panose="020B0503020204020204" pitchFamily="34" charset="0"/>
            <a:cs typeface="Itau Display" panose="020B0503020204020204" pitchFamily="34" charset="0"/>
          </a:endParaRPr>
        </a:p>
      </dgm:t>
    </dgm:pt>
    <dgm:pt modelId="{B41E11D2-BC1B-4A61-9E64-2027824DE686}">
      <dgm:prSet phldrT="[Texto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pt-BR" dirty="0">
              <a:latin typeface="Itau Display" panose="020B0503020204020204" pitchFamily="34" charset="0"/>
              <a:cs typeface="Itau Display" panose="020B0503020204020204" pitchFamily="34" charset="0"/>
            </a:rPr>
            <a:t>Perfil de API Open Data</a:t>
          </a:r>
        </a:p>
      </dgm:t>
    </dgm:pt>
    <dgm:pt modelId="{1D41F561-BD9B-4775-A6D2-0371FDBA00E0}" type="parTrans" cxnId="{8F0A4096-62BB-452B-B8F1-70F9E4BDAB1C}">
      <dgm:prSet/>
      <dgm:spPr/>
      <dgm:t>
        <a:bodyPr/>
        <a:lstStyle/>
        <a:p>
          <a:endParaRPr lang="pt-BR">
            <a:latin typeface="Itau Display" panose="020B0503020204020204" pitchFamily="34" charset="0"/>
            <a:cs typeface="Itau Display" panose="020B0503020204020204" pitchFamily="34" charset="0"/>
          </a:endParaRPr>
        </a:p>
      </dgm:t>
    </dgm:pt>
    <dgm:pt modelId="{28DB60EA-28A9-45A8-9E06-C3862A227C95}" type="sibTrans" cxnId="{8F0A4096-62BB-452B-B8F1-70F9E4BDAB1C}">
      <dgm:prSet/>
      <dgm:spPr/>
      <dgm:t>
        <a:bodyPr/>
        <a:lstStyle/>
        <a:p>
          <a:endParaRPr lang="pt-BR">
            <a:latin typeface="Itau Display" panose="020B0503020204020204" pitchFamily="34" charset="0"/>
            <a:cs typeface="Itau Display" panose="020B0503020204020204" pitchFamily="34" charset="0"/>
          </a:endParaRPr>
        </a:p>
      </dgm:t>
    </dgm:pt>
    <dgm:pt modelId="{62164DF3-78D8-45E7-BEFD-56E1E8A2FD5C}">
      <dgm:prSet phldrT="[Texto]"/>
      <dgm:spPr/>
      <dgm:t>
        <a:bodyPr/>
        <a:lstStyle/>
        <a:p>
          <a:r>
            <a:rPr lang="pt-BR" dirty="0">
              <a:latin typeface="Itau Display" panose="020B0503020204020204" pitchFamily="34" charset="0"/>
              <a:cs typeface="Itau Display" panose="020B0503020204020204" pitchFamily="34" charset="0"/>
            </a:rPr>
            <a:t>Especificação das APIs de Open Data</a:t>
          </a:r>
        </a:p>
      </dgm:t>
    </dgm:pt>
    <dgm:pt modelId="{ABF2AD77-4113-4867-B023-A5B531DD517F}" type="parTrans" cxnId="{3FC62948-4CDB-4951-9DB2-38461F3F0059}">
      <dgm:prSet/>
      <dgm:spPr/>
      <dgm:t>
        <a:bodyPr/>
        <a:lstStyle/>
        <a:p>
          <a:endParaRPr lang="pt-BR">
            <a:latin typeface="Itau Display" panose="020B0503020204020204" pitchFamily="34" charset="0"/>
            <a:cs typeface="Itau Display" panose="020B0503020204020204" pitchFamily="34" charset="0"/>
          </a:endParaRPr>
        </a:p>
      </dgm:t>
    </dgm:pt>
    <dgm:pt modelId="{44A3BAC2-55C3-4FD6-AA0B-6F7197A9A99F}" type="sibTrans" cxnId="{3FC62948-4CDB-4951-9DB2-38461F3F0059}">
      <dgm:prSet/>
      <dgm:spPr/>
      <dgm:t>
        <a:bodyPr/>
        <a:lstStyle/>
        <a:p>
          <a:endParaRPr lang="pt-BR">
            <a:latin typeface="Itau Display" panose="020B0503020204020204" pitchFamily="34" charset="0"/>
            <a:cs typeface="Itau Display" panose="020B0503020204020204" pitchFamily="34" charset="0"/>
          </a:endParaRPr>
        </a:p>
      </dgm:t>
    </dgm:pt>
    <dgm:pt modelId="{3B8195FA-0922-4D82-A1D9-733F20FBF574}">
      <dgm:prSet phldrT="[Texto]"/>
      <dgm:spPr/>
      <dgm:t>
        <a:bodyPr/>
        <a:lstStyle/>
        <a:p>
          <a:r>
            <a:rPr lang="pt-BR" dirty="0">
              <a:latin typeface="Itau Display" panose="020B0503020204020204" pitchFamily="34" charset="0"/>
              <a:cs typeface="Itau Display" panose="020B0503020204020204" pitchFamily="34" charset="0"/>
            </a:rPr>
            <a:t>Indicadores de desempenho</a:t>
          </a:r>
        </a:p>
      </dgm:t>
    </dgm:pt>
    <dgm:pt modelId="{57A14F38-7478-4AFD-B12E-132A7C45B7CB}" type="parTrans" cxnId="{E9636F94-3963-4774-BEBA-BAC7FE54078E}">
      <dgm:prSet/>
      <dgm:spPr/>
      <dgm:t>
        <a:bodyPr/>
        <a:lstStyle/>
        <a:p>
          <a:endParaRPr lang="pt-BR">
            <a:latin typeface="Itau Display" panose="020B0503020204020204" pitchFamily="34" charset="0"/>
            <a:cs typeface="Itau Display" panose="020B0503020204020204" pitchFamily="34" charset="0"/>
          </a:endParaRPr>
        </a:p>
      </dgm:t>
    </dgm:pt>
    <dgm:pt modelId="{A5B39D30-DED0-4C5E-8293-619AA356832D}" type="sibTrans" cxnId="{E9636F94-3963-4774-BEBA-BAC7FE54078E}">
      <dgm:prSet/>
      <dgm:spPr/>
      <dgm:t>
        <a:bodyPr/>
        <a:lstStyle/>
        <a:p>
          <a:endParaRPr lang="pt-BR">
            <a:latin typeface="Itau Display" panose="020B0503020204020204" pitchFamily="34" charset="0"/>
            <a:cs typeface="Itau Display" panose="020B0503020204020204" pitchFamily="34" charset="0"/>
          </a:endParaRPr>
        </a:p>
      </dgm:t>
    </dgm:pt>
    <dgm:pt modelId="{4C3E427B-A455-4166-AE37-090DDA53EE8F}">
      <dgm:prSet phldrT="[Texto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pt-BR" dirty="0">
              <a:latin typeface="Itau Display" panose="020B0503020204020204" pitchFamily="34" charset="0"/>
              <a:cs typeface="Itau Display" panose="020B0503020204020204" pitchFamily="34" charset="0"/>
            </a:rPr>
            <a:t>Formato dos dados</a:t>
          </a:r>
        </a:p>
      </dgm:t>
    </dgm:pt>
    <dgm:pt modelId="{AB482B82-DE1C-4DD7-BA9E-8C8D0B3D162A}" type="parTrans" cxnId="{AF125588-9D74-4944-85CC-3AA1600D72C7}">
      <dgm:prSet/>
      <dgm:spPr/>
      <dgm:t>
        <a:bodyPr/>
        <a:lstStyle/>
        <a:p>
          <a:endParaRPr lang="pt-BR">
            <a:latin typeface="Itau Display" panose="020B0503020204020204" pitchFamily="34" charset="0"/>
            <a:cs typeface="Itau Display" panose="020B0503020204020204" pitchFamily="34" charset="0"/>
          </a:endParaRPr>
        </a:p>
      </dgm:t>
    </dgm:pt>
    <dgm:pt modelId="{3F5F8C8F-D5AA-4B5E-B70F-8D83C9442427}" type="sibTrans" cxnId="{AF125588-9D74-4944-85CC-3AA1600D72C7}">
      <dgm:prSet/>
      <dgm:spPr/>
      <dgm:t>
        <a:bodyPr/>
        <a:lstStyle/>
        <a:p>
          <a:endParaRPr lang="pt-BR">
            <a:latin typeface="Itau Display" panose="020B0503020204020204" pitchFamily="34" charset="0"/>
            <a:cs typeface="Itau Display" panose="020B0503020204020204" pitchFamily="34" charset="0"/>
          </a:endParaRPr>
        </a:p>
      </dgm:t>
    </dgm:pt>
    <dgm:pt modelId="{6F678308-B47C-4C02-AEE7-C055A08A9047}">
      <dgm:prSet phldrT="[Texto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pt-BR" dirty="0">
              <a:latin typeface="Itau Display" panose="020B0503020204020204" pitchFamily="34" charset="0"/>
              <a:cs typeface="Itau Display" panose="020B0503020204020204" pitchFamily="34" charset="0"/>
            </a:rPr>
            <a:t>Perfil de Segurança</a:t>
          </a:r>
        </a:p>
      </dgm:t>
    </dgm:pt>
    <dgm:pt modelId="{8BA9580B-ECC9-4B03-89E0-D145B676C369}" type="parTrans" cxnId="{8517569F-FEEC-4823-8314-89A9005E4D51}">
      <dgm:prSet/>
      <dgm:spPr/>
      <dgm:t>
        <a:bodyPr/>
        <a:lstStyle/>
        <a:p>
          <a:endParaRPr lang="pt-BR">
            <a:latin typeface="Itau Display" panose="020B0503020204020204" pitchFamily="34" charset="0"/>
            <a:cs typeface="Itau Display" panose="020B0503020204020204" pitchFamily="34" charset="0"/>
          </a:endParaRPr>
        </a:p>
      </dgm:t>
    </dgm:pt>
    <dgm:pt modelId="{E9026B2A-7C46-4533-BAE8-5A0DAF2CB51F}" type="sibTrans" cxnId="{8517569F-FEEC-4823-8314-89A9005E4D51}">
      <dgm:prSet/>
      <dgm:spPr/>
      <dgm:t>
        <a:bodyPr/>
        <a:lstStyle/>
        <a:p>
          <a:endParaRPr lang="pt-BR">
            <a:latin typeface="Itau Display" panose="020B0503020204020204" pitchFamily="34" charset="0"/>
            <a:cs typeface="Itau Display" panose="020B0503020204020204" pitchFamily="34" charset="0"/>
          </a:endParaRPr>
        </a:p>
      </dgm:t>
    </dgm:pt>
    <dgm:pt modelId="{7F016245-F398-440A-8DC5-CE7409DE39B3}">
      <dgm:prSet phldrT="[Texto]"/>
      <dgm:spPr/>
      <dgm:t>
        <a:bodyPr/>
        <a:lstStyle/>
        <a:p>
          <a:r>
            <a:rPr lang="pt-BR" dirty="0" err="1">
              <a:latin typeface="Itau Display" panose="020B0503020204020204" pitchFamily="34" charset="0"/>
              <a:cs typeface="Itau Display" panose="020B0503020204020204" pitchFamily="34" charset="0"/>
            </a:rPr>
            <a:t>Operational</a:t>
          </a:r>
          <a:r>
            <a:rPr lang="pt-BR" dirty="0">
              <a:latin typeface="Itau Display" panose="020B0503020204020204" pitchFamily="34" charset="0"/>
              <a:cs typeface="Itau Display" panose="020B0503020204020204" pitchFamily="34" charset="0"/>
            </a:rPr>
            <a:t> </a:t>
          </a:r>
          <a:r>
            <a:rPr lang="pt-BR" dirty="0" err="1">
              <a:latin typeface="Itau Display" panose="020B0503020204020204" pitchFamily="34" charset="0"/>
              <a:cs typeface="Itau Display" panose="020B0503020204020204" pitchFamily="34" charset="0"/>
            </a:rPr>
            <a:t>Guidelines</a:t>
          </a:r>
          <a:endParaRPr lang="pt-BR" dirty="0">
            <a:latin typeface="Itau Display" panose="020B0503020204020204" pitchFamily="34" charset="0"/>
            <a:cs typeface="Itau Display" panose="020B0503020204020204" pitchFamily="34" charset="0"/>
          </a:endParaRPr>
        </a:p>
      </dgm:t>
    </dgm:pt>
    <dgm:pt modelId="{D4436F77-95D5-4C65-BC9F-5878F5B78911}" type="parTrans" cxnId="{43909573-8FC3-4026-A170-D4231BB34660}">
      <dgm:prSet/>
      <dgm:spPr/>
      <dgm:t>
        <a:bodyPr/>
        <a:lstStyle/>
        <a:p>
          <a:endParaRPr lang="pt-BR">
            <a:latin typeface="Itau Display" panose="020B0503020204020204" pitchFamily="34" charset="0"/>
            <a:cs typeface="Itau Display" panose="020B0503020204020204" pitchFamily="34" charset="0"/>
          </a:endParaRPr>
        </a:p>
      </dgm:t>
    </dgm:pt>
    <dgm:pt modelId="{AB85D827-FABF-4C80-B5D4-FC8C2FA2DCE8}" type="sibTrans" cxnId="{43909573-8FC3-4026-A170-D4231BB34660}">
      <dgm:prSet/>
      <dgm:spPr/>
      <dgm:t>
        <a:bodyPr/>
        <a:lstStyle/>
        <a:p>
          <a:endParaRPr lang="pt-BR">
            <a:latin typeface="Itau Display" panose="020B0503020204020204" pitchFamily="34" charset="0"/>
            <a:cs typeface="Itau Display" panose="020B0503020204020204" pitchFamily="34" charset="0"/>
          </a:endParaRPr>
        </a:p>
      </dgm:t>
    </dgm:pt>
    <dgm:pt modelId="{CA0C3E53-F696-46D7-A757-6AA6939DB0FA}">
      <dgm:prSet phldrT="[Texto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pt-BR" dirty="0">
              <a:latin typeface="Itau Display" panose="020B0503020204020204" pitchFamily="34" charset="0"/>
              <a:cs typeface="Itau Display" panose="020B0503020204020204" pitchFamily="34" charset="0"/>
            </a:rPr>
            <a:t>Princípios</a:t>
          </a:r>
        </a:p>
      </dgm:t>
    </dgm:pt>
    <dgm:pt modelId="{9AA29E58-9783-480D-B1F5-6CBED3106109}" type="parTrans" cxnId="{12C9B718-8033-4DEA-B310-AAD6A85F8C1B}">
      <dgm:prSet/>
      <dgm:spPr/>
      <dgm:t>
        <a:bodyPr/>
        <a:lstStyle/>
        <a:p>
          <a:endParaRPr lang="pt-BR">
            <a:latin typeface="Itau Display" panose="020B0503020204020204" pitchFamily="34" charset="0"/>
            <a:cs typeface="Itau Display" panose="020B0503020204020204" pitchFamily="34" charset="0"/>
          </a:endParaRPr>
        </a:p>
      </dgm:t>
    </dgm:pt>
    <dgm:pt modelId="{287D15ED-B11F-4F6D-879E-CC5340FEC0EA}" type="sibTrans" cxnId="{12C9B718-8033-4DEA-B310-AAD6A85F8C1B}">
      <dgm:prSet/>
      <dgm:spPr/>
      <dgm:t>
        <a:bodyPr/>
        <a:lstStyle/>
        <a:p>
          <a:endParaRPr lang="pt-BR">
            <a:latin typeface="Itau Display" panose="020B0503020204020204" pitchFamily="34" charset="0"/>
            <a:cs typeface="Itau Display" panose="020B0503020204020204" pitchFamily="34" charset="0"/>
          </a:endParaRPr>
        </a:p>
      </dgm:t>
    </dgm:pt>
    <dgm:pt modelId="{9B5A3D5E-2CBC-411A-9488-ECC7016E29E1}">
      <dgm:prSet phldrT="[Texto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pt-BR" dirty="0">
              <a:latin typeface="Itau Display" panose="020B0503020204020204" pitchFamily="34" charset="0"/>
              <a:cs typeface="Itau Display" panose="020B0503020204020204" pitchFamily="34" charset="0"/>
            </a:rPr>
            <a:t>Padrões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31FDC6E4-C1C2-4CB3-9307-A518377D7A3E}" type="parTrans" cxnId="{0AA2C743-65A4-4FC0-9C3C-0394896B6AE5}">
      <dgm:prSet/>
      <dgm:spPr/>
      <dgm:t>
        <a:bodyPr/>
        <a:lstStyle/>
        <a:p>
          <a:endParaRPr lang="pt-BR">
            <a:latin typeface="Itau Display" panose="020B0503020204020204" pitchFamily="34" charset="0"/>
            <a:cs typeface="Itau Display" panose="020B0503020204020204" pitchFamily="34" charset="0"/>
          </a:endParaRPr>
        </a:p>
      </dgm:t>
    </dgm:pt>
    <dgm:pt modelId="{63BE0E5D-4197-47CF-8EE3-6B0D7AE7E38F}" type="sibTrans" cxnId="{0AA2C743-65A4-4FC0-9C3C-0394896B6AE5}">
      <dgm:prSet/>
      <dgm:spPr/>
      <dgm:t>
        <a:bodyPr/>
        <a:lstStyle/>
        <a:p>
          <a:endParaRPr lang="pt-BR">
            <a:latin typeface="Itau Display" panose="020B0503020204020204" pitchFamily="34" charset="0"/>
            <a:cs typeface="Itau Display" panose="020B0503020204020204" pitchFamily="34" charset="0"/>
          </a:endParaRPr>
        </a:p>
      </dgm:t>
    </dgm:pt>
    <dgm:pt modelId="{92555706-308F-4188-9780-D1B47E24FDD1}">
      <dgm:prSet phldrT="[Texto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pt-BR" dirty="0">
              <a:latin typeface="Itau Display" panose="020B0503020204020204" pitchFamily="34" charset="0"/>
              <a:cs typeface="Itau Display" panose="020B0503020204020204" pitchFamily="34" charset="0"/>
            </a:rPr>
            <a:t>Fluxo de autenticação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0A1D5096-5595-4DE8-B3FC-45EE0F85FCC8}" type="parTrans" cxnId="{B09399A3-496A-4F0A-ABA8-38B725373A6C}">
      <dgm:prSet/>
      <dgm:spPr/>
      <dgm:t>
        <a:bodyPr/>
        <a:lstStyle/>
        <a:p>
          <a:endParaRPr lang="pt-BR">
            <a:latin typeface="Itau Display" panose="020B0503020204020204" pitchFamily="34" charset="0"/>
            <a:cs typeface="Itau Display" panose="020B0503020204020204" pitchFamily="34" charset="0"/>
          </a:endParaRPr>
        </a:p>
      </dgm:t>
    </dgm:pt>
    <dgm:pt modelId="{B3A3E810-EDFF-4071-9ADF-81D201E81F4A}" type="sibTrans" cxnId="{B09399A3-496A-4F0A-ABA8-38B725373A6C}">
      <dgm:prSet/>
      <dgm:spPr/>
      <dgm:t>
        <a:bodyPr/>
        <a:lstStyle/>
        <a:p>
          <a:endParaRPr lang="pt-BR">
            <a:latin typeface="Itau Display" panose="020B0503020204020204" pitchFamily="34" charset="0"/>
            <a:cs typeface="Itau Display" panose="020B0503020204020204" pitchFamily="34" charset="0"/>
          </a:endParaRPr>
        </a:p>
      </dgm:t>
    </dgm:pt>
    <dgm:pt modelId="{D47E3E1A-E22B-4570-8C2A-3DF709D88846}">
      <dgm:prSet phldrT="[Texto]"/>
      <dgm:spPr/>
      <dgm:t>
        <a:bodyPr/>
        <a:lstStyle/>
        <a:p>
          <a:r>
            <a:rPr lang="pt-BR" dirty="0">
              <a:latin typeface="Itau Display" panose="020B0503020204020204" pitchFamily="34" charset="0"/>
              <a:cs typeface="Itau Display" panose="020B0503020204020204" pitchFamily="34" charset="0"/>
            </a:rPr>
            <a:t>Canais de Atendimento</a:t>
          </a:r>
        </a:p>
      </dgm:t>
    </dgm:pt>
    <dgm:pt modelId="{5BFF916F-6343-4C07-9974-9355395A7563}" type="parTrans" cxnId="{8F275FFD-8295-4773-B89C-50A3531A5F71}">
      <dgm:prSet/>
      <dgm:spPr/>
      <dgm:t>
        <a:bodyPr/>
        <a:lstStyle/>
        <a:p>
          <a:endParaRPr lang="pt-BR">
            <a:latin typeface="Itau Display" panose="020B0503020204020204" pitchFamily="34" charset="0"/>
            <a:cs typeface="Itau Display" panose="020B0503020204020204" pitchFamily="34" charset="0"/>
          </a:endParaRPr>
        </a:p>
      </dgm:t>
    </dgm:pt>
    <dgm:pt modelId="{84795750-AF82-430D-ACB6-467FBFA30054}" type="sibTrans" cxnId="{8F275FFD-8295-4773-B89C-50A3531A5F71}">
      <dgm:prSet/>
      <dgm:spPr/>
      <dgm:t>
        <a:bodyPr/>
        <a:lstStyle/>
        <a:p>
          <a:endParaRPr lang="pt-BR">
            <a:latin typeface="Itau Display" panose="020B0503020204020204" pitchFamily="34" charset="0"/>
            <a:cs typeface="Itau Display" panose="020B0503020204020204" pitchFamily="34" charset="0"/>
          </a:endParaRPr>
        </a:p>
      </dgm:t>
    </dgm:pt>
    <dgm:pt modelId="{D13AB444-0D80-4541-9294-289668F3C13D}">
      <dgm:prSet phldrT="[Texto]"/>
      <dgm:spPr/>
      <dgm:t>
        <a:bodyPr/>
        <a:lstStyle/>
        <a:p>
          <a:r>
            <a:rPr lang="pt-BR" dirty="0">
              <a:latin typeface="Itau Display" panose="020B0503020204020204" pitchFamily="34" charset="0"/>
              <a:cs typeface="Itau Display" panose="020B0503020204020204" pitchFamily="34" charset="0"/>
            </a:rPr>
            <a:t>Produtos e Serviços</a:t>
          </a:r>
        </a:p>
      </dgm:t>
    </dgm:pt>
    <dgm:pt modelId="{F28A1CBC-DE2C-445E-8FEE-F2BF396A0251}" type="parTrans" cxnId="{CAE2BA2D-6483-4CAD-AE3C-DBBAFF80FFC5}">
      <dgm:prSet/>
      <dgm:spPr/>
      <dgm:t>
        <a:bodyPr/>
        <a:lstStyle/>
        <a:p>
          <a:endParaRPr lang="pt-BR">
            <a:latin typeface="Itau Display" panose="020B0503020204020204" pitchFamily="34" charset="0"/>
            <a:cs typeface="Itau Display" panose="020B0503020204020204" pitchFamily="34" charset="0"/>
          </a:endParaRPr>
        </a:p>
      </dgm:t>
    </dgm:pt>
    <dgm:pt modelId="{5DBA9D87-BA55-4D1F-89F8-381E3274C8D4}" type="sibTrans" cxnId="{CAE2BA2D-6483-4CAD-AE3C-DBBAFF80FFC5}">
      <dgm:prSet/>
      <dgm:spPr/>
      <dgm:t>
        <a:bodyPr/>
        <a:lstStyle/>
        <a:p>
          <a:endParaRPr lang="pt-BR">
            <a:latin typeface="Itau Display" panose="020B0503020204020204" pitchFamily="34" charset="0"/>
            <a:cs typeface="Itau Display" panose="020B0503020204020204" pitchFamily="34" charset="0"/>
          </a:endParaRPr>
        </a:p>
      </dgm:t>
    </dgm:pt>
    <dgm:pt modelId="{4DAC5AE5-0FA5-4570-9680-9C6B0A74F2DB}">
      <dgm:prSet phldrT="[Texto]"/>
      <dgm:spPr/>
      <dgm:t>
        <a:bodyPr/>
        <a:lstStyle/>
        <a:p>
          <a:r>
            <a:rPr lang="pt-BR" dirty="0">
              <a:latin typeface="Itau Display" panose="020B0503020204020204" pitchFamily="34" charset="0"/>
              <a:cs typeface="Itau Display" panose="020B0503020204020204" pitchFamily="34" charset="0"/>
            </a:rPr>
            <a:t>Dependências próprias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508CB022-20CC-48B8-A5ED-455B97E0743F}" type="parTrans" cxnId="{4872A30D-B290-4CB6-BE8A-09D3D0E40E4D}">
      <dgm:prSet/>
      <dgm:spPr/>
      <dgm:t>
        <a:bodyPr/>
        <a:lstStyle/>
        <a:p>
          <a:endParaRPr lang="pt-BR">
            <a:latin typeface="Itau Display" panose="020B0503020204020204" pitchFamily="34" charset="0"/>
            <a:cs typeface="Itau Display" panose="020B0503020204020204" pitchFamily="34" charset="0"/>
          </a:endParaRPr>
        </a:p>
      </dgm:t>
    </dgm:pt>
    <dgm:pt modelId="{271F7E2A-278F-4DFE-A8C6-E28EBE30E1AF}" type="sibTrans" cxnId="{4872A30D-B290-4CB6-BE8A-09D3D0E40E4D}">
      <dgm:prSet/>
      <dgm:spPr/>
      <dgm:t>
        <a:bodyPr/>
        <a:lstStyle/>
        <a:p>
          <a:endParaRPr lang="pt-BR">
            <a:latin typeface="Itau Display" panose="020B0503020204020204" pitchFamily="34" charset="0"/>
            <a:cs typeface="Itau Display" panose="020B0503020204020204" pitchFamily="34" charset="0"/>
          </a:endParaRPr>
        </a:p>
      </dgm:t>
    </dgm:pt>
    <dgm:pt modelId="{BFD8297F-D72E-48C9-B491-AA5670EF9B06}">
      <dgm:prSet phldrT="[Texto]"/>
      <dgm:spPr/>
      <dgm:t>
        <a:bodyPr/>
        <a:lstStyle/>
        <a:p>
          <a:r>
            <a:rPr lang="pt-BR" dirty="0">
              <a:latin typeface="Itau Display" panose="020B0503020204020204" pitchFamily="34" charset="0"/>
              <a:cs typeface="Itau Display" panose="020B0503020204020204" pitchFamily="34" charset="0"/>
            </a:rPr>
            <a:t>Correspondentes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7DDA3372-026D-475E-8082-3CB38A6E25CF}" type="parTrans" cxnId="{F12450FD-B705-4D18-BEAB-7538F20F5E55}">
      <dgm:prSet/>
      <dgm:spPr/>
      <dgm:t>
        <a:bodyPr/>
        <a:lstStyle/>
        <a:p>
          <a:endParaRPr lang="pt-BR">
            <a:latin typeface="Itau Display" panose="020B0503020204020204" pitchFamily="34" charset="0"/>
            <a:cs typeface="Itau Display" panose="020B0503020204020204" pitchFamily="34" charset="0"/>
          </a:endParaRPr>
        </a:p>
      </dgm:t>
    </dgm:pt>
    <dgm:pt modelId="{8A9AB59A-D61D-4ADC-811D-D4F17B884FAE}" type="sibTrans" cxnId="{F12450FD-B705-4D18-BEAB-7538F20F5E55}">
      <dgm:prSet/>
      <dgm:spPr/>
      <dgm:t>
        <a:bodyPr/>
        <a:lstStyle/>
        <a:p>
          <a:endParaRPr lang="pt-BR">
            <a:latin typeface="Itau Display" panose="020B0503020204020204" pitchFamily="34" charset="0"/>
            <a:cs typeface="Itau Display" panose="020B0503020204020204" pitchFamily="34" charset="0"/>
          </a:endParaRPr>
        </a:p>
      </dgm:t>
    </dgm:pt>
    <dgm:pt modelId="{78D20354-CBD6-41C3-81FC-1845465F1F67}">
      <dgm:prSet phldrT="[Texto]"/>
      <dgm:spPr/>
      <dgm:t>
        <a:bodyPr/>
        <a:lstStyle/>
        <a:p>
          <a:r>
            <a:rPr lang="pt-BR" dirty="0">
              <a:latin typeface="Itau Display" panose="020B0503020204020204" pitchFamily="34" charset="0"/>
              <a:cs typeface="Itau Display" panose="020B0503020204020204" pitchFamily="34" charset="0"/>
            </a:rPr>
            <a:t>Canais eletrônicos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CCDCDA4B-9F9B-4F95-A024-4655ABC35F38}" type="parTrans" cxnId="{2DC01B21-D39E-42CC-BDC6-AB8EAC045F8C}">
      <dgm:prSet/>
      <dgm:spPr/>
      <dgm:t>
        <a:bodyPr/>
        <a:lstStyle/>
        <a:p>
          <a:endParaRPr lang="pt-BR">
            <a:latin typeface="Itau Display" panose="020B0503020204020204" pitchFamily="34" charset="0"/>
            <a:cs typeface="Itau Display" panose="020B0503020204020204" pitchFamily="34" charset="0"/>
          </a:endParaRPr>
        </a:p>
      </dgm:t>
    </dgm:pt>
    <dgm:pt modelId="{14A9AC64-510E-4A53-AE28-2C1DD3049850}" type="sibTrans" cxnId="{2DC01B21-D39E-42CC-BDC6-AB8EAC045F8C}">
      <dgm:prSet/>
      <dgm:spPr/>
      <dgm:t>
        <a:bodyPr/>
        <a:lstStyle/>
        <a:p>
          <a:endParaRPr lang="pt-BR">
            <a:latin typeface="Itau Display" panose="020B0503020204020204" pitchFamily="34" charset="0"/>
            <a:cs typeface="Itau Display" panose="020B0503020204020204" pitchFamily="34" charset="0"/>
          </a:endParaRPr>
        </a:p>
      </dgm:t>
    </dgm:pt>
    <dgm:pt modelId="{C6C3D48E-9691-47EA-9C42-856FE4C3AF1F}">
      <dgm:prSet phldrT="[Texto]"/>
      <dgm:spPr/>
      <dgm:t>
        <a:bodyPr/>
        <a:lstStyle/>
        <a:p>
          <a:r>
            <a:rPr lang="pt-BR" dirty="0">
              <a:latin typeface="Itau Display" panose="020B0503020204020204" pitchFamily="34" charset="0"/>
              <a:cs typeface="Itau Display" panose="020B0503020204020204" pitchFamily="34" charset="0"/>
            </a:rPr>
            <a:t>contas de depósito à vista, poupança e pré-pagas</a:t>
          </a:r>
        </a:p>
      </dgm:t>
    </dgm:pt>
    <dgm:pt modelId="{C7F3C9E8-BF3F-45F0-8680-78C568A56B73}" type="parTrans" cxnId="{53E77AEF-2AB8-4FCE-80C8-EA39EB9E28BE}">
      <dgm:prSet/>
      <dgm:spPr/>
      <dgm:t>
        <a:bodyPr/>
        <a:lstStyle/>
        <a:p>
          <a:endParaRPr lang="pt-BR">
            <a:latin typeface="Itau Display" panose="020B0503020204020204" pitchFamily="34" charset="0"/>
            <a:cs typeface="Itau Display" panose="020B0503020204020204" pitchFamily="34" charset="0"/>
          </a:endParaRPr>
        </a:p>
      </dgm:t>
    </dgm:pt>
    <dgm:pt modelId="{105977D7-267B-4FC0-90CF-A3B7A8ECF154}" type="sibTrans" cxnId="{53E77AEF-2AB8-4FCE-80C8-EA39EB9E28BE}">
      <dgm:prSet/>
      <dgm:spPr/>
      <dgm:t>
        <a:bodyPr/>
        <a:lstStyle/>
        <a:p>
          <a:endParaRPr lang="pt-BR">
            <a:latin typeface="Itau Display" panose="020B0503020204020204" pitchFamily="34" charset="0"/>
            <a:cs typeface="Itau Display" panose="020B0503020204020204" pitchFamily="34" charset="0"/>
          </a:endParaRPr>
        </a:p>
      </dgm:t>
    </dgm:pt>
    <dgm:pt modelId="{2D456742-B806-4B2D-9114-2DEFD757EC4F}">
      <dgm:prSet/>
      <dgm:spPr/>
      <dgm:t>
        <a:bodyPr/>
        <a:lstStyle/>
        <a:p>
          <a:r>
            <a:rPr lang="pt-BR" dirty="0">
              <a:latin typeface="Itau Display" panose="020B0503020204020204" pitchFamily="34" charset="0"/>
              <a:cs typeface="Itau Display" panose="020B0503020204020204" pitchFamily="34" charset="0"/>
            </a:rPr>
            <a:t>contas de pagamento pós-pagas;</a:t>
          </a:r>
        </a:p>
      </dgm:t>
    </dgm:pt>
    <dgm:pt modelId="{DF863E70-AFB5-465B-AF8A-69A17B3F568E}" type="parTrans" cxnId="{CE4B4537-BBCE-4EB1-9F80-4E7757EA42D5}">
      <dgm:prSet/>
      <dgm:spPr/>
      <dgm:t>
        <a:bodyPr/>
        <a:lstStyle/>
        <a:p>
          <a:endParaRPr lang="pt-BR">
            <a:latin typeface="Itau Display" panose="020B0503020204020204" pitchFamily="34" charset="0"/>
            <a:cs typeface="Itau Display" panose="020B0503020204020204" pitchFamily="34" charset="0"/>
          </a:endParaRPr>
        </a:p>
      </dgm:t>
    </dgm:pt>
    <dgm:pt modelId="{8FC2600B-C921-469E-948A-46EEBA573820}" type="sibTrans" cxnId="{CE4B4537-BBCE-4EB1-9F80-4E7757EA42D5}">
      <dgm:prSet/>
      <dgm:spPr/>
      <dgm:t>
        <a:bodyPr/>
        <a:lstStyle/>
        <a:p>
          <a:endParaRPr lang="pt-BR">
            <a:latin typeface="Itau Display" panose="020B0503020204020204" pitchFamily="34" charset="0"/>
            <a:cs typeface="Itau Display" panose="020B0503020204020204" pitchFamily="34" charset="0"/>
          </a:endParaRPr>
        </a:p>
      </dgm:t>
    </dgm:pt>
    <dgm:pt modelId="{8585809F-FAB8-452A-B850-BCD50A19E38F}">
      <dgm:prSet/>
      <dgm:spPr>
        <a:solidFill>
          <a:schemeClr val="tx2"/>
        </a:solidFill>
      </dgm:spPr>
      <dgm:t>
        <a:bodyPr/>
        <a:lstStyle/>
        <a:p>
          <a:r>
            <a:rPr lang="pt-BR" dirty="0">
              <a:latin typeface="Itau Display" panose="020B0503020204020204" pitchFamily="34" charset="0"/>
              <a:cs typeface="Itau Display" panose="020B0503020204020204" pitchFamily="34" charset="0"/>
            </a:rPr>
            <a:t>Empréstimos </a:t>
          </a:r>
        </a:p>
      </dgm:t>
    </dgm:pt>
    <dgm:pt modelId="{71057470-32D0-47AF-9AA8-4E896A9AA619}" type="parTrans" cxnId="{D9ABB459-2B17-4DC3-965D-A90607BC8ACA}">
      <dgm:prSet/>
      <dgm:spPr/>
      <dgm:t>
        <a:bodyPr/>
        <a:lstStyle/>
        <a:p>
          <a:endParaRPr lang="pt-BR">
            <a:latin typeface="Itau Display" panose="020B0503020204020204" pitchFamily="34" charset="0"/>
            <a:cs typeface="Itau Display" panose="020B0503020204020204" pitchFamily="34" charset="0"/>
          </a:endParaRPr>
        </a:p>
      </dgm:t>
    </dgm:pt>
    <dgm:pt modelId="{640CB438-ADDF-4381-B6B4-6664E2CB2779}" type="sibTrans" cxnId="{D9ABB459-2B17-4DC3-965D-A90607BC8ACA}">
      <dgm:prSet/>
      <dgm:spPr/>
      <dgm:t>
        <a:bodyPr/>
        <a:lstStyle/>
        <a:p>
          <a:endParaRPr lang="pt-BR">
            <a:latin typeface="Itau Display" panose="020B0503020204020204" pitchFamily="34" charset="0"/>
            <a:cs typeface="Itau Display" panose="020B0503020204020204" pitchFamily="34" charset="0"/>
          </a:endParaRPr>
        </a:p>
      </dgm:t>
    </dgm:pt>
    <dgm:pt modelId="{84275149-9F89-40D9-9FB8-3AE976B3C831}">
      <dgm:prSet phldrT="[Texto]"/>
      <dgm:spPr/>
      <dgm:t>
        <a:bodyPr/>
        <a:lstStyle/>
        <a:p>
          <a:r>
            <a:rPr lang="pt-BR" dirty="0" err="1">
              <a:latin typeface="Itau Display" panose="020B0503020204020204" pitchFamily="34" charset="0"/>
              <a:cs typeface="Itau Display" panose="020B0503020204020204" pitchFamily="34" charset="0"/>
            </a:rPr>
            <a:t>Introduction</a:t>
          </a:r>
          <a:endParaRPr lang="pt-BR" dirty="0">
            <a:latin typeface="Itau Display" panose="020B0503020204020204" pitchFamily="34" charset="0"/>
            <a:cs typeface="Itau Display" panose="020B0503020204020204" pitchFamily="34" charset="0"/>
          </a:endParaRPr>
        </a:p>
      </dgm:t>
    </dgm:pt>
    <dgm:pt modelId="{99517CCD-57A9-47A8-A0E1-A6A30F101CBF}" type="parTrans" cxnId="{C5C12536-F36D-48E8-825C-4ACDBBDACE69}">
      <dgm:prSet/>
      <dgm:spPr/>
      <dgm:t>
        <a:bodyPr/>
        <a:lstStyle/>
        <a:p>
          <a:endParaRPr lang="pt-BR">
            <a:latin typeface="Itau Display" panose="020B0503020204020204" pitchFamily="34" charset="0"/>
            <a:cs typeface="Itau Display" panose="020B0503020204020204" pitchFamily="34" charset="0"/>
          </a:endParaRPr>
        </a:p>
      </dgm:t>
    </dgm:pt>
    <dgm:pt modelId="{827F9C23-1825-4B66-BEF0-F120866E63E5}" type="sibTrans" cxnId="{C5C12536-F36D-48E8-825C-4ACDBBDACE69}">
      <dgm:prSet/>
      <dgm:spPr/>
      <dgm:t>
        <a:bodyPr/>
        <a:lstStyle/>
        <a:p>
          <a:endParaRPr lang="pt-BR">
            <a:latin typeface="Itau Display" panose="020B0503020204020204" pitchFamily="34" charset="0"/>
            <a:cs typeface="Itau Display" panose="020B0503020204020204" pitchFamily="34" charset="0"/>
          </a:endParaRPr>
        </a:p>
      </dgm:t>
    </dgm:pt>
    <dgm:pt modelId="{3D4B3307-009B-4B1C-A02F-468461A465BB}">
      <dgm:prSet phldrT="[Texto]"/>
      <dgm:spPr/>
      <dgm:t>
        <a:bodyPr/>
        <a:lstStyle/>
        <a:p>
          <a:r>
            <a:rPr lang="pt-BR" dirty="0" err="1">
              <a:latin typeface="Itau Display" panose="020B0503020204020204" pitchFamily="34" charset="0"/>
              <a:cs typeface="Itau Display" panose="020B0503020204020204" pitchFamily="34" charset="0"/>
            </a:rPr>
            <a:t>Availability</a:t>
          </a:r>
          <a:r>
            <a:rPr lang="pt-BR" dirty="0">
              <a:latin typeface="Itau Display" panose="020B0503020204020204" pitchFamily="34" charset="0"/>
              <a:cs typeface="Itau Display" panose="020B0503020204020204" pitchFamily="34" charset="0"/>
            </a:rPr>
            <a:t> </a:t>
          </a:r>
          <a:r>
            <a:rPr lang="pt-BR" dirty="0" err="1">
              <a:latin typeface="Itau Display" panose="020B0503020204020204" pitchFamily="34" charset="0"/>
              <a:cs typeface="Itau Display" panose="020B0503020204020204" pitchFamily="34" charset="0"/>
            </a:rPr>
            <a:t>and</a:t>
          </a:r>
          <a:r>
            <a:rPr lang="pt-BR" dirty="0">
              <a:latin typeface="Itau Display" panose="020B0503020204020204" pitchFamily="34" charset="0"/>
              <a:cs typeface="Itau Display" panose="020B0503020204020204" pitchFamily="34" charset="0"/>
            </a:rPr>
            <a:t> performance</a:t>
          </a:r>
        </a:p>
      </dgm:t>
    </dgm:pt>
    <dgm:pt modelId="{69B93424-2F13-4987-B682-3F5975E62CB4}" type="parTrans" cxnId="{E98B9968-DA76-4AFF-A4AF-0279B4254CE7}">
      <dgm:prSet/>
      <dgm:spPr/>
      <dgm:t>
        <a:bodyPr/>
        <a:lstStyle/>
        <a:p>
          <a:endParaRPr lang="pt-BR">
            <a:latin typeface="Itau Display" panose="020B0503020204020204" pitchFamily="34" charset="0"/>
            <a:cs typeface="Itau Display" panose="020B0503020204020204" pitchFamily="34" charset="0"/>
          </a:endParaRPr>
        </a:p>
      </dgm:t>
    </dgm:pt>
    <dgm:pt modelId="{8C4695B3-996C-4EF9-9803-59120D214EE9}" type="sibTrans" cxnId="{E98B9968-DA76-4AFF-A4AF-0279B4254CE7}">
      <dgm:prSet/>
      <dgm:spPr/>
      <dgm:t>
        <a:bodyPr/>
        <a:lstStyle/>
        <a:p>
          <a:endParaRPr lang="pt-BR">
            <a:latin typeface="Itau Display" panose="020B0503020204020204" pitchFamily="34" charset="0"/>
            <a:cs typeface="Itau Display" panose="020B0503020204020204" pitchFamily="34" charset="0"/>
          </a:endParaRPr>
        </a:p>
      </dgm:t>
    </dgm:pt>
    <dgm:pt modelId="{8156FCBA-9C18-4664-8339-057086BF856A}">
      <dgm:prSet phldrT="[Texto]"/>
      <dgm:spPr/>
      <dgm:t>
        <a:bodyPr/>
        <a:lstStyle/>
        <a:p>
          <a:r>
            <a:rPr lang="pt-BR" dirty="0" err="1">
              <a:latin typeface="Itau Display" panose="020B0503020204020204" pitchFamily="34" charset="0"/>
              <a:cs typeface="Itau Display" panose="020B0503020204020204" pitchFamily="34" charset="0"/>
            </a:rPr>
            <a:t>Dedicated</a:t>
          </a:r>
          <a:r>
            <a:rPr lang="pt-BR" dirty="0">
              <a:latin typeface="Itau Display" panose="020B0503020204020204" pitchFamily="34" charset="0"/>
              <a:cs typeface="Itau Display" panose="020B0503020204020204" pitchFamily="34" charset="0"/>
            </a:rPr>
            <a:t> interface </a:t>
          </a:r>
          <a:r>
            <a:rPr lang="pt-BR" dirty="0" err="1">
              <a:latin typeface="Itau Display" panose="020B0503020204020204" pitchFamily="34" charset="0"/>
              <a:cs typeface="Itau Display" panose="020B0503020204020204" pitchFamily="34" charset="0"/>
            </a:rPr>
            <a:t>requirements</a:t>
          </a:r>
          <a:endParaRPr lang="pt-BR" dirty="0">
            <a:latin typeface="Itau Display" panose="020B0503020204020204" pitchFamily="34" charset="0"/>
            <a:cs typeface="Itau Display" panose="020B0503020204020204" pitchFamily="34" charset="0"/>
          </a:endParaRPr>
        </a:p>
      </dgm:t>
    </dgm:pt>
    <dgm:pt modelId="{A43C05E7-C84F-4D02-9EA6-81CFA5BDA217}" type="parTrans" cxnId="{BFCA3D76-D2A5-4C05-8910-AD2844D69758}">
      <dgm:prSet/>
      <dgm:spPr/>
      <dgm:t>
        <a:bodyPr/>
        <a:lstStyle/>
        <a:p>
          <a:endParaRPr lang="pt-BR">
            <a:latin typeface="Itau Display" panose="020B0503020204020204" pitchFamily="34" charset="0"/>
            <a:cs typeface="Itau Display" panose="020B0503020204020204" pitchFamily="34" charset="0"/>
          </a:endParaRPr>
        </a:p>
      </dgm:t>
    </dgm:pt>
    <dgm:pt modelId="{D63042F4-EC4C-45A8-AD93-9648CD0533ED}" type="sibTrans" cxnId="{BFCA3D76-D2A5-4C05-8910-AD2844D69758}">
      <dgm:prSet/>
      <dgm:spPr/>
      <dgm:t>
        <a:bodyPr/>
        <a:lstStyle/>
        <a:p>
          <a:endParaRPr lang="pt-BR">
            <a:latin typeface="Itau Display" panose="020B0503020204020204" pitchFamily="34" charset="0"/>
            <a:cs typeface="Itau Display" panose="020B0503020204020204" pitchFamily="34" charset="0"/>
          </a:endParaRPr>
        </a:p>
      </dgm:t>
    </dgm:pt>
    <dgm:pt modelId="{591FCFED-FABA-485A-B62D-56E7688DA819}">
      <dgm:prSet phldrT="[Texto]"/>
      <dgm:spPr/>
      <dgm:t>
        <a:bodyPr/>
        <a:lstStyle/>
        <a:p>
          <a:r>
            <a:rPr lang="pt-BR" dirty="0" err="1">
              <a:latin typeface="Itau Display" panose="020B0503020204020204" pitchFamily="34" charset="0"/>
              <a:cs typeface="Itau Display" panose="020B0503020204020204" pitchFamily="34" charset="0"/>
            </a:rPr>
            <a:t>Problem</a:t>
          </a:r>
          <a:r>
            <a:rPr lang="pt-BR" dirty="0">
              <a:latin typeface="Itau Display" panose="020B0503020204020204" pitchFamily="34" charset="0"/>
              <a:cs typeface="Itau Display" panose="020B0503020204020204" pitchFamily="34" charset="0"/>
            </a:rPr>
            <a:t> </a:t>
          </a:r>
          <a:r>
            <a:rPr lang="pt-BR" dirty="0" err="1">
              <a:latin typeface="Itau Display" panose="020B0503020204020204" pitchFamily="34" charset="0"/>
              <a:cs typeface="Itau Display" panose="020B0503020204020204" pitchFamily="34" charset="0"/>
            </a:rPr>
            <a:t>resolution</a:t>
          </a:r>
          <a:endParaRPr lang="pt-BR" dirty="0">
            <a:latin typeface="Itau Display" panose="020B0503020204020204" pitchFamily="34" charset="0"/>
            <a:cs typeface="Itau Display" panose="020B0503020204020204" pitchFamily="34" charset="0"/>
          </a:endParaRPr>
        </a:p>
      </dgm:t>
    </dgm:pt>
    <dgm:pt modelId="{EA902DBF-DB52-4287-8762-C8C2DA335533}" type="parTrans" cxnId="{71DE1B45-F67D-4ACD-9C17-0F54967E9204}">
      <dgm:prSet/>
      <dgm:spPr/>
      <dgm:t>
        <a:bodyPr/>
        <a:lstStyle/>
        <a:p>
          <a:endParaRPr lang="pt-BR">
            <a:latin typeface="Itau Display" panose="020B0503020204020204" pitchFamily="34" charset="0"/>
            <a:cs typeface="Itau Display" panose="020B0503020204020204" pitchFamily="34" charset="0"/>
          </a:endParaRPr>
        </a:p>
      </dgm:t>
    </dgm:pt>
    <dgm:pt modelId="{C8331847-03A3-47AE-A32F-842C7B69F0E8}" type="sibTrans" cxnId="{71DE1B45-F67D-4ACD-9C17-0F54967E9204}">
      <dgm:prSet/>
      <dgm:spPr/>
      <dgm:t>
        <a:bodyPr/>
        <a:lstStyle/>
        <a:p>
          <a:endParaRPr lang="pt-BR">
            <a:latin typeface="Itau Display" panose="020B0503020204020204" pitchFamily="34" charset="0"/>
            <a:cs typeface="Itau Display" panose="020B0503020204020204" pitchFamily="34" charset="0"/>
          </a:endParaRPr>
        </a:p>
      </dgm:t>
    </dgm:pt>
    <dgm:pt modelId="{A67EB8D0-4C4E-4EFA-A5AC-945F66ED6399}">
      <dgm:prSet phldrT="[Texto]"/>
      <dgm:spPr/>
      <dgm:t>
        <a:bodyPr/>
        <a:lstStyle/>
        <a:p>
          <a:r>
            <a:rPr lang="pt-BR" dirty="0" err="1">
              <a:latin typeface="Itau Display" panose="020B0503020204020204" pitchFamily="34" charset="0"/>
              <a:cs typeface="Itau Display" panose="020B0503020204020204" pitchFamily="34" charset="0"/>
            </a:rPr>
            <a:t>Change</a:t>
          </a:r>
          <a:r>
            <a:rPr lang="pt-BR" dirty="0">
              <a:latin typeface="Itau Display" panose="020B0503020204020204" pitchFamily="34" charset="0"/>
              <a:cs typeface="Itau Display" panose="020B0503020204020204" pitchFamily="34" charset="0"/>
            </a:rPr>
            <a:t> </a:t>
          </a:r>
          <a:r>
            <a:rPr lang="pt-BR" dirty="0" err="1">
              <a:latin typeface="Itau Display" panose="020B0503020204020204" pitchFamily="34" charset="0"/>
              <a:cs typeface="Itau Display" panose="020B0503020204020204" pitchFamily="34" charset="0"/>
            </a:rPr>
            <a:t>and</a:t>
          </a:r>
          <a:r>
            <a:rPr lang="pt-BR" dirty="0">
              <a:latin typeface="Itau Display" panose="020B0503020204020204" pitchFamily="34" charset="0"/>
              <a:cs typeface="Itau Display" panose="020B0503020204020204" pitchFamily="34" charset="0"/>
            </a:rPr>
            <a:t> </a:t>
          </a:r>
          <a:r>
            <a:rPr lang="pt-BR" dirty="0" err="1">
              <a:latin typeface="Itau Display" panose="020B0503020204020204" pitchFamily="34" charset="0"/>
              <a:cs typeface="Itau Display" panose="020B0503020204020204" pitchFamily="34" charset="0"/>
            </a:rPr>
            <a:t>comunication</a:t>
          </a:r>
          <a:r>
            <a:rPr lang="pt-BR" dirty="0">
              <a:latin typeface="Itau Display" panose="020B0503020204020204" pitchFamily="34" charset="0"/>
              <a:cs typeface="Itau Display" panose="020B0503020204020204" pitchFamily="34" charset="0"/>
            </a:rPr>
            <a:t> management</a:t>
          </a:r>
        </a:p>
      </dgm:t>
    </dgm:pt>
    <dgm:pt modelId="{561A61DD-9733-4E30-B7C3-3875D2B8F0B7}" type="parTrans" cxnId="{E177CF6C-2FD1-40F4-8051-38E17AAC253B}">
      <dgm:prSet/>
      <dgm:spPr/>
      <dgm:t>
        <a:bodyPr/>
        <a:lstStyle/>
        <a:p>
          <a:endParaRPr lang="pt-BR">
            <a:latin typeface="Itau Display" panose="020B0503020204020204" pitchFamily="34" charset="0"/>
            <a:cs typeface="Itau Display" panose="020B0503020204020204" pitchFamily="34" charset="0"/>
          </a:endParaRPr>
        </a:p>
      </dgm:t>
    </dgm:pt>
    <dgm:pt modelId="{36F29510-B70B-4596-BCCC-2D874AC6488D}" type="sibTrans" cxnId="{E177CF6C-2FD1-40F4-8051-38E17AAC253B}">
      <dgm:prSet/>
      <dgm:spPr/>
      <dgm:t>
        <a:bodyPr/>
        <a:lstStyle/>
        <a:p>
          <a:endParaRPr lang="pt-BR">
            <a:latin typeface="Itau Display" panose="020B0503020204020204" pitchFamily="34" charset="0"/>
            <a:cs typeface="Itau Display" panose="020B0503020204020204" pitchFamily="34" charset="0"/>
          </a:endParaRPr>
        </a:p>
      </dgm:t>
    </dgm:pt>
    <dgm:pt modelId="{198E5F00-831C-478C-B86E-5C73205B3B5E}">
      <dgm:prSet phldrT="[Texto]"/>
      <dgm:spPr/>
      <dgm:t>
        <a:bodyPr/>
        <a:lstStyle/>
        <a:p>
          <a:r>
            <a:rPr lang="pt-BR" dirty="0">
              <a:latin typeface="Itau Display" panose="020B0503020204020204" pitchFamily="34" charset="0"/>
              <a:cs typeface="Itau Display" panose="020B0503020204020204" pitchFamily="34" charset="0"/>
            </a:rPr>
            <a:t>The OG checklist</a:t>
          </a:r>
        </a:p>
      </dgm:t>
    </dgm:pt>
    <dgm:pt modelId="{59D4421E-E8E6-4329-BD0B-A82F37452CA4}" type="parTrans" cxnId="{8C523124-899B-4AB1-AF76-1F17E2A970C6}">
      <dgm:prSet/>
      <dgm:spPr/>
      <dgm:t>
        <a:bodyPr/>
        <a:lstStyle/>
        <a:p>
          <a:endParaRPr lang="pt-BR">
            <a:latin typeface="Itau Display" panose="020B0503020204020204" pitchFamily="34" charset="0"/>
            <a:cs typeface="Itau Display" panose="020B0503020204020204" pitchFamily="34" charset="0"/>
          </a:endParaRPr>
        </a:p>
      </dgm:t>
    </dgm:pt>
    <dgm:pt modelId="{619D7EEE-8334-4EED-B652-DA8C69AF8F5F}" type="sibTrans" cxnId="{8C523124-899B-4AB1-AF76-1F17E2A970C6}">
      <dgm:prSet/>
      <dgm:spPr/>
      <dgm:t>
        <a:bodyPr/>
        <a:lstStyle/>
        <a:p>
          <a:endParaRPr lang="pt-BR">
            <a:latin typeface="Itau Display" panose="020B0503020204020204" pitchFamily="34" charset="0"/>
            <a:cs typeface="Itau Display" panose="020B0503020204020204" pitchFamily="34" charset="0"/>
          </a:endParaRPr>
        </a:p>
      </dgm:t>
    </dgm:pt>
    <dgm:pt modelId="{C0C5F06F-A85A-4598-8162-843F9A83A100}">
      <dgm:prSet phldrT="[Texto]"/>
      <dgm:spPr/>
      <dgm:t>
        <a:bodyPr/>
        <a:lstStyle/>
        <a:p>
          <a:r>
            <a:rPr lang="pt-BR" dirty="0">
              <a:latin typeface="Itau Display" panose="020B0503020204020204" pitchFamily="34" charset="0"/>
              <a:cs typeface="Itau Display" panose="020B0503020204020204" pitchFamily="34" charset="0"/>
            </a:rPr>
            <a:t>Métricas de disponibilidade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31199811-A14F-4B77-8F6E-6CD53D25D3CB}" type="parTrans" cxnId="{18041219-47C8-4E6F-A7BA-ABCB98D99500}">
      <dgm:prSet/>
      <dgm:spPr/>
      <dgm:t>
        <a:bodyPr/>
        <a:lstStyle/>
        <a:p>
          <a:endParaRPr lang="pt-BR"/>
        </a:p>
      </dgm:t>
    </dgm:pt>
    <dgm:pt modelId="{1C28204A-D53F-4DBA-9E0E-E4AA8B752F71}" type="sibTrans" cxnId="{18041219-47C8-4E6F-A7BA-ABCB98D99500}">
      <dgm:prSet/>
      <dgm:spPr/>
      <dgm:t>
        <a:bodyPr/>
        <a:lstStyle/>
        <a:p>
          <a:endParaRPr lang="pt-BR"/>
        </a:p>
      </dgm:t>
    </dgm:pt>
    <dgm:pt modelId="{7433FF78-B6CB-49D6-B93F-0E5CF869A1E6}">
      <dgm:prSet phldrT="[Texto]"/>
      <dgm:spPr/>
      <dgm:t>
        <a:bodyPr/>
        <a:lstStyle/>
        <a:p>
          <a:r>
            <a:rPr lang="pt-BR" dirty="0" err="1">
              <a:latin typeface="Itau Display" panose="020B0503020204020204" pitchFamily="34" charset="0"/>
              <a:cs typeface="Itau Display" panose="020B0503020204020204" pitchFamily="34" charset="0"/>
            </a:rPr>
            <a:t>SLAs</a:t>
          </a:r>
          <a:endParaRPr lang="pt-BR" dirty="0">
            <a:latin typeface="Itau Display" panose="020B0503020204020204" pitchFamily="34" charset="0"/>
            <a:cs typeface="Itau Display" panose="020B0503020204020204" pitchFamily="34" charset="0"/>
          </a:endParaRPr>
        </a:p>
      </dgm:t>
    </dgm:pt>
    <dgm:pt modelId="{E0F9E164-4DB8-4057-B753-92FA418E8502}" type="parTrans" cxnId="{597D6EB3-D366-4DE3-8339-C4638074AE83}">
      <dgm:prSet/>
      <dgm:spPr/>
      <dgm:t>
        <a:bodyPr/>
        <a:lstStyle/>
        <a:p>
          <a:endParaRPr lang="pt-BR"/>
        </a:p>
      </dgm:t>
    </dgm:pt>
    <dgm:pt modelId="{5E0B8F3D-AB22-40A4-A4E0-4D3C3513367C}" type="sibTrans" cxnId="{597D6EB3-D366-4DE3-8339-C4638074AE83}">
      <dgm:prSet/>
      <dgm:spPr/>
      <dgm:t>
        <a:bodyPr/>
        <a:lstStyle/>
        <a:p>
          <a:endParaRPr lang="pt-BR"/>
        </a:p>
      </dgm:t>
    </dgm:pt>
    <dgm:pt modelId="{2540FAEF-8D4D-4ED1-810D-175DA0683688}">
      <dgm:prSet phldrT="[Texto]"/>
      <dgm:spPr/>
      <dgm:t>
        <a:bodyPr/>
        <a:lstStyle/>
        <a:p>
          <a:r>
            <a:rPr lang="pt-BR" dirty="0">
              <a:latin typeface="Itau Display" panose="020B0503020204020204" pitchFamily="34" charset="0"/>
              <a:cs typeface="Itau Display" panose="020B0503020204020204" pitchFamily="34" charset="0"/>
            </a:rPr>
            <a:t>Benchmark</a:t>
          </a:r>
        </a:p>
      </dgm:t>
    </dgm:pt>
    <dgm:pt modelId="{512CAD01-7E0E-4C35-97A4-6F641D89C5B4}" type="parTrans" cxnId="{EA27C6F7-2B03-40C9-82EA-125438A85D90}">
      <dgm:prSet/>
      <dgm:spPr/>
      <dgm:t>
        <a:bodyPr/>
        <a:lstStyle/>
        <a:p>
          <a:endParaRPr lang="pt-BR"/>
        </a:p>
      </dgm:t>
    </dgm:pt>
    <dgm:pt modelId="{8B3DFC36-F0B4-4681-8285-0EE8E53CB141}" type="sibTrans" cxnId="{EA27C6F7-2B03-40C9-82EA-125438A85D90}">
      <dgm:prSet/>
      <dgm:spPr/>
      <dgm:t>
        <a:bodyPr/>
        <a:lstStyle/>
        <a:p>
          <a:endParaRPr lang="pt-BR"/>
        </a:p>
      </dgm:t>
    </dgm:pt>
    <dgm:pt modelId="{D9F3B0DD-FFC7-41D0-AA93-D84BAA521CCF}">
      <dgm:prSet phldrT="[Texto]"/>
      <dgm:spPr/>
      <dgm:t>
        <a:bodyPr/>
        <a:lstStyle/>
        <a:p>
          <a:r>
            <a:rPr lang="pt-BR" dirty="0">
              <a:latin typeface="Itau Display" panose="020B0503020204020204" pitchFamily="34" charset="0"/>
              <a:cs typeface="Itau Display" panose="020B0503020204020204" pitchFamily="34" charset="0"/>
            </a:rPr>
            <a:t>Métricas de performance</a:t>
          </a:r>
        </a:p>
      </dgm:t>
    </dgm:pt>
    <dgm:pt modelId="{366A0BC5-D099-45C5-B200-5B6715C54DEC}" type="parTrans" cxnId="{D7D3ED9D-6427-4BCF-8598-D917C4ADC827}">
      <dgm:prSet/>
      <dgm:spPr/>
      <dgm:t>
        <a:bodyPr/>
        <a:lstStyle/>
        <a:p>
          <a:endParaRPr lang="pt-BR"/>
        </a:p>
      </dgm:t>
    </dgm:pt>
    <dgm:pt modelId="{D69195CC-0CBD-441D-A2DA-2AD5FE1CDBC4}" type="sibTrans" cxnId="{D7D3ED9D-6427-4BCF-8598-D917C4ADC827}">
      <dgm:prSet/>
      <dgm:spPr/>
      <dgm:t>
        <a:bodyPr/>
        <a:lstStyle/>
        <a:p>
          <a:endParaRPr lang="pt-BR"/>
        </a:p>
      </dgm:t>
    </dgm:pt>
    <dgm:pt modelId="{EAEDF908-4315-4EB5-9F54-34964C9C86C3}">
      <dgm:prSet phldrT="[Texto]"/>
      <dgm:spPr/>
      <dgm:t>
        <a:bodyPr/>
        <a:lstStyle/>
        <a:p>
          <a:r>
            <a:rPr lang="pt-BR" dirty="0">
              <a:latin typeface="Itau Display" panose="020B0503020204020204" pitchFamily="34" charset="0"/>
              <a:cs typeface="Itau Display" panose="020B0503020204020204" pitchFamily="34" charset="0"/>
            </a:rPr>
            <a:t>Publicação das estatísticas</a:t>
          </a:r>
        </a:p>
      </dgm:t>
    </dgm:pt>
    <dgm:pt modelId="{198D9FA1-35B3-4922-8649-6F46B4C39F1A}" type="parTrans" cxnId="{C08DFDED-A140-4AF8-8874-F3FB229CAA4E}">
      <dgm:prSet/>
      <dgm:spPr/>
      <dgm:t>
        <a:bodyPr/>
        <a:lstStyle/>
        <a:p>
          <a:endParaRPr lang="pt-BR"/>
        </a:p>
      </dgm:t>
    </dgm:pt>
    <dgm:pt modelId="{B5E86C35-98A3-424F-A320-61E6F20C0158}" type="sibTrans" cxnId="{C08DFDED-A140-4AF8-8874-F3FB229CAA4E}">
      <dgm:prSet/>
      <dgm:spPr/>
      <dgm:t>
        <a:bodyPr/>
        <a:lstStyle/>
        <a:p>
          <a:endParaRPr lang="pt-BR"/>
        </a:p>
      </dgm:t>
    </dgm:pt>
    <dgm:pt modelId="{5A2231A1-9496-40C0-8262-BD699098A843}">
      <dgm:prSet phldrT="[Texto]"/>
      <dgm:spPr/>
      <dgm:t>
        <a:bodyPr/>
        <a:lstStyle/>
        <a:p>
          <a:r>
            <a:rPr lang="pt-BR" dirty="0">
              <a:latin typeface="Itau Display" panose="020B0503020204020204" pitchFamily="34" charset="0"/>
              <a:cs typeface="Itau Display" panose="020B0503020204020204" pitchFamily="34" charset="0"/>
            </a:rPr>
            <a:t>Financiamentos</a:t>
          </a:r>
        </a:p>
      </dgm:t>
    </dgm:pt>
    <dgm:pt modelId="{8882C78E-FC46-4C97-8859-DF02AA0F1DFE}" type="parTrans" cxnId="{0A52E16F-A82A-462C-8670-1FF49128862C}">
      <dgm:prSet/>
      <dgm:spPr/>
      <dgm:t>
        <a:bodyPr/>
        <a:lstStyle/>
        <a:p>
          <a:endParaRPr lang="pt-BR"/>
        </a:p>
      </dgm:t>
    </dgm:pt>
    <dgm:pt modelId="{C48E1E82-88A8-4962-BA40-D81195352D1A}" type="sibTrans" cxnId="{0A52E16F-A82A-462C-8670-1FF49128862C}">
      <dgm:prSet/>
      <dgm:spPr/>
      <dgm:t>
        <a:bodyPr/>
        <a:lstStyle/>
        <a:p>
          <a:endParaRPr lang="pt-BR"/>
        </a:p>
      </dgm:t>
    </dgm:pt>
    <dgm:pt modelId="{76C59CB4-8A41-4D66-A57E-57A1975011EC}">
      <dgm:prSet phldrT="[Texto]"/>
      <dgm:spPr/>
      <dgm:t>
        <a:bodyPr/>
        <a:lstStyle/>
        <a:p>
          <a:r>
            <a:rPr lang="pt-BR" dirty="0">
              <a:latin typeface="Itau Display" panose="020B0503020204020204" pitchFamily="34" charset="0"/>
              <a:cs typeface="Itau Display" panose="020B0503020204020204" pitchFamily="34" charset="0"/>
            </a:rPr>
            <a:t>Adiantamento a depositantes</a:t>
          </a:r>
        </a:p>
      </dgm:t>
    </dgm:pt>
    <dgm:pt modelId="{06C2B6EA-3A77-4EA0-AE77-726A7EE56793}" type="parTrans" cxnId="{A7C168C9-D880-4DBF-8C0B-4B93F8F4225B}">
      <dgm:prSet/>
      <dgm:spPr/>
      <dgm:t>
        <a:bodyPr/>
        <a:lstStyle/>
        <a:p>
          <a:endParaRPr lang="pt-BR"/>
        </a:p>
      </dgm:t>
    </dgm:pt>
    <dgm:pt modelId="{F5174CC2-7C00-4D8D-8918-79F76402E14F}" type="sibTrans" cxnId="{A7C168C9-D880-4DBF-8C0B-4B93F8F4225B}">
      <dgm:prSet/>
      <dgm:spPr/>
      <dgm:t>
        <a:bodyPr/>
        <a:lstStyle/>
        <a:p>
          <a:endParaRPr lang="pt-BR"/>
        </a:p>
      </dgm:t>
    </dgm:pt>
    <dgm:pt modelId="{260829F3-0D8C-4892-9C03-533A1AE52B9E}">
      <dgm:prSet phldrT="[Texto]"/>
      <dgm:spPr/>
      <dgm:t>
        <a:bodyPr/>
        <a:lstStyle/>
        <a:p>
          <a:r>
            <a:rPr lang="pt-BR" dirty="0">
              <a:latin typeface="Itau Display" panose="020B0503020204020204" pitchFamily="34" charset="0"/>
              <a:cs typeface="Itau Display" panose="020B0503020204020204" pitchFamily="34" charset="0"/>
            </a:rPr>
            <a:t>Direitos creditórios descontados</a:t>
          </a:r>
        </a:p>
      </dgm:t>
    </dgm:pt>
    <dgm:pt modelId="{39968CA8-A4E1-42DE-907A-D1E60559D156}" type="parTrans" cxnId="{397A72BF-1F47-465C-BF36-4BBBA1F4E44F}">
      <dgm:prSet/>
      <dgm:spPr/>
      <dgm:t>
        <a:bodyPr/>
        <a:lstStyle/>
        <a:p>
          <a:endParaRPr lang="pt-BR"/>
        </a:p>
      </dgm:t>
    </dgm:pt>
    <dgm:pt modelId="{0280C8ED-D11F-4F6E-A1C4-CD7885B1E893}" type="sibTrans" cxnId="{397A72BF-1F47-465C-BF36-4BBBA1F4E44F}">
      <dgm:prSet/>
      <dgm:spPr/>
      <dgm:t>
        <a:bodyPr/>
        <a:lstStyle/>
        <a:p>
          <a:endParaRPr lang="pt-BR"/>
        </a:p>
      </dgm:t>
    </dgm:pt>
    <dgm:pt modelId="{1C00E12B-EEDB-4AD6-9C2B-611B049F7D99}">
      <dgm:prSet phldrT="[Texto]"/>
      <dgm:spPr/>
      <dgm:t>
        <a:bodyPr/>
        <a:lstStyle/>
        <a:p>
          <a:r>
            <a:rPr lang="pt-BR" dirty="0">
              <a:latin typeface="Itau Display" panose="020B0503020204020204" pitchFamily="34" charset="0"/>
              <a:cs typeface="Itau Display" panose="020B0503020204020204" pitchFamily="34" charset="0"/>
            </a:rPr>
            <a:t>Documentação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D859CA0F-A426-4ABE-A46D-8E7A3E4E01C0}" type="parTrans" cxnId="{D36A6A57-73EE-43CC-B7E2-37AF51A15C34}">
      <dgm:prSet/>
      <dgm:spPr/>
      <dgm:t>
        <a:bodyPr/>
        <a:lstStyle/>
        <a:p>
          <a:endParaRPr lang="pt-BR"/>
        </a:p>
      </dgm:t>
    </dgm:pt>
    <dgm:pt modelId="{D3F84289-F2EA-4855-9FD1-025E03FD5572}" type="sibTrans" cxnId="{D36A6A57-73EE-43CC-B7E2-37AF51A15C34}">
      <dgm:prSet/>
      <dgm:spPr/>
      <dgm:t>
        <a:bodyPr/>
        <a:lstStyle/>
        <a:p>
          <a:endParaRPr lang="pt-BR"/>
        </a:p>
      </dgm:t>
    </dgm:pt>
    <dgm:pt modelId="{41C163F6-7643-4F6A-98D9-D62087D598EA}">
      <dgm:prSet phldrT="[Texto]"/>
      <dgm:spPr/>
      <dgm:t>
        <a:bodyPr/>
        <a:lstStyle/>
        <a:p>
          <a:r>
            <a:rPr lang="pt-BR" dirty="0">
              <a:latin typeface="Itau Display" panose="020B0503020204020204" pitchFamily="34" charset="0"/>
              <a:cs typeface="Itau Display" panose="020B0503020204020204" pitchFamily="34" charset="0"/>
            </a:rPr>
            <a:t>Especificação API (OAS 3.0)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CEBCCB5C-9A2D-4018-A18F-3E7DF0E9ADDD}" type="parTrans" cxnId="{3B89374A-C166-4CDC-88D3-A211CA853038}">
      <dgm:prSet/>
      <dgm:spPr/>
      <dgm:t>
        <a:bodyPr/>
        <a:lstStyle/>
        <a:p>
          <a:endParaRPr lang="pt-BR"/>
        </a:p>
      </dgm:t>
    </dgm:pt>
    <dgm:pt modelId="{41EF7CA9-CF52-4675-94B3-C7E426566242}" type="sibTrans" cxnId="{3B89374A-C166-4CDC-88D3-A211CA853038}">
      <dgm:prSet/>
      <dgm:spPr/>
      <dgm:t>
        <a:bodyPr/>
        <a:lstStyle/>
        <a:p>
          <a:endParaRPr lang="pt-BR"/>
        </a:p>
      </dgm:t>
    </dgm:pt>
    <dgm:pt modelId="{E7F0C219-913C-4CCA-AA71-3324E047B36B}">
      <dgm:prSet phldrT="[Texto]"/>
      <dgm:spPr/>
      <dgm:t>
        <a:bodyPr/>
        <a:lstStyle/>
        <a:p>
          <a:r>
            <a:rPr lang="pt-BR" dirty="0">
              <a:latin typeface="Itau Display" panose="020B0503020204020204" pitchFamily="34" charset="0"/>
              <a:cs typeface="Itau Display" panose="020B0503020204020204" pitchFamily="34" charset="0"/>
            </a:rPr>
            <a:t>Casos de Exemplo de Uso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59EE19-D055-4C92-B151-3A3700E26CE2}" type="parTrans" cxnId="{7832F0F6-A58E-47E9-A1C1-9BDC282EB8BF}">
      <dgm:prSet/>
      <dgm:spPr/>
      <dgm:t>
        <a:bodyPr/>
        <a:lstStyle/>
        <a:p>
          <a:endParaRPr lang="pt-BR"/>
        </a:p>
      </dgm:t>
    </dgm:pt>
    <dgm:pt modelId="{04D26A8F-5C99-4D8F-9804-6078E1CB22FF}" type="sibTrans" cxnId="{7832F0F6-A58E-47E9-A1C1-9BDC282EB8BF}">
      <dgm:prSet/>
      <dgm:spPr/>
      <dgm:t>
        <a:bodyPr/>
        <a:lstStyle/>
        <a:p>
          <a:endParaRPr lang="pt-BR"/>
        </a:p>
      </dgm:t>
    </dgm:pt>
    <dgm:pt modelId="{3D4A0C62-4115-49AA-9C71-EC827094A063}">
      <dgm:prSet phldrT="[Texto]"/>
      <dgm:spPr/>
      <dgm:t>
        <a:bodyPr/>
        <a:lstStyle/>
        <a:p>
          <a:r>
            <a:rPr lang="pt-BR" dirty="0">
              <a:latin typeface="Itau Display" panose="020B0503020204020204" pitchFamily="34" charset="0"/>
              <a:cs typeface="Itau Display" panose="020B0503020204020204" pitchFamily="34" charset="0"/>
            </a:rPr>
            <a:t>Dicionário de dados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11ADA8B0-2E87-416B-934B-E52D04CD17F0}" type="parTrans" cxnId="{FD19773B-B7FE-4F97-A620-5BCC3BD3EA1E}">
      <dgm:prSet/>
      <dgm:spPr/>
      <dgm:t>
        <a:bodyPr/>
        <a:lstStyle/>
        <a:p>
          <a:endParaRPr lang="pt-BR"/>
        </a:p>
      </dgm:t>
    </dgm:pt>
    <dgm:pt modelId="{0DAF12CC-50C2-43D5-9BBE-CF0D3C26451D}" type="sibTrans" cxnId="{FD19773B-B7FE-4F97-A620-5BCC3BD3EA1E}">
      <dgm:prSet/>
      <dgm:spPr/>
      <dgm:t>
        <a:bodyPr/>
        <a:lstStyle/>
        <a:p>
          <a:endParaRPr lang="pt-BR"/>
        </a:p>
      </dgm:t>
    </dgm:pt>
    <dgm:pt modelId="{EF6B235B-64CA-4B7C-A379-F2D825A086FA}">
      <dgm:prSet phldrT="[Texto]"/>
      <dgm:spPr/>
      <dgm:t>
        <a:bodyPr/>
        <a:lstStyle/>
        <a:p>
          <a:r>
            <a:rPr lang="pt-BR" dirty="0">
              <a:latin typeface="Itau Display" panose="020B0503020204020204" pitchFamily="34" charset="0"/>
              <a:cs typeface="Itau Display" panose="020B0503020204020204" pitchFamily="34" charset="0"/>
            </a:rPr>
            <a:t>Critérios de segurança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9B0E4B02-6871-4888-A0F3-78857EDD3DB1}" type="parTrans" cxnId="{55663861-C573-4B40-96B4-B4E6B9D54FD1}">
      <dgm:prSet/>
      <dgm:spPr/>
      <dgm:t>
        <a:bodyPr/>
        <a:lstStyle/>
        <a:p>
          <a:endParaRPr lang="pt-BR"/>
        </a:p>
      </dgm:t>
    </dgm:pt>
    <dgm:pt modelId="{394B5601-1496-455F-8A63-22506C0A8AE6}" type="sibTrans" cxnId="{55663861-C573-4B40-96B4-B4E6B9D54FD1}">
      <dgm:prSet/>
      <dgm:spPr/>
      <dgm:t>
        <a:bodyPr/>
        <a:lstStyle/>
        <a:p>
          <a:endParaRPr lang="pt-BR"/>
        </a:p>
      </dgm:t>
    </dgm:pt>
    <dgm:pt modelId="{3969B677-EAE6-4F2D-828B-777D1625376E}">
      <dgm:prSet phldrT="[Texto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pt-BR" dirty="0">
              <a:latin typeface="Itau Display" panose="020B0503020204020204" pitchFamily="34" charset="0"/>
              <a:cs typeface="Itau Display" panose="020B0503020204020204" pitchFamily="34" charset="0"/>
            </a:rPr>
            <a:t>Definição de dados</a:t>
          </a:r>
        </a:p>
      </dgm:t>
    </dgm:pt>
    <dgm:pt modelId="{B8D56D36-FAFA-446B-910E-19F70429A8C9}" type="parTrans" cxnId="{8E5A866A-D0FA-44F7-9438-0692F7BF0E7A}">
      <dgm:prSet/>
      <dgm:spPr/>
      <dgm:t>
        <a:bodyPr/>
        <a:lstStyle/>
        <a:p>
          <a:endParaRPr lang="pt-BR"/>
        </a:p>
      </dgm:t>
    </dgm:pt>
    <dgm:pt modelId="{7A20708E-100D-44AA-982F-FD13BDCCD846}" type="sibTrans" cxnId="{8E5A866A-D0FA-44F7-9438-0692F7BF0E7A}">
      <dgm:prSet/>
      <dgm:spPr/>
      <dgm:t>
        <a:bodyPr/>
        <a:lstStyle/>
        <a:p>
          <a:endParaRPr lang="pt-BR"/>
        </a:p>
      </dgm:t>
    </dgm:pt>
    <dgm:pt modelId="{30759BF3-7ED3-4A34-9FA9-24EAE8B2CAFA}">
      <dgm:prSet phldrT="[Texto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pt-BR" dirty="0">
              <a:latin typeface="Itau Display" panose="020B0503020204020204" pitchFamily="34" charset="0"/>
              <a:cs typeface="Itau Display" panose="020B0503020204020204" pitchFamily="34" charset="0"/>
            </a:rPr>
            <a:t>Nome dos campos</a:t>
          </a:r>
        </a:p>
      </dgm:t>
    </dgm:pt>
    <dgm:pt modelId="{A72BD922-E707-427E-AF84-7EA812A8E13A}" type="parTrans" cxnId="{B2EC0484-9B76-4201-A553-243EDD14D394}">
      <dgm:prSet/>
      <dgm:spPr/>
      <dgm:t>
        <a:bodyPr/>
        <a:lstStyle/>
        <a:p>
          <a:endParaRPr lang="pt-BR"/>
        </a:p>
      </dgm:t>
    </dgm:pt>
    <dgm:pt modelId="{BAB4F623-EFDE-42A1-93A5-EC83256A135C}" type="sibTrans" cxnId="{B2EC0484-9B76-4201-A553-243EDD14D394}">
      <dgm:prSet/>
      <dgm:spPr/>
      <dgm:t>
        <a:bodyPr/>
        <a:lstStyle/>
        <a:p>
          <a:endParaRPr lang="pt-BR"/>
        </a:p>
      </dgm:t>
    </dgm:pt>
    <dgm:pt modelId="{73D9230E-A78B-4097-ADF2-D5310E68284F}">
      <dgm:prSet phldrT="[Texto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pt-BR" dirty="0">
              <a:latin typeface="Itau Display" panose="020B0503020204020204" pitchFamily="34" charset="0"/>
              <a:cs typeface="Itau Display" panose="020B0503020204020204" pitchFamily="34" charset="0"/>
            </a:rPr>
            <a:t>Tamanho dos campos</a:t>
          </a:r>
        </a:p>
      </dgm:t>
    </dgm:pt>
    <dgm:pt modelId="{AD66BEC1-E65E-440C-AD61-A8F10532A11F}" type="parTrans" cxnId="{41FBC5A5-55D3-45BF-9716-911F1CD084D5}">
      <dgm:prSet/>
      <dgm:spPr/>
      <dgm:t>
        <a:bodyPr/>
        <a:lstStyle/>
        <a:p>
          <a:endParaRPr lang="pt-BR"/>
        </a:p>
      </dgm:t>
    </dgm:pt>
    <dgm:pt modelId="{D04BBCC0-5F8F-4A8A-B8D5-5E549158DDFA}" type="sibTrans" cxnId="{41FBC5A5-55D3-45BF-9716-911F1CD084D5}">
      <dgm:prSet/>
      <dgm:spPr/>
      <dgm:t>
        <a:bodyPr/>
        <a:lstStyle/>
        <a:p>
          <a:endParaRPr lang="pt-BR"/>
        </a:p>
      </dgm:t>
    </dgm:pt>
    <dgm:pt modelId="{CDC435C5-BD41-485B-BD56-A549518BC8D9}">
      <dgm:prSet phldrT="[Texto]"/>
      <dgm:spPr/>
      <dgm:t>
        <a:bodyPr/>
        <a:lstStyle/>
        <a:p>
          <a:r>
            <a:rPr lang="pt-BR" dirty="0">
              <a:latin typeface="Itau Display" panose="020B0503020204020204" pitchFamily="34" charset="0"/>
              <a:cs typeface="Itau Display" panose="020B0503020204020204" pitchFamily="34" charset="0"/>
            </a:rPr>
            <a:t> Demais canais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C5A98E15-1C12-4446-B6FE-E911B09D8442}" type="parTrans" cxnId="{1845AE1D-8A0D-414E-8F33-EF08FFD1E506}">
      <dgm:prSet/>
      <dgm:spPr/>
      <dgm:t>
        <a:bodyPr/>
        <a:lstStyle/>
        <a:p>
          <a:endParaRPr lang="pt-BR"/>
        </a:p>
      </dgm:t>
    </dgm:pt>
    <dgm:pt modelId="{4EBA0B76-AAD7-4173-A05A-54DEB7B5D03B}" type="sibTrans" cxnId="{1845AE1D-8A0D-414E-8F33-EF08FFD1E506}">
      <dgm:prSet/>
      <dgm:spPr/>
      <dgm:t>
        <a:bodyPr/>
        <a:lstStyle/>
        <a:p>
          <a:endParaRPr lang="pt-BR"/>
        </a:p>
      </dgm:t>
    </dgm:pt>
    <dgm:pt modelId="{BE2A0D26-483B-4F16-99E2-CABD4718244C}">
      <dgm:prSet phldrT="[Texto]"/>
      <dgm:spPr/>
      <dgm:t>
        <a:bodyPr/>
        <a:lstStyle/>
        <a:p>
          <a:r>
            <a:rPr lang="pt-BR" dirty="0">
              <a:latin typeface="Itau Display" panose="020B0503020204020204" pitchFamily="34" charset="0"/>
              <a:cs typeface="Itau Display" panose="020B0503020204020204" pitchFamily="34" charset="0"/>
            </a:rPr>
            <a:t>PJ</a:t>
          </a:r>
        </a:p>
      </dgm:t>
    </dgm:pt>
    <dgm:pt modelId="{6D005EA9-F422-4CD7-BD7E-07C06505A2C2}" type="parTrans" cxnId="{E96B99D9-9C24-4226-8863-09E720AC7F4F}">
      <dgm:prSet/>
      <dgm:spPr/>
      <dgm:t>
        <a:bodyPr/>
        <a:lstStyle/>
        <a:p>
          <a:endParaRPr lang="pt-BR"/>
        </a:p>
      </dgm:t>
    </dgm:pt>
    <dgm:pt modelId="{86D7950D-FD6F-47D0-B425-E05A7B7138BF}" type="sibTrans" cxnId="{E96B99D9-9C24-4226-8863-09E720AC7F4F}">
      <dgm:prSet/>
      <dgm:spPr/>
      <dgm:t>
        <a:bodyPr/>
        <a:lstStyle/>
        <a:p>
          <a:endParaRPr lang="pt-BR"/>
        </a:p>
      </dgm:t>
    </dgm:pt>
    <dgm:pt modelId="{22E5F7E3-58B0-415B-B586-00D99E9FA12C}">
      <dgm:prSet phldrT="[Texto]"/>
      <dgm:spPr>
        <a:solidFill>
          <a:schemeClr val="tx2"/>
        </a:solidFill>
      </dgm:spPr>
      <dgm:t>
        <a:bodyPr/>
        <a:lstStyle/>
        <a:p>
          <a:r>
            <a:rPr lang="pt-BR" dirty="0">
              <a:latin typeface="Itau Display" panose="020B0503020204020204" pitchFamily="34" charset="0"/>
              <a:cs typeface="Itau Display" panose="020B0503020204020204" pitchFamily="34" charset="0"/>
            </a:rPr>
            <a:t>PF</a:t>
          </a:r>
        </a:p>
      </dgm:t>
    </dgm:pt>
    <dgm:pt modelId="{82702021-1F2D-4274-A111-3762E9569B18}" type="parTrans" cxnId="{C0AEBAF4-1896-4B9C-B11E-4AC4B1F94CA2}">
      <dgm:prSet/>
      <dgm:spPr/>
      <dgm:t>
        <a:bodyPr/>
        <a:lstStyle/>
        <a:p>
          <a:endParaRPr lang="pt-BR"/>
        </a:p>
      </dgm:t>
    </dgm:pt>
    <dgm:pt modelId="{60ECAAAA-51F1-4D46-B111-81131B94F2EB}" type="sibTrans" cxnId="{C0AEBAF4-1896-4B9C-B11E-4AC4B1F94CA2}">
      <dgm:prSet/>
      <dgm:spPr/>
      <dgm:t>
        <a:bodyPr/>
        <a:lstStyle/>
        <a:p>
          <a:endParaRPr lang="pt-BR"/>
        </a:p>
      </dgm:t>
    </dgm:pt>
    <dgm:pt modelId="{1F8ED069-C1A2-4983-826F-C446F95A26D8}">
      <dgm:prSet phldrT="[Texto]"/>
      <dgm:spPr/>
      <dgm:t>
        <a:bodyPr/>
        <a:lstStyle/>
        <a:p>
          <a:r>
            <a:rPr lang="pt-BR">
              <a:latin typeface="Itau Display" panose="020B0503020204020204" pitchFamily="34" charset="0"/>
              <a:cs typeface="Itau Display" panose="020B0503020204020204" pitchFamily="34" charset="0"/>
            </a:rPr>
            <a:t>contas de depósito à vista, poupança e pré-pagas</a:t>
          </a:r>
          <a:endParaRPr lang="pt-BR" dirty="0">
            <a:latin typeface="Itau Display" panose="020B0503020204020204" pitchFamily="34" charset="0"/>
            <a:cs typeface="Itau Display" panose="020B0503020204020204" pitchFamily="34" charset="0"/>
          </a:endParaRPr>
        </a:p>
      </dgm:t>
    </dgm:pt>
    <dgm:pt modelId="{F37D1CB6-5E61-4C79-8C1E-CE8A1787CF3F}" type="parTrans" cxnId="{8429C301-1AB6-4E92-9696-7048D52F4CF9}">
      <dgm:prSet/>
      <dgm:spPr/>
      <dgm:t>
        <a:bodyPr/>
        <a:lstStyle/>
        <a:p>
          <a:endParaRPr lang="pt-BR"/>
        </a:p>
      </dgm:t>
    </dgm:pt>
    <dgm:pt modelId="{B99E480F-63B7-4E63-B062-B77FD68BB549}" type="sibTrans" cxnId="{8429C301-1AB6-4E92-9696-7048D52F4CF9}">
      <dgm:prSet/>
      <dgm:spPr/>
      <dgm:t>
        <a:bodyPr/>
        <a:lstStyle/>
        <a:p>
          <a:endParaRPr lang="pt-BR"/>
        </a:p>
      </dgm:t>
    </dgm:pt>
    <dgm:pt modelId="{DD64A50C-54D5-41BE-8DDE-EE6776914CEA}">
      <dgm:prSet/>
      <dgm:spPr/>
      <dgm:t>
        <a:bodyPr/>
        <a:lstStyle/>
        <a:p>
          <a:r>
            <a:rPr lang="pt-BR" dirty="0">
              <a:latin typeface="Itau Display" panose="020B0503020204020204" pitchFamily="34" charset="0"/>
              <a:cs typeface="Itau Display" panose="020B0503020204020204" pitchFamily="34" charset="0"/>
            </a:rPr>
            <a:t>contas de pagamento pós-pagas;</a:t>
          </a:r>
        </a:p>
      </dgm:t>
    </dgm:pt>
    <dgm:pt modelId="{896E86F0-D964-4AF5-8F4A-8CA293FBA6BB}" type="parTrans" cxnId="{093C2683-078A-4F1E-BC82-315610C49866}">
      <dgm:prSet/>
      <dgm:spPr/>
      <dgm:t>
        <a:bodyPr/>
        <a:lstStyle/>
        <a:p>
          <a:endParaRPr lang="pt-BR"/>
        </a:p>
      </dgm:t>
    </dgm:pt>
    <dgm:pt modelId="{83D8F1F2-E3AE-4D6F-9C18-39E28163722D}" type="sibTrans" cxnId="{093C2683-078A-4F1E-BC82-315610C49866}">
      <dgm:prSet/>
      <dgm:spPr/>
      <dgm:t>
        <a:bodyPr/>
        <a:lstStyle/>
        <a:p>
          <a:endParaRPr lang="pt-BR"/>
        </a:p>
      </dgm:t>
    </dgm:pt>
    <dgm:pt modelId="{F232566A-2F73-4C7E-9FF2-30689A649DD2}">
      <dgm:prSet/>
      <dgm:spPr>
        <a:solidFill>
          <a:schemeClr val="tx2"/>
        </a:solidFill>
      </dgm:spPr>
      <dgm:t>
        <a:bodyPr/>
        <a:lstStyle/>
        <a:p>
          <a:r>
            <a:rPr lang="pt-BR" dirty="0">
              <a:latin typeface="Itau Display" panose="020B0503020204020204" pitchFamily="34" charset="0"/>
              <a:cs typeface="Itau Display" panose="020B0503020204020204" pitchFamily="34" charset="0"/>
            </a:rPr>
            <a:t>Empréstimos </a:t>
          </a:r>
        </a:p>
      </dgm:t>
    </dgm:pt>
    <dgm:pt modelId="{E8F069E1-9BBC-44EC-9A2E-7D191DECB1B4}" type="parTrans" cxnId="{A20F250F-2261-4B94-A188-FF9C9A9BA298}">
      <dgm:prSet/>
      <dgm:spPr/>
      <dgm:t>
        <a:bodyPr/>
        <a:lstStyle/>
        <a:p>
          <a:endParaRPr lang="pt-BR"/>
        </a:p>
      </dgm:t>
    </dgm:pt>
    <dgm:pt modelId="{0094AEB8-D3B0-45E4-879D-DF728838DA5C}" type="sibTrans" cxnId="{A20F250F-2261-4B94-A188-FF9C9A9BA298}">
      <dgm:prSet/>
      <dgm:spPr/>
      <dgm:t>
        <a:bodyPr/>
        <a:lstStyle/>
        <a:p>
          <a:endParaRPr lang="pt-BR"/>
        </a:p>
      </dgm:t>
    </dgm:pt>
    <dgm:pt modelId="{AE2C8EB9-45D3-4BC7-A068-7BDB59BFD874}">
      <dgm:prSet phldrT="[Texto]"/>
      <dgm:spPr/>
      <dgm:t>
        <a:bodyPr/>
        <a:lstStyle/>
        <a:p>
          <a:r>
            <a:rPr lang="pt-BR" dirty="0">
              <a:latin typeface="Itau Display" panose="020B0503020204020204" pitchFamily="34" charset="0"/>
              <a:cs typeface="Itau Display" panose="020B0503020204020204" pitchFamily="34" charset="0"/>
            </a:rPr>
            <a:t>Financiamentos</a:t>
          </a:r>
        </a:p>
      </dgm:t>
    </dgm:pt>
    <dgm:pt modelId="{EE2A5E3A-86DA-4124-8005-EDED68B3613E}" type="parTrans" cxnId="{BD02E97B-19E1-4F38-84BC-0F03142BD44C}">
      <dgm:prSet/>
      <dgm:spPr/>
      <dgm:t>
        <a:bodyPr/>
        <a:lstStyle/>
        <a:p>
          <a:endParaRPr lang="pt-BR"/>
        </a:p>
      </dgm:t>
    </dgm:pt>
    <dgm:pt modelId="{A4A22F9B-4FB4-4014-A8C6-2C8412B3C0B4}" type="sibTrans" cxnId="{BD02E97B-19E1-4F38-84BC-0F03142BD44C}">
      <dgm:prSet/>
      <dgm:spPr/>
      <dgm:t>
        <a:bodyPr/>
        <a:lstStyle/>
        <a:p>
          <a:endParaRPr lang="pt-BR"/>
        </a:p>
      </dgm:t>
    </dgm:pt>
    <dgm:pt modelId="{11BF7CAF-BF13-4ABC-961B-3286AA440B8C}">
      <dgm:prSet phldrT="[Texto]"/>
      <dgm:spPr/>
      <dgm:t>
        <a:bodyPr/>
        <a:lstStyle/>
        <a:p>
          <a:r>
            <a:rPr lang="pt-BR" dirty="0">
              <a:latin typeface="Itau Display" panose="020B0503020204020204" pitchFamily="34" charset="0"/>
              <a:cs typeface="Itau Display" panose="020B0503020204020204" pitchFamily="34" charset="0"/>
            </a:rPr>
            <a:t>Adiantamento a depositantes</a:t>
          </a:r>
        </a:p>
      </dgm:t>
    </dgm:pt>
    <dgm:pt modelId="{D0303613-1A1D-41E1-90DF-F0D2F10A4C45}" type="parTrans" cxnId="{F9BA892B-A2DA-4BB6-AF31-F065C4BCEE59}">
      <dgm:prSet/>
      <dgm:spPr/>
      <dgm:t>
        <a:bodyPr/>
        <a:lstStyle/>
        <a:p>
          <a:endParaRPr lang="pt-BR"/>
        </a:p>
      </dgm:t>
    </dgm:pt>
    <dgm:pt modelId="{713330B3-0BCC-4389-ADD6-6635E21288FC}" type="sibTrans" cxnId="{F9BA892B-A2DA-4BB6-AF31-F065C4BCEE59}">
      <dgm:prSet/>
      <dgm:spPr/>
      <dgm:t>
        <a:bodyPr/>
        <a:lstStyle/>
        <a:p>
          <a:endParaRPr lang="pt-BR"/>
        </a:p>
      </dgm:t>
    </dgm:pt>
    <dgm:pt modelId="{219329A3-09CC-4FB7-8DEA-7B05DF31F35A}">
      <dgm:prSet phldrT="[Texto]"/>
      <dgm:spPr/>
      <dgm:t>
        <a:bodyPr/>
        <a:lstStyle/>
        <a:p>
          <a:r>
            <a:rPr lang="pt-BR" dirty="0">
              <a:latin typeface="Itau Display" panose="020B0503020204020204" pitchFamily="34" charset="0"/>
              <a:cs typeface="Itau Display" panose="020B0503020204020204" pitchFamily="34" charset="0"/>
            </a:rPr>
            <a:t>Direitos creditórios descontados</a:t>
          </a:r>
        </a:p>
      </dgm:t>
    </dgm:pt>
    <dgm:pt modelId="{A1F638A8-A8D8-4E49-B4A8-238BD01B71E1}" type="parTrans" cxnId="{5B9DC6AE-FE09-4C68-A28E-ACFD1B6BDD17}">
      <dgm:prSet/>
      <dgm:spPr/>
      <dgm:t>
        <a:bodyPr/>
        <a:lstStyle/>
        <a:p>
          <a:endParaRPr lang="pt-BR"/>
        </a:p>
      </dgm:t>
    </dgm:pt>
    <dgm:pt modelId="{0F3A4C84-BDC6-43A4-91FC-D2F3FC6F25BD}" type="sibTrans" cxnId="{5B9DC6AE-FE09-4C68-A28E-ACFD1B6BDD17}">
      <dgm:prSet/>
      <dgm:spPr/>
      <dgm:t>
        <a:bodyPr/>
        <a:lstStyle/>
        <a:p>
          <a:endParaRPr lang="pt-BR"/>
        </a:p>
      </dgm:t>
    </dgm:pt>
    <dgm:pt modelId="{EC50BAAE-F63B-4FEE-A8EF-E747E7B4F146}">
      <dgm:prSet phldrT="[Texto]"/>
      <dgm:spPr/>
      <dgm:t>
        <a:bodyPr/>
        <a:lstStyle/>
        <a:p>
          <a:r>
            <a:rPr lang="pt-BR">
              <a:latin typeface="Itau Display" panose="020B0503020204020204" pitchFamily="34" charset="0"/>
              <a:cs typeface="Itau Display" panose="020B0503020204020204" pitchFamily="34" charset="0"/>
            </a:rPr>
            <a:t>Documentação</a:t>
          </a:r>
          <a:endParaRPr lang="pt-BR" dirty="0">
            <a:latin typeface="Itau Display" panose="020B0503020204020204" pitchFamily="34" charset="0"/>
            <a:cs typeface="Itau Display" panose="020B050302020402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2575E7DC-B189-4300-993E-109CE1D334CC}" type="parTrans" cxnId="{11E2719D-90B8-4758-8A69-DF7AA02C407F}">
      <dgm:prSet/>
      <dgm:spPr/>
      <dgm:t>
        <a:bodyPr/>
        <a:lstStyle/>
        <a:p>
          <a:endParaRPr lang="pt-BR"/>
        </a:p>
      </dgm:t>
    </dgm:pt>
    <dgm:pt modelId="{9FCCA3C3-D766-448E-8C8C-171CF2E025F8}" type="sibTrans" cxnId="{11E2719D-90B8-4758-8A69-DF7AA02C407F}">
      <dgm:prSet/>
      <dgm:spPr/>
      <dgm:t>
        <a:bodyPr/>
        <a:lstStyle/>
        <a:p>
          <a:endParaRPr lang="pt-BR"/>
        </a:p>
      </dgm:t>
    </dgm:pt>
    <dgm:pt modelId="{F75EC8B0-67B6-4C40-B8AD-DD738BC5EF30}">
      <dgm:prSet phldrT="[Texto]"/>
      <dgm:spPr/>
      <dgm:t>
        <a:bodyPr/>
        <a:lstStyle/>
        <a:p>
          <a:r>
            <a:rPr lang="pt-BR" dirty="0">
              <a:latin typeface="Itau Display" panose="020B0503020204020204" pitchFamily="34" charset="0"/>
              <a:cs typeface="Itau Display" panose="020B0503020204020204" pitchFamily="34" charset="0"/>
            </a:rPr>
            <a:t>Dicionário de dados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CA9FCDF8-20A7-4C1A-9C42-41967AB7893F}" type="parTrans" cxnId="{8C803450-3A23-42E9-8201-B38484CCA0BA}">
      <dgm:prSet/>
      <dgm:spPr/>
      <dgm:t>
        <a:bodyPr/>
        <a:lstStyle/>
        <a:p>
          <a:endParaRPr lang="pt-BR"/>
        </a:p>
      </dgm:t>
    </dgm:pt>
    <dgm:pt modelId="{51FB7BCA-F9A3-42C7-8495-70FEE37E6699}" type="sibTrans" cxnId="{8C803450-3A23-42E9-8201-B38484CCA0BA}">
      <dgm:prSet/>
      <dgm:spPr/>
      <dgm:t>
        <a:bodyPr/>
        <a:lstStyle/>
        <a:p>
          <a:endParaRPr lang="pt-BR"/>
        </a:p>
      </dgm:t>
    </dgm:pt>
    <dgm:pt modelId="{58B5676A-F05C-4E76-8A8F-89FA5F1C5936}">
      <dgm:prSet phldrT="[Texto]"/>
      <dgm:spPr/>
      <dgm:t>
        <a:bodyPr/>
        <a:lstStyle/>
        <a:p>
          <a:r>
            <a:rPr lang="pt-BR" dirty="0">
              <a:latin typeface="Itau Display" panose="020B0503020204020204" pitchFamily="34" charset="0"/>
              <a:cs typeface="Itau Display" panose="020B0503020204020204" pitchFamily="34" charset="0"/>
            </a:rPr>
            <a:t>Especificação API (OAS 3.0)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49347C44-F9F2-4DE6-BAA9-F7C0A5D6BE36}" type="parTrans" cxnId="{F87AD611-6707-4781-9C6D-3D5422A220BA}">
      <dgm:prSet/>
      <dgm:spPr/>
      <dgm:t>
        <a:bodyPr/>
        <a:lstStyle/>
        <a:p>
          <a:endParaRPr lang="pt-BR"/>
        </a:p>
      </dgm:t>
    </dgm:pt>
    <dgm:pt modelId="{A12F1AA3-2921-4BE2-BFC1-B097AA0143BB}" type="sibTrans" cxnId="{F87AD611-6707-4781-9C6D-3D5422A220BA}">
      <dgm:prSet/>
      <dgm:spPr/>
      <dgm:t>
        <a:bodyPr/>
        <a:lstStyle/>
        <a:p>
          <a:endParaRPr lang="pt-BR"/>
        </a:p>
      </dgm:t>
    </dgm:pt>
    <dgm:pt modelId="{5C21A0D4-5F6E-4DF9-A582-3112173BE48F}">
      <dgm:prSet phldrT="[Texto]"/>
      <dgm:spPr/>
      <dgm:t>
        <a:bodyPr/>
        <a:lstStyle/>
        <a:p>
          <a:r>
            <a:rPr lang="pt-BR" dirty="0">
              <a:latin typeface="Itau Display" panose="020B0503020204020204" pitchFamily="34" charset="0"/>
              <a:cs typeface="Itau Display" panose="020B0503020204020204" pitchFamily="34" charset="0"/>
            </a:rPr>
            <a:t>Casos de Exemplo de Uso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30948FAA-2EAB-4B8E-B0A4-67F199C8E3E9}" type="parTrans" cxnId="{66789BC1-0060-4225-A689-49E52E920B27}">
      <dgm:prSet/>
      <dgm:spPr/>
      <dgm:t>
        <a:bodyPr/>
        <a:lstStyle/>
        <a:p>
          <a:endParaRPr lang="pt-BR"/>
        </a:p>
      </dgm:t>
    </dgm:pt>
    <dgm:pt modelId="{9B68B3CA-9F25-415F-B84F-AD97C0B2DA19}" type="sibTrans" cxnId="{66789BC1-0060-4225-A689-49E52E920B27}">
      <dgm:prSet/>
      <dgm:spPr/>
      <dgm:t>
        <a:bodyPr/>
        <a:lstStyle/>
        <a:p>
          <a:endParaRPr lang="pt-BR"/>
        </a:p>
      </dgm:t>
    </dgm:pt>
    <dgm:pt modelId="{3C4808CA-255E-4DBA-896D-566970C3416D}">
      <dgm:prSet phldrT="[Texto]"/>
      <dgm:spPr/>
      <dgm:t>
        <a:bodyPr/>
        <a:lstStyle/>
        <a:p>
          <a:r>
            <a:rPr lang="pt-BR" dirty="0">
              <a:latin typeface="Itau Display" panose="020B0503020204020204" pitchFamily="34" charset="0"/>
              <a:cs typeface="Itau Display" panose="020B0503020204020204" pitchFamily="34" charset="0"/>
            </a:rPr>
            <a:t>Critérios de segurança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48AD6D7-EB44-4376-83D5-5C962C696FA7}" type="parTrans" cxnId="{CFB05028-D373-4641-8B5E-287262B4E4E7}">
      <dgm:prSet/>
      <dgm:spPr/>
      <dgm:t>
        <a:bodyPr/>
        <a:lstStyle/>
        <a:p>
          <a:endParaRPr lang="pt-BR"/>
        </a:p>
      </dgm:t>
    </dgm:pt>
    <dgm:pt modelId="{6AB13A26-EF61-4588-88DD-D1590CE61262}" type="sibTrans" cxnId="{CFB05028-D373-4641-8B5E-287262B4E4E7}">
      <dgm:prSet/>
      <dgm:spPr/>
      <dgm:t>
        <a:bodyPr/>
        <a:lstStyle/>
        <a:p>
          <a:endParaRPr lang="pt-BR"/>
        </a:p>
      </dgm:t>
    </dgm:pt>
    <dgm:pt modelId="{22B05FFA-988C-48C5-9BED-E4C98370F5A6}">
      <dgm:prSet phldrT="[Texto]"/>
      <dgm:spPr/>
      <dgm:t>
        <a:bodyPr/>
        <a:lstStyle/>
        <a:p>
          <a:r>
            <a:rPr lang="pt-BR">
              <a:latin typeface="Itau Display" panose="020B0503020204020204" pitchFamily="34" charset="0"/>
              <a:cs typeface="Itau Display" panose="020B0503020204020204" pitchFamily="34" charset="0"/>
            </a:rPr>
            <a:t>Documentação</a:t>
          </a:r>
          <a:endParaRPr lang="pt-BR" dirty="0">
            <a:latin typeface="Itau Display" panose="020B0503020204020204" pitchFamily="34" charset="0"/>
            <a:cs typeface="Itau Display" panose="020B050302020402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E130087F-E6F0-475B-8CA6-3C4461D5466A}" type="parTrans" cxnId="{466D4DD5-65BE-4FAF-996F-2B0F3A06B7F5}">
      <dgm:prSet/>
      <dgm:spPr/>
      <dgm:t>
        <a:bodyPr/>
        <a:lstStyle/>
        <a:p>
          <a:endParaRPr lang="pt-BR"/>
        </a:p>
      </dgm:t>
    </dgm:pt>
    <dgm:pt modelId="{D0869F9B-91D9-4197-A394-DD09496E6B56}" type="sibTrans" cxnId="{466D4DD5-65BE-4FAF-996F-2B0F3A06B7F5}">
      <dgm:prSet/>
      <dgm:spPr/>
      <dgm:t>
        <a:bodyPr/>
        <a:lstStyle/>
        <a:p>
          <a:endParaRPr lang="pt-BR"/>
        </a:p>
      </dgm:t>
    </dgm:pt>
    <dgm:pt modelId="{1469CC32-7263-4B48-AE77-C5535EDF9B6B}">
      <dgm:prSet phldrT="[Texto]"/>
      <dgm:spPr/>
      <dgm:t>
        <a:bodyPr/>
        <a:lstStyle/>
        <a:p>
          <a:r>
            <a:rPr lang="pt-BR" dirty="0">
              <a:latin typeface="Itau Display" panose="020B0503020204020204" pitchFamily="34" charset="0"/>
              <a:cs typeface="Itau Display" panose="020B0503020204020204" pitchFamily="34" charset="0"/>
            </a:rPr>
            <a:t>Dicionário de dados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3D616DD1-17E0-467F-9644-89FCDF865D4D}" type="parTrans" cxnId="{1B92BF7B-0920-44E2-820C-2967EE96B5B2}">
      <dgm:prSet/>
      <dgm:spPr/>
      <dgm:t>
        <a:bodyPr/>
        <a:lstStyle/>
        <a:p>
          <a:endParaRPr lang="pt-BR"/>
        </a:p>
      </dgm:t>
    </dgm:pt>
    <dgm:pt modelId="{85A80A51-5A16-4E67-B26D-2019192D0D9E}" type="sibTrans" cxnId="{1B92BF7B-0920-44E2-820C-2967EE96B5B2}">
      <dgm:prSet/>
      <dgm:spPr/>
      <dgm:t>
        <a:bodyPr/>
        <a:lstStyle/>
        <a:p>
          <a:endParaRPr lang="pt-BR"/>
        </a:p>
      </dgm:t>
    </dgm:pt>
    <dgm:pt modelId="{8F1C694A-0473-466E-A85B-B4C6BB801357}">
      <dgm:prSet phldrT="[Texto]"/>
      <dgm:spPr/>
      <dgm:t>
        <a:bodyPr/>
        <a:lstStyle/>
        <a:p>
          <a:r>
            <a:rPr lang="pt-BR" dirty="0">
              <a:latin typeface="Itau Display" panose="020B0503020204020204" pitchFamily="34" charset="0"/>
              <a:cs typeface="Itau Display" panose="020B0503020204020204" pitchFamily="34" charset="0"/>
            </a:rPr>
            <a:t>Especificação API (OAS 3.0)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35A1C465-A86A-4565-A137-7BC4B29C4C5E}" type="parTrans" cxnId="{906B3948-9AFE-45F6-8C7A-9FD84630DC8B}">
      <dgm:prSet/>
      <dgm:spPr/>
      <dgm:t>
        <a:bodyPr/>
        <a:lstStyle/>
        <a:p>
          <a:endParaRPr lang="pt-BR"/>
        </a:p>
      </dgm:t>
    </dgm:pt>
    <dgm:pt modelId="{ED116B12-2B33-404F-968B-8E0CCBBBC036}" type="sibTrans" cxnId="{906B3948-9AFE-45F6-8C7A-9FD84630DC8B}">
      <dgm:prSet/>
      <dgm:spPr/>
      <dgm:t>
        <a:bodyPr/>
        <a:lstStyle/>
        <a:p>
          <a:endParaRPr lang="pt-BR"/>
        </a:p>
      </dgm:t>
    </dgm:pt>
    <dgm:pt modelId="{2811CF77-1C14-461C-B92D-47AF765EA34C}">
      <dgm:prSet phldrT="[Texto]"/>
      <dgm:spPr/>
      <dgm:t>
        <a:bodyPr/>
        <a:lstStyle/>
        <a:p>
          <a:r>
            <a:rPr lang="pt-BR" dirty="0">
              <a:latin typeface="Itau Display" panose="020B0503020204020204" pitchFamily="34" charset="0"/>
              <a:cs typeface="Itau Display" panose="020B0503020204020204" pitchFamily="34" charset="0"/>
            </a:rPr>
            <a:t>Casos de Exemplo de Uso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36826253-D0F6-43F8-882A-1F59AD448E64}" type="parTrans" cxnId="{28AEFA5D-3C8B-4CD1-87DF-CB3B92944B70}">
      <dgm:prSet/>
      <dgm:spPr/>
      <dgm:t>
        <a:bodyPr/>
        <a:lstStyle/>
        <a:p>
          <a:endParaRPr lang="pt-BR"/>
        </a:p>
      </dgm:t>
    </dgm:pt>
    <dgm:pt modelId="{C98BC8B9-4631-4AC4-A686-3C0213638065}" type="sibTrans" cxnId="{28AEFA5D-3C8B-4CD1-87DF-CB3B92944B70}">
      <dgm:prSet/>
      <dgm:spPr/>
      <dgm:t>
        <a:bodyPr/>
        <a:lstStyle/>
        <a:p>
          <a:endParaRPr lang="pt-BR"/>
        </a:p>
      </dgm:t>
    </dgm:pt>
    <dgm:pt modelId="{2563A9F7-2FDC-42E5-90C9-2B202003B146}">
      <dgm:prSet phldrT="[Texto]"/>
      <dgm:spPr/>
      <dgm:t>
        <a:bodyPr/>
        <a:lstStyle/>
        <a:p>
          <a:r>
            <a:rPr lang="pt-BR" dirty="0">
              <a:latin typeface="Itau Display" panose="020B0503020204020204" pitchFamily="34" charset="0"/>
              <a:cs typeface="Itau Display" panose="020B0503020204020204" pitchFamily="34" charset="0"/>
            </a:rPr>
            <a:t>Critérios de segurança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D1AB38F5-A629-4FA4-AF78-87C0F75C0ACC}" type="parTrans" cxnId="{AC745541-2E26-4A5C-8E55-08FD92E1CDE6}">
      <dgm:prSet/>
      <dgm:spPr/>
      <dgm:t>
        <a:bodyPr/>
        <a:lstStyle/>
        <a:p>
          <a:endParaRPr lang="pt-BR"/>
        </a:p>
      </dgm:t>
    </dgm:pt>
    <dgm:pt modelId="{F38B77B1-49C8-4FA9-8E0B-42DB8182808E}" type="sibTrans" cxnId="{AC745541-2E26-4A5C-8E55-08FD92E1CDE6}">
      <dgm:prSet/>
      <dgm:spPr/>
      <dgm:t>
        <a:bodyPr/>
        <a:lstStyle/>
        <a:p>
          <a:endParaRPr lang="pt-BR"/>
        </a:p>
      </dgm:t>
    </dgm:pt>
    <dgm:pt modelId="{AB1C359A-A4EB-4081-A70C-57240660D893}">
      <dgm:prSet phldrT="[Texto]"/>
      <dgm:spPr/>
      <dgm:t>
        <a:bodyPr/>
        <a:lstStyle/>
        <a:p>
          <a:r>
            <a:rPr lang="pt-BR">
              <a:latin typeface="Itau Display" panose="020B0503020204020204" pitchFamily="34" charset="0"/>
              <a:cs typeface="Itau Display" panose="020B0503020204020204" pitchFamily="34" charset="0"/>
            </a:rPr>
            <a:t>Documentação</a:t>
          </a:r>
          <a:endParaRPr lang="pt-BR" dirty="0">
            <a:latin typeface="Itau Display" panose="020B0503020204020204" pitchFamily="34" charset="0"/>
            <a:cs typeface="Itau Display" panose="020B050302020402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EC6F809E-7AD1-421F-945B-43E2AD927E93}" type="parTrans" cxnId="{C961857F-4FCE-4886-B421-C37F84E3F2E6}">
      <dgm:prSet/>
      <dgm:spPr/>
      <dgm:t>
        <a:bodyPr/>
        <a:lstStyle/>
        <a:p>
          <a:endParaRPr lang="pt-BR"/>
        </a:p>
      </dgm:t>
    </dgm:pt>
    <dgm:pt modelId="{2AEE24E8-EDE9-4DB1-BF85-CE3E5A99E839}" type="sibTrans" cxnId="{C961857F-4FCE-4886-B421-C37F84E3F2E6}">
      <dgm:prSet/>
      <dgm:spPr/>
      <dgm:t>
        <a:bodyPr/>
        <a:lstStyle/>
        <a:p>
          <a:endParaRPr lang="pt-BR"/>
        </a:p>
      </dgm:t>
    </dgm:pt>
    <dgm:pt modelId="{A4D12456-7E90-4C9C-8C25-65296CADECF6}">
      <dgm:prSet phldrT="[Texto]"/>
      <dgm:spPr/>
      <dgm:t>
        <a:bodyPr/>
        <a:lstStyle/>
        <a:p>
          <a:r>
            <a:rPr lang="pt-BR" dirty="0">
              <a:latin typeface="Itau Display" panose="020B0503020204020204" pitchFamily="34" charset="0"/>
              <a:cs typeface="Itau Display" panose="020B0503020204020204" pitchFamily="34" charset="0"/>
            </a:rPr>
            <a:t>Dicionário de dados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830EB8F2-0881-4D4A-A5A5-598E3A58A19A}" type="parTrans" cxnId="{F38C34DF-5C27-4B13-B54C-41AC656F030D}">
      <dgm:prSet/>
      <dgm:spPr/>
      <dgm:t>
        <a:bodyPr/>
        <a:lstStyle/>
        <a:p>
          <a:endParaRPr lang="pt-BR"/>
        </a:p>
      </dgm:t>
    </dgm:pt>
    <dgm:pt modelId="{2BD43F5A-4120-4637-BF7E-DDD24B40EF0F}" type="sibTrans" cxnId="{F38C34DF-5C27-4B13-B54C-41AC656F030D}">
      <dgm:prSet/>
      <dgm:spPr/>
      <dgm:t>
        <a:bodyPr/>
        <a:lstStyle/>
        <a:p>
          <a:endParaRPr lang="pt-BR"/>
        </a:p>
      </dgm:t>
    </dgm:pt>
    <dgm:pt modelId="{D45159EC-35D6-440C-8536-42DEA3F45B4C}">
      <dgm:prSet phldrT="[Texto]"/>
      <dgm:spPr/>
      <dgm:t>
        <a:bodyPr/>
        <a:lstStyle/>
        <a:p>
          <a:r>
            <a:rPr lang="pt-BR" dirty="0">
              <a:latin typeface="Itau Display" panose="020B0503020204020204" pitchFamily="34" charset="0"/>
              <a:cs typeface="Itau Display" panose="020B0503020204020204" pitchFamily="34" charset="0"/>
            </a:rPr>
            <a:t>Especificação API (OAS 3.0)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B2F8B2CD-32BE-4EC1-B760-69FEAEF9995D}" type="parTrans" cxnId="{FA881EC3-B5D7-4AA6-81B3-48C64F456498}">
      <dgm:prSet/>
      <dgm:spPr/>
      <dgm:t>
        <a:bodyPr/>
        <a:lstStyle/>
        <a:p>
          <a:endParaRPr lang="pt-BR"/>
        </a:p>
      </dgm:t>
    </dgm:pt>
    <dgm:pt modelId="{4C63033C-EC5E-4266-AAAC-E155544FA223}" type="sibTrans" cxnId="{FA881EC3-B5D7-4AA6-81B3-48C64F456498}">
      <dgm:prSet/>
      <dgm:spPr/>
      <dgm:t>
        <a:bodyPr/>
        <a:lstStyle/>
        <a:p>
          <a:endParaRPr lang="pt-BR"/>
        </a:p>
      </dgm:t>
    </dgm:pt>
    <dgm:pt modelId="{059A023E-CCB7-452C-A3B5-2253B0B80621}">
      <dgm:prSet phldrT="[Texto]"/>
      <dgm:spPr/>
      <dgm:t>
        <a:bodyPr/>
        <a:lstStyle/>
        <a:p>
          <a:r>
            <a:rPr lang="pt-BR" dirty="0">
              <a:latin typeface="Itau Display" panose="020B0503020204020204" pitchFamily="34" charset="0"/>
              <a:cs typeface="Itau Display" panose="020B0503020204020204" pitchFamily="34" charset="0"/>
            </a:rPr>
            <a:t>Casos de Exemplo de Uso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CBD5A71F-2A3A-4C84-AF6E-F33C5A64C8C8}" type="parTrans" cxnId="{8C170762-289C-4E0F-8037-C45C85C803DC}">
      <dgm:prSet/>
      <dgm:spPr/>
      <dgm:t>
        <a:bodyPr/>
        <a:lstStyle/>
        <a:p>
          <a:endParaRPr lang="pt-BR"/>
        </a:p>
      </dgm:t>
    </dgm:pt>
    <dgm:pt modelId="{25001477-EE2E-4463-A78E-800B2397FD59}" type="sibTrans" cxnId="{8C170762-289C-4E0F-8037-C45C85C803DC}">
      <dgm:prSet/>
      <dgm:spPr/>
      <dgm:t>
        <a:bodyPr/>
        <a:lstStyle/>
        <a:p>
          <a:endParaRPr lang="pt-BR"/>
        </a:p>
      </dgm:t>
    </dgm:pt>
    <dgm:pt modelId="{2DDD3D9D-A45E-4F4C-BBC4-D59BF980EE94}">
      <dgm:prSet phldrT="[Texto]"/>
      <dgm:spPr/>
      <dgm:t>
        <a:bodyPr/>
        <a:lstStyle/>
        <a:p>
          <a:r>
            <a:rPr lang="pt-BR" dirty="0">
              <a:latin typeface="Itau Display" panose="020B0503020204020204" pitchFamily="34" charset="0"/>
              <a:cs typeface="Itau Display" panose="020B0503020204020204" pitchFamily="34" charset="0"/>
            </a:rPr>
            <a:t>Critérios de segurança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B764EBC1-A27E-41CE-85ED-C91D509309FA}" type="parTrans" cxnId="{C5249C1E-403A-4F00-9034-0FEF20A23A60}">
      <dgm:prSet/>
      <dgm:spPr/>
      <dgm:t>
        <a:bodyPr/>
        <a:lstStyle/>
        <a:p>
          <a:endParaRPr lang="pt-BR"/>
        </a:p>
      </dgm:t>
    </dgm:pt>
    <dgm:pt modelId="{1D6BDA48-F698-4DE3-BBAE-D79D184CC888}" type="sibTrans" cxnId="{C5249C1E-403A-4F00-9034-0FEF20A23A60}">
      <dgm:prSet/>
      <dgm:spPr/>
      <dgm:t>
        <a:bodyPr/>
        <a:lstStyle/>
        <a:p>
          <a:endParaRPr lang="pt-BR"/>
        </a:p>
      </dgm:t>
    </dgm:pt>
    <dgm:pt modelId="{2ECFD759-ED2D-478D-84F2-D9024726A15D}">
      <dgm:prSet phldrT="[Texto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pt-BR" dirty="0">
              <a:latin typeface="Itau Display" panose="020B0503020204020204" pitchFamily="34" charset="0"/>
              <a:cs typeface="Itau Display" panose="020B0503020204020204" pitchFamily="34" charset="0"/>
            </a:rPr>
            <a:t>Referências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8DBC943A-AED4-40FA-BFDC-EAF46745B00B}" type="parTrans" cxnId="{562BB2DF-AED3-49AF-8661-60A09D3EC904}">
      <dgm:prSet/>
      <dgm:spPr/>
      <dgm:t>
        <a:bodyPr/>
        <a:lstStyle/>
        <a:p>
          <a:endParaRPr lang="pt-BR"/>
        </a:p>
      </dgm:t>
    </dgm:pt>
    <dgm:pt modelId="{1120DF0A-1A7F-4A53-86F2-5984FCE3DB0D}" type="sibTrans" cxnId="{562BB2DF-AED3-49AF-8661-60A09D3EC904}">
      <dgm:prSet/>
      <dgm:spPr/>
      <dgm:t>
        <a:bodyPr/>
        <a:lstStyle/>
        <a:p>
          <a:endParaRPr lang="pt-BR"/>
        </a:p>
      </dgm:t>
    </dgm:pt>
    <dgm:pt modelId="{4AAC3CFF-82DF-46B1-8F14-B788B6952D9E}">
      <dgm:prSet phldrT="[Texto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pt-BR" dirty="0">
              <a:latin typeface="Itau Display" panose="020B0503020204020204" pitchFamily="34" charset="0"/>
              <a:cs typeface="Itau Display" panose="020B0503020204020204" pitchFamily="34" charset="0"/>
            </a:rPr>
            <a:t>Padrões</a:t>
          </a:r>
        </a:p>
      </dgm:t>
    </dgm:pt>
    <dgm:pt modelId="{F5E4915C-FA05-4A44-AD6B-5CFC1265491F}" type="parTrans" cxnId="{C78DCFA7-67BA-425C-881C-B0E38F0BB537}">
      <dgm:prSet/>
      <dgm:spPr/>
      <dgm:t>
        <a:bodyPr/>
        <a:lstStyle/>
        <a:p>
          <a:endParaRPr lang="pt-BR"/>
        </a:p>
      </dgm:t>
    </dgm:pt>
    <dgm:pt modelId="{BA308E13-4B84-4907-B263-B4207CCE949A}" type="sibTrans" cxnId="{C78DCFA7-67BA-425C-881C-B0E38F0BB537}">
      <dgm:prSet/>
      <dgm:spPr/>
      <dgm:t>
        <a:bodyPr/>
        <a:lstStyle/>
        <a:p>
          <a:endParaRPr lang="pt-BR"/>
        </a:p>
      </dgm:t>
    </dgm:pt>
    <dgm:pt modelId="{DB1D5FD3-59FD-49D3-9415-8B560DBD7989}">
      <dgm:prSet phldrT="[Texto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pt-BR" dirty="0">
              <a:latin typeface="Itau Display" panose="020B0503020204020204" pitchFamily="34" charset="0"/>
              <a:cs typeface="Itau Display" panose="020B0503020204020204" pitchFamily="34" charset="0"/>
            </a:rPr>
            <a:t>Requisitos não-funcionais</a:t>
          </a:r>
        </a:p>
      </dgm:t>
    </dgm:pt>
    <dgm:pt modelId="{E1960390-51A7-4FC9-993D-D1DBB7DBBF9D}" type="parTrans" cxnId="{F3F41079-4E4F-41A6-A24D-867D4B7358A9}">
      <dgm:prSet/>
      <dgm:spPr/>
      <dgm:t>
        <a:bodyPr/>
        <a:lstStyle/>
        <a:p>
          <a:endParaRPr lang="pt-BR"/>
        </a:p>
      </dgm:t>
    </dgm:pt>
    <dgm:pt modelId="{0398CB16-72CE-44B7-8F83-B9BD1DCDB4BE}" type="sibTrans" cxnId="{F3F41079-4E4F-41A6-A24D-867D4B7358A9}">
      <dgm:prSet/>
      <dgm:spPr/>
      <dgm:t>
        <a:bodyPr/>
        <a:lstStyle/>
        <a:p>
          <a:endParaRPr lang="pt-BR"/>
        </a:p>
      </dgm:t>
    </dgm:pt>
    <dgm:pt modelId="{E1E94D45-E211-47A0-9D32-A019532DDB37}" type="pres">
      <dgm:prSet presAssocID="{192C4DF4-4D5B-4C9A-A50C-C97EE114867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E5B8538-2838-4183-8D4D-B052903A47B9}" type="pres">
      <dgm:prSet presAssocID="{273094C9-9347-496B-8CAC-798E47614681}" presName="hierRoot1" presStyleCnt="0">
        <dgm:presLayoutVars>
          <dgm:hierBranch val="init"/>
        </dgm:presLayoutVars>
      </dgm:prSet>
      <dgm:spPr/>
    </dgm:pt>
    <dgm:pt modelId="{6E948646-21D2-4180-AC95-A99F93C2602C}" type="pres">
      <dgm:prSet presAssocID="{273094C9-9347-496B-8CAC-798E47614681}" presName="rootComposite1" presStyleCnt="0"/>
      <dgm:spPr/>
    </dgm:pt>
    <dgm:pt modelId="{29CD321F-A035-41BD-A8C9-C8D2BB0B6C38}" type="pres">
      <dgm:prSet presAssocID="{273094C9-9347-496B-8CAC-798E47614681}" presName="rootText1" presStyleLbl="node0" presStyleIdx="0" presStyleCnt="1" custScaleX="355242" custLinFactNeighborX="1039" custLinFactNeighborY="-44916">
        <dgm:presLayoutVars>
          <dgm:chPref val="3"/>
        </dgm:presLayoutVars>
      </dgm:prSet>
      <dgm:spPr/>
    </dgm:pt>
    <dgm:pt modelId="{9066CE5C-A7B3-4D56-98F5-AA81122A232A}" type="pres">
      <dgm:prSet presAssocID="{273094C9-9347-496B-8CAC-798E47614681}" presName="rootConnector1" presStyleLbl="node1" presStyleIdx="0" presStyleCnt="0"/>
      <dgm:spPr/>
    </dgm:pt>
    <dgm:pt modelId="{BF99C228-93CC-4B8D-8E68-0DB7A3927D57}" type="pres">
      <dgm:prSet presAssocID="{273094C9-9347-496B-8CAC-798E47614681}" presName="hierChild2" presStyleCnt="0"/>
      <dgm:spPr/>
    </dgm:pt>
    <dgm:pt modelId="{4A4327F1-4B82-47E4-9C9F-F265ADFB32A9}" type="pres">
      <dgm:prSet presAssocID="{1D41F561-BD9B-4775-A6D2-0371FDBA00E0}" presName="Name37" presStyleLbl="parChTrans1D2" presStyleIdx="0" presStyleCnt="6"/>
      <dgm:spPr/>
    </dgm:pt>
    <dgm:pt modelId="{5B70CCD3-17EB-4997-BEEF-6FE724114226}" type="pres">
      <dgm:prSet presAssocID="{B41E11D2-BC1B-4A61-9E64-2027824DE686}" presName="hierRoot2" presStyleCnt="0">
        <dgm:presLayoutVars>
          <dgm:hierBranch val="init"/>
        </dgm:presLayoutVars>
      </dgm:prSet>
      <dgm:spPr/>
    </dgm:pt>
    <dgm:pt modelId="{72BD109D-632D-4204-B594-AFF4D14D5DF1}" type="pres">
      <dgm:prSet presAssocID="{B41E11D2-BC1B-4A61-9E64-2027824DE686}" presName="rootComposite" presStyleCnt="0"/>
      <dgm:spPr/>
    </dgm:pt>
    <dgm:pt modelId="{140F84B6-6348-4418-8FC8-594B853AE5F0}" type="pres">
      <dgm:prSet presAssocID="{B41E11D2-BC1B-4A61-9E64-2027824DE686}" presName="rootText" presStyleLbl="node2" presStyleIdx="0" presStyleCnt="6">
        <dgm:presLayoutVars>
          <dgm:chPref val="3"/>
        </dgm:presLayoutVars>
      </dgm:prSet>
      <dgm:spPr/>
    </dgm:pt>
    <dgm:pt modelId="{D71E4B31-EB7E-49B9-A6C4-E86E6D54AB49}" type="pres">
      <dgm:prSet presAssocID="{B41E11D2-BC1B-4A61-9E64-2027824DE686}" presName="rootConnector" presStyleLbl="node2" presStyleIdx="0" presStyleCnt="6"/>
      <dgm:spPr/>
    </dgm:pt>
    <dgm:pt modelId="{8F53CB13-5FBB-4E38-9273-2E5D332E4AC6}" type="pres">
      <dgm:prSet presAssocID="{B41E11D2-BC1B-4A61-9E64-2027824DE686}" presName="hierChild4" presStyleCnt="0"/>
      <dgm:spPr/>
    </dgm:pt>
    <dgm:pt modelId="{52E0B59A-A1B4-478A-8095-7C9D7760D9C8}" type="pres">
      <dgm:prSet presAssocID="{9AA29E58-9783-480D-B1F5-6CBED3106109}" presName="Name37" presStyleLbl="parChTrans1D3" presStyleIdx="0" presStyleCnt="22"/>
      <dgm:spPr/>
    </dgm:pt>
    <dgm:pt modelId="{2213C6AE-E73C-4050-AAE7-934940345E69}" type="pres">
      <dgm:prSet presAssocID="{CA0C3E53-F696-46D7-A757-6AA6939DB0FA}" presName="hierRoot2" presStyleCnt="0">
        <dgm:presLayoutVars>
          <dgm:hierBranch val="init"/>
        </dgm:presLayoutVars>
      </dgm:prSet>
      <dgm:spPr/>
    </dgm:pt>
    <dgm:pt modelId="{60FCA78D-1747-4260-BEF4-8E921B77D746}" type="pres">
      <dgm:prSet presAssocID="{CA0C3E53-F696-46D7-A757-6AA6939DB0FA}" presName="rootComposite" presStyleCnt="0"/>
      <dgm:spPr/>
    </dgm:pt>
    <dgm:pt modelId="{BCCE08C3-61F6-4CF3-B6C8-E09DA21042E9}" type="pres">
      <dgm:prSet presAssocID="{CA0C3E53-F696-46D7-A757-6AA6939DB0FA}" presName="rootText" presStyleLbl="node3" presStyleIdx="0" presStyleCnt="22">
        <dgm:presLayoutVars>
          <dgm:chPref val="3"/>
        </dgm:presLayoutVars>
      </dgm:prSet>
      <dgm:spPr/>
    </dgm:pt>
    <dgm:pt modelId="{A875B4A6-E783-4528-8A36-29DC3B76EF7A}" type="pres">
      <dgm:prSet presAssocID="{CA0C3E53-F696-46D7-A757-6AA6939DB0FA}" presName="rootConnector" presStyleLbl="node3" presStyleIdx="0" presStyleCnt="22"/>
      <dgm:spPr/>
    </dgm:pt>
    <dgm:pt modelId="{9C62EF1C-120F-4407-ACCF-F1AE242C8797}" type="pres">
      <dgm:prSet presAssocID="{CA0C3E53-F696-46D7-A757-6AA6939DB0FA}" presName="hierChild4" presStyleCnt="0"/>
      <dgm:spPr/>
    </dgm:pt>
    <dgm:pt modelId="{418355BD-EBB0-40F9-9EBB-39C9A48C6098}" type="pres">
      <dgm:prSet presAssocID="{CA0C3E53-F696-46D7-A757-6AA6939DB0FA}" presName="hierChild5" presStyleCnt="0"/>
      <dgm:spPr/>
    </dgm:pt>
    <dgm:pt modelId="{BE67DC49-F8A4-4B3E-8895-B0908F052F46}" type="pres">
      <dgm:prSet presAssocID="{F5E4915C-FA05-4A44-AD6B-5CFC1265491F}" presName="Name37" presStyleLbl="parChTrans1D3" presStyleIdx="1" presStyleCnt="22"/>
      <dgm:spPr/>
    </dgm:pt>
    <dgm:pt modelId="{3BE48775-E834-43DD-B8D6-48C915E59256}" type="pres">
      <dgm:prSet presAssocID="{4AAC3CFF-82DF-46B1-8F14-B788B6952D9E}" presName="hierRoot2" presStyleCnt="0">
        <dgm:presLayoutVars>
          <dgm:hierBranch val="init"/>
        </dgm:presLayoutVars>
      </dgm:prSet>
      <dgm:spPr/>
    </dgm:pt>
    <dgm:pt modelId="{998652FF-0AF4-4055-8D64-A107EE9F9538}" type="pres">
      <dgm:prSet presAssocID="{4AAC3CFF-82DF-46B1-8F14-B788B6952D9E}" presName="rootComposite" presStyleCnt="0"/>
      <dgm:spPr/>
    </dgm:pt>
    <dgm:pt modelId="{7A70CBEB-E946-4977-B98A-0C04E964BE0C}" type="pres">
      <dgm:prSet presAssocID="{4AAC3CFF-82DF-46B1-8F14-B788B6952D9E}" presName="rootText" presStyleLbl="node3" presStyleIdx="1" presStyleCnt="22">
        <dgm:presLayoutVars>
          <dgm:chPref val="3"/>
        </dgm:presLayoutVars>
      </dgm:prSet>
      <dgm:spPr/>
    </dgm:pt>
    <dgm:pt modelId="{D4678842-3D13-403D-AA4E-A34AD249A879}" type="pres">
      <dgm:prSet presAssocID="{4AAC3CFF-82DF-46B1-8F14-B788B6952D9E}" presName="rootConnector" presStyleLbl="node3" presStyleIdx="1" presStyleCnt="22"/>
      <dgm:spPr/>
    </dgm:pt>
    <dgm:pt modelId="{C6034462-CC02-47DF-AED8-80AA17E3F9B4}" type="pres">
      <dgm:prSet presAssocID="{4AAC3CFF-82DF-46B1-8F14-B788B6952D9E}" presName="hierChild4" presStyleCnt="0"/>
      <dgm:spPr/>
    </dgm:pt>
    <dgm:pt modelId="{5DC8E2FF-ACD4-41E1-BD82-86BDEDC514EF}" type="pres">
      <dgm:prSet presAssocID="{4AAC3CFF-82DF-46B1-8F14-B788B6952D9E}" presName="hierChild5" presStyleCnt="0"/>
      <dgm:spPr/>
    </dgm:pt>
    <dgm:pt modelId="{46BE140D-FB95-4052-AB47-85E86A0A2273}" type="pres">
      <dgm:prSet presAssocID="{E1960390-51A7-4FC9-993D-D1DBB7DBBF9D}" presName="Name37" presStyleLbl="parChTrans1D3" presStyleIdx="2" presStyleCnt="22"/>
      <dgm:spPr/>
    </dgm:pt>
    <dgm:pt modelId="{529DBA49-CEF5-4735-BDFD-4C08EC52355D}" type="pres">
      <dgm:prSet presAssocID="{DB1D5FD3-59FD-49D3-9415-8B560DBD7989}" presName="hierRoot2" presStyleCnt="0">
        <dgm:presLayoutVars>
          <dgm:hierBranch val="init"/>
        </dgm:presLayoutVars>
      </dgm:prSet>
      <dgm:spPr/>
    </dgm:pt>
    <dgm:pt modelId="{B60E2CFB-7FF2-4551-AFDA-4CE5E34402DD}" type="pres">
      <dgm:prSet presAssocID="{DB1D5FD3-59FD-49D3-9415-8B560DBD7989}" presName="rootComposite" presStyleCnt="0"/>
      <dgm:spPr/>
    </dgm:pt>
    <dgm:pt modelId="{EDAECD34-3778-492F-A833-EE8872A2C5E3}" type="pres">
      <dgm:prSet presAssocID="{DB1D5FD3-59FD-49D3-9415-8B560DBD7989}" presName="rootText" presStyleLbl="node3" presStyleIdx="2" presStyleCnt="22">
        <dgm:presLayoutVars>
          <dgm:chPref val="3"/>
        </dgm:presLayoutVars>
      </dgm:prSet>
      <dgm:spPr/>
    </dgm:pt>
    <dgm:pt modelId="{E235BE68-2803-4A7E-922F-B9336B9A3C71}" type="pres">
      <dgm:prSet presAssocID="{DB1D5FD3-59FD-49D3-9415-8B560DBD7989}" presName="rootConnector" presStyleLbl="node3" presStyleIdx="2" presStyleCnt="22"/>
      <dgm:spPr/>
    </dgm:pt>
    <dgm:pt modelId="{03D28C5C-236E-4EFD-9728-D74EE2106494}" type="pres">
      <dgm:prSet presAssocID="{DB1D5FD3-59FD-49D3-9415-8B560DBD7989}" presName="hierChild4" presStyleCnt="0"/>
      <dgm:spPr/>
    </dgm:pt>
    <dgm:pt modelId="{D199E272-22CF-407C-A99E-9128D196E1E0}" type="pres">
      <dgm:prSet presAssocID="{DB1D5FD3-59FD-49D3-9415-8B560DBD7989}" presName="hierChild5" presStyleCnt="0"/>
      <dgm:spPr/>
    </dgm:pt>
    <dgm:pt modelId="{C7CB2B5B-D878-437B-83A4-9A3EBA7A0E79}" type="pres">
      <dgm:prSet presAssocID="{B41E11D2-BC1B-4A61-9E64-2027824DE686}" presName="hierChild5" presStyleCnt="0"/>
      <dgm:spPr/>
    </dgm:pt>
    <dgm:pt modelId="{8F99E8CA-DFB6-4150-93F3-B0E214A6CCB5}" type="pres">
      <dgm:prSet presAssocID="{ABF2AD77-4113-4867-B023-A5B531DD517F}" presName="Name37" presStyleLbl="parChTrans1D2" presStyleIdx="1" presStyleCnt="6"/>
      <dgm:spPr/>
    </dgm:pt>
    <dgm:pt modelId="{0C818799-62B3-46F5-9558-5E54198667AB}" type="pres">
      <dgm:prSet presAssocID="{62164DF3-78D8-45E7-BEFD-56E1E8A2FD5C}" presName="hierRoot2" presStyleCnt="0">
        <dgm:presLayoutVars>
          <dgm:hierBranch val="init"/>
        </dgm:presLayoutVars>
      </dgm:prSet>
      <dgm:spPr/>
    </dgm:pt>
    <dgm:pt modelId="{345B3FEE-AB76-4C30-A269-A5E8F744771A}" type="pres">
      <dgm:prSet presAssocID="{62164DF3-78D8-45E7-BEFD-56E1E8A2FD5C}" presName="rootComposite" presStyleCnt="0"/>
      <dgm:spPr/>
    </dgm:pt>
    <dgm:pt modelId="{8EE29BFB-D747-4089-A815-2CD20C24C080}" type="pres">
      <dgm:prSet presAssocID="{62164DF3-78D8-45E7-BEFD-56E1E8A2FD5C}" presName="rootText" presStyleLbl="node2" presStyleIdx="1" presStyleCnt="6">
        <dgm:presLayoutVars>
          <dgm:chPref val="3"/>
        </dgm:presLayoutVars>
      </dgm:prSet>
      <dgm:spPr/>
    </dgm:pt>
    <dgm:pt modelId="{D0C9C172-C051-4A4F-87B9-BCB7921DBF6C}" type="pres">
      <dgm:prSet presAssocID="{62164DF3-78D8-45E7-BEFD-56E1E8A2FD5C}" presName="rootConnector" presStyleLbl="node2" presStyleIdx="1" presStyleCnt="6"/>
      <dgm:spPr/>
    </dgm:pt>
    <dgm:pt modelId="{C0C1C7F5-2241-44CA-B40C-D2F5ADAF35B0}" type="pres">
      <dgm:prSet presAssocID="{62164DF3-78D8-45E7-BEFD-56E1E8A2FD5C}" presName="hierChild4" presStyleCnt="0"/>
      <dgm:spPr/>
    </dgm:pt>
    <dgm:pt modelId="{D757747A-A3C6-4E93-9BC4-2373E6B6BAA5}" type="pres">
      <dgm:prSet presAssocID="{5BFF916F-6343-4C07-9974-9355395A7563}" presName="Name37" presStyleLbl="parChTrans1D3" presStyleIdx="3" presStyleCnt="22"/>
      <dgm:spPr/>
    </dgm:pt>
    <dgm:pt modelId="{E0596093-FFE1-4B34-A35A-85C5A4A58AF6}" type="pres">
      <dgm:prSet presAssocID="{D47E3E1A-E22B-4570-8C2A-3DF709D88846}" presName="hierRoot2" presStyleCnt="0">
        <dgm:presLayoutVars>
          <dgm:hierBranch val="init"/>
        </dgm:presLayoutVars>
      </dgm:prSet>
      <dgm:spPr/>
    </dgm:pt>
    <dgm:pt modelId="{D89A654C-7750-41C0-928F-AAB048C8196B}" type="pres">
      <dgm:prSet presAssocID="{D47E3E1A-E22B-4570-8C2A-3DF709D88846}" presName="rootComposite" presStyleCnt="0"/>
      <dgm:spPr/>
    </dgm:pt>
    <dgm:pt modelId="{8F88A3F4-3CB4-4DD5-8F32-0DAF90905A42}" type="pres">
      <dgm:prSet presAssocID="{D47E3E1A-E22B-4570-8C2A-3DF709D88846}" presName="rootText" presStyleLbl="node3" presStyleIdx="3" presStyleCnt="22">
        <dgm:presLayoutVars>
          <dgm:chPref val="3"/>
        </dgm:presLayoutVars>
      </dgm:prSet>
      <dgm:spPr/>
    </dgm:pt>
    <dgm:pt modelId="{EEA0CAB8-64F9-4921-9083-9A96C64AC97C}" type="pres">
      <dgm:prSet presAssocID="{D47E3E1A-E22B-4570-8C2A-3DF709D88846}" presName="rootConnector" presStyleLbl="node3" presStyleIdx="3" presStyleCnt="22"/>
      <dgm:spPr/>
    </dgm:pt>
    <dgm:pt modelId="{F1DBDE1A-A769-479E-B58C-272005FA6657}" type="pres">
      <dgm:prSet presAssocID="{D47E3E1A-E22B-4570-8C2A-3DF709D88846}" presName="hierChild4" presStyleCnt="0"/>
      <dgm:spPr/>
    </dgm:pt>
    <dgm:pt modelId="{031F424E-C597-4EE9-9537-505DE0D3B504}" type="pres">
      <dgm:prSet presAssocID="{508CB022-20CC-48B8-A5ED-455B97E0743F}" presName="Name37" presStyleLbl="parChTrans1D4" presStyleIdx="0" presStyleCnt="38"/>
      <dgm:spPr/>
    </dgm:pt>
    <dgm:pt modelId="{26152115-C3DC-4DA4-9BAA-356B628FA3DD}" type="pres">
      <dgm:prSet presAssocID="{4DAC5AE5-0FA5-4570-9680-9C6B0A74F2DB}" presName="hierRoot2" presStyleCnt="0">
        <dgm:presLayoutVars>
          <dgm:hierBranch val="init"/>
        </dgm:presLayoutVars>
      </dgm:prSet>
      <dgm:spPr/>
    </dgm:pt>
    <dgm:pt modelId="{EFA8EDA1-034B-492D-81E0-398EF6FD6A75}" type="pres">
      <dgm:prSet presAssocID="{4DAC5AE5-0FA5-4570-9680-9C6B0A74F2DB}" presName="rootComposite" presStyleCnt="0"/>
      <dgm:spPr/>
    </dgm:pt>
    <dgm:pt modelId="{4EBCDD4F-C3D7-46E5-8071-6ECF836BC45F}" type="pres">
      <dgm:prSet presAssocID="{4DAC5AE5-0FA5-4570-9680-9C6B0A74F2DB}" presName="rootText" presStyleLbl="node4" presStyleIdx="0" presStyleCnt="38">
        <dgm:presLayoutVars>
          <dgm:chPref val="3"/>
        </dgm:presLayoutVars>
      </dgm:prSet>
      <dgm:spPr/>
    </dgm:pt>
    <dgm:pt modelId="{70925745-85D3-455B-8C97-1138B3E712E1}" type="pres">
      <dgm:prSet presAssocID="{4DAC5AE5-0FA5-4570-9680-9C6B0A74F2DB}" presName="rootConnector" presStyleLbl="node4" presStyleIdx="0" presStyleCnt="38"/>
      <dgm:spPr/>
    </dgm:pt>
    <dgm:pt modelId="{CF897AC5-8770-471D-A6F1-5C2EBC4DE18D}" type="pres">
      <dgm:prSet presAssocID="{4DAC5AE5-0FA5-4570-9680-9C6B0A74F2DB}" presName="hierChild4" presStyleCnt="0"/>
      <dgm:spPr/>
    </dgm:pt>
    <dgm:pt modelId="{41B4EA49-986C-4034-9ECB-05DBE0CEBF4A}" type="pres">
      <dgm:prSet presAssocID="{D859CA0F-A426-4ABE-A46D-8E7A3E4E01C0}" presName="Name37" presStyleLbl="parChTrans1D4" presStyleIdx="1" presStyleCnt="38"/>
      <dgm:spPr/>
    </dgm:pt>
    <dgm:pt modelId="{42C0A641-DCD2-4CC9-B0F8-47BA519EAC62}" type="pres">
      <dgm:prSet presAssocID="{1C00E12B-EEDB-4AD6-9C2B-611B049F7D99}" presName="hierRoot2" presStyleCnt="0">
        <dgm:presLayoutVars>
          <dgm:hierBranch val="init"/>
        </dgm:presLayoutVars>
      </dgm:prSet>
      <dgm:spPr/>
    </dgm:pt>
    <dgm:pt modelId="{39F3B770-9D4B-440A-A0EA-5F0E68617C4C}" type="pres">
      <dgm:prSet presAssocID="{1C00E12B-EEDB-4AD6-9C2B-611B049F7D99}" presName="rootComposite" presStyleCnt="0"/>
      <dgm:spPr/>
    </dgm:pt>
    <dgm:pt modelId="{62A1D0EB-D8F0-4CAA-B90B-822AF7842118}" type="pres">
      <dgm:prSet presAssocID="{1C00E12B-EEDB-4AD6-9C2B-611B049F7D99}" presName="rootText" presStyleLbl="node4" presStyleIdx="1" presStyleCnt="38">
        <dgm:presLayoutVars>
          <dgm:chPref val="3"/>
        </dgm:presLayoutVars>
      </dgm:prSet>
      <dgm:spPr/>
    </dgm:pt>
    <dgm:pt modelId="{243400A5-BF1A-47B3-A7CE-BF0543D8CAAA}" type="pres">
      <dgm:prSet presAssocID="{1C00E12B-EEDB-4AD6-9C2B-611B049F7D99}" presName="rootConnector" presStyleLbl="node4" presStyleIdx="1" presStyleCnt="38"/>
      <dgm:spPr/>
    </dgm:pt>
    <dgm:pt modelId="{9DE2EE6F-81D8-4FDE-AE92-1E1F020CCB05}" type="pres">
      <dgm:prSet presAssocID="{1C00E12B-EEDB-4AD6-9C2B-611B049F7D99}" presName="hierChild4" presStyleCnt="0"/>
      <dgm:spPr/>
    </dgm:pt>
    <dgm:pt modelId="{A70E7B5A-C5D8-4308-877D-6753A0E6D0C3}" type="pres">
      <dgm:prSet presAssocID="{1C00E12B-EEDB-4AD6-9C2B-611B049F7D99}" presName="hierChild5" presStyleCnt="0"/>
      <dgm:spPr/>
    </dgm:pt>
    <dgm:pt modelId="{B891A8DD-FFBB-4C6F-9595-8EA3ECF5FE0D}" type="pres">
      <dgm:prSet presAssocID="{11ADA8B0-2E87-416B-934B-E52D04CD17F0}" presName="Name37" presStyleLbl="parChTrans1D4" presStyleIdx="2" presStyleCnt="38"/>
      <dgm:spPr/>
    </dgm:pt>
    <dgm:pt modelId="{049A2253-4B07-4585-A187-2DC8C9027B89}" type="pres">
      <dgm:prSet presAssocID="{3D4A0C62-4115-49AA-9C71-EC827094A063}" presName="hierRoot2" presStyleCnt="0">
        <dgm:presLayoutVars>
          <dgm:hierBranch val="init"/>
        </dgm:presLayoutVars>
      </dgm:prSet>
      <dgm:spPr/>
    </dgm:pt>
    <dgm:pt modelId="{FA2D0CD4-D162-4162-80C1-F5A87F54F729}" type="pres">
      <dgm:prSet presAssocID="{3D4A0C62-4115-49AA-9C71-EC827094A063}" presName="rootComposite" presStyleCnt="0"/>
      <dgm:spPr/>
    </dgm:pt>
    <dgm:pt modelId="{310159C8-E04C-434C-87F4-EFB5AB594F4F}" type="pres">
      <dgm:prSet presAssocID="{3D4A0C62-4115-49AA-9C71-EC827094A063}" presName="rootText" presStyleLbl="node4" presStyleIdx="2" presStyleCnt="38">
        <dgm:presLayoutVars>
          <dgm:chPref val="3"/>
        </dgm:presLayoutVars>
      </dgm:prSet>
      <dgm:spPr/>
    </dgm:pt>
    <dgm:pt modelId="{61E09F2B-9A6E-4C66-A47C-7C10D065BA19}" type="pres">
      <dgm:prSet presAssocID="{3D4A0C62-4115-49AA-9C71-EC827094A063}" presName="rootConnector" presStyleLbl="node4" presStyleIdx="2" presStyleCnt="38"/>
      <dgm:spPr/>
    </dgm:pt>
    <dgm:pt modelId="{B3977E57-019B-4467-96B4-DE710855797B}" type="pres">
      <dgm:prSet presAssocID="{3D4A0C62-4115-49AA-9C71-EC827094A063}" presName="hierChild4" presStyleCnt="0"/>
      <dgm:spPr/>
    </dgm:pt>
    <dgm:pt modelId="{E6D7D470-D742-4FF3-B535-B435BDE79F7F}" type="pres">
      <dgm:prSet presAssocID="{3D4A0C62-4115-49AA-9C71-EC827094A063}" presName="hierChild5" presStyleCnt="0"/>
      <dgm:spPr/>
    </dgm:pt>
    <dgm:pt modelId="{5E18BCE5-5CFC-44F9-A834-248DD4E68460}" type="pres">
      <dgm:prSet presAssocID="{CEBCCB5C-9A2D-4018-A18F-3E7DF0E9ADDD}" presName="Name37" presStyleLbl="parChTrans1D4" presStyleIdx="3" presStyleCnt="38"/>
      <dgm:spPr/>
    </dgm:pt>
    <dgm:pt modelId="{8C632F16-88A1-47A9-88E2-C0A38E865AFE}" type="pres">
      <dgm:prSet presAssocID="{41C163F6-7643-4F6A-98D9-D62087D598EA}" presName="hierRoot2" presStyleCnt="0">
        <dgm:presLayoutVars>
          <dgm:hierBranch val="init"/>
        </dgm:presLayoutVars>
      </dgm:prSet>
      <dgm:spPr/>
    </dgm:pt>
    <dgm:pt modelId="{5C3708A9-A253-4066-AAB5-461DBE728F86}" type="pres">
      <dgm:prSet presAssocID="{41C163F6-7643-4F6A-98D9-D62087D598EA}" presName="rootComposite" presStyleCnt="0"/>
      <dgm:spPr/>
    </dgm:pt>
    <dgm:pt modelId="{B4ED7D90-28D3-4C2A-82A5-AAECF01EA494}" type="pres">
      <dgm:prSet presAssocID="{41C163F6-7643-4F6A-98D9-D62087D598EA}" presName="rootText" presStyleLbl="node4" presStyleIdx="3" presStyleCnt="38">
        <dgm:presLayoutVars>
          <dgm:chPref val="3"/>
        </dgm:presLayoutVars>
      </dgm:prSet>
      <dgm:spPr/>
    </dgm:pt>
    <dgm:pt modelId="{441E6C34-A588-4E58-8770-405A9971C5C9}" type="pres">
      <dgm:prSet presAssocID="{41C163F6-7643-4F6A-98D9-D62087D598EA}" presName="rootConnector" presStyleLbl="node4" presStyleIdx="3" presStyleCnt="38"/>
      <dgm:spPr/>
    </dgm:pt>
    <dgm:pt modelId="{29BE4047-9463-4C63-892D-E5D181E36993}" type="pres">
      <dgm:prSet presAssocID="{41C163F6-7643-4F6A-98D9-D62087D598EA}" presName="hierChild4" presStyleCnt="0"/>
      <dgm:spPr/>
    </dgm:pt>
    <dgm:pt modelId="{266A2ECE-4D41-4105-AE19-2AE26F116989}" type="pres">
      <dgm:prSet presAssocID="{41C163F6-7643-4F6A-98D9-D62087D598EA}" presName="hierChild5" presStyleCnt="0"/>
      <dgm:spPr/>
    </dgm:pt>
    <dgm:pt modelId="{E386F074-1764-40EF-A382-A5CB4F07BE4C}" type="pres">
      <dgm:prSet presAssocID="{6D59EE19-D055-4C92-B151-3A3700E26CE2}" presName="Name37" presStyleLbl="parChTrans1D4" presStyleIdx="4" presStyleCnt="38"/>
      <dgm:spPr/>
    </dgm:pt>
    <dgm:pt modelId="{D437748C-762B-43AE-888E-410F06DE675A}" type="pres">
      <dgm:prSet presAssocID="{E7F0C219-913C-4CCA-AA71-3324E047B36B}" presName="hierRoot2" presStyleCnt="0">
        <dgm:presLayoutVars>
          <dgm:hierBranch val="init"/>
        </dgm:presLayoutVars>
      </dgm:prSet>
      <dgm:spPr/>
    </dgm:pt>
    <dgm:pt modelId="{629E7A73-44FB-4559-AEB6-5ED897ACCD0F}" type="pres">
      <dgm:prSet presAssocID="{E7F0C219-913C-4CCA-AA71-3324E047B36B}" presName="rootComposite" presStyleCnt="0"/>
      <dgm:spPr/>
    </dgm:pt>
    <dgm:pt modelId="{6C0DB04A-F669-4B3C-9460-8F7AB36855A9}" type="pres">
      <dgm:prSet presAssocID="{E7F0C219-913C-4CCA-AA71-3324E047B36B}" presName="rootText" presStyleLbl="node4" presStyleIdx="4" presStyleCnt="38">
        <dgm:presLayoutVars>
          <dgm:chPref val="3"/>
        </dgm:presLayoutVars>
      </dgm:prSet>
      <dgm:spPr/>
    </dgm:pt>
    <dgm:pt modelId="{27FF75F2-02F0-469E-965E-33A951FCAA45}" type="pres">
      <dgm:prSet presAssocID="{E7F0C219-913C-4CCA-AA71-3324E047B36B}" presName="rootConnector" presStyleLbl="node4" presStyleIdx="4" presStyleCnt="38"/>
      <dgm:spPr/>
    </dgm:pt>
    <dgm:pt modelId="{58D2B99F-2BED-434C-9FFF-3CB5A933E0D0}" type="pres">
      <dgm:prSet presAssocID="{E7F0C219-913C-4CCA-AA71-3324E047B36B}" presName="hierChild4" presStyleCnt="0"/>
      <dgm:spPr/>
    </dgm:pt>
    <dgm:pt modelId="{DF23DA87-7B88-4857-932F-AAC36B2F86E3}" type="pres">
      <dgm:prSet presAssocID="{E7F0C219-913C-4CCA-AA71-3324E047B36B}" presName="hierChild5" presStyleCnt="0"/>
      <dgm:spPr/>
    </dgm:pt>
    <dgm:pt modelId="{4F432FD3-331B-4E95-AA1B-6469D17D2877}" type="pres">
      <dgm:prSet presAssocID="{9B0E4B02-6871-4888-A0F3-78857EDD3DB1}" presName="Name37" presStyleLbl="parChTrans1D4" presStyleIdx="5" presStyleCnt="38"/>
      <dgm:spPr/>
    </dgm:pt>
    <dgm:pt modelId="{F66F898F-26DE-46FE-908B-4AC336DC950B}" type="pres">
      <dgm:prSet presAssocID="{EF6B235B-64CA-4B7C-A379-F2D825A086FA}" presName="hierRoot2" presStyleCnt="0">
        <dgm:presLayoutVars>
          <dgm:hierBranch val="init"/>
        </dgm:presLayoutVars>
      </dgm:prSet>
      <dgm:spPr/>
    </dgm:pt>
    <dgm:pt modelId="{718C24AC-417E-4B82-8E20-DBF02056A492}" type="pres">
      <dgm:prSet presAssocID="{EF6B235B-64CA-4B7C-A379-F2D825A086FA}" presName="rootComposite" presStyleCnt="0"/>
      <dgm:spPr/>
    </dgm:pt>
    <dgm:pt modelId="{978F36EE-08D8-40AB-AA95-6A2FFB8BC3D9}" type="pres">
      <dgm:prSet presAssocID="{EF6B235B-64CA-4B7C-A379-F2D825A086FA}" presName="rootText" presStyleLbl="node4" presStyleIdx="5" presStyleCnt="38">
        <dgm:presLayoutVars>
          <dgm:chPref val="3"/>
        </dgm:presLayoutVars>
      </dgm:prSet>
      <dgm:spPr/>
    </dgm:pt>
    <dgm:pt modelId="{BFFA1A52-3266-404C-8485-F5B2BE58C9E2}" type="pres">
      <dgm:prSet presAssocID="{EF6B235B-64CA-4B7C-A379-F2D825A086FA}" presName="rootConnector" presStyleLbl="node4" presStyleIdx="5" presStyleCnt="38"/>
      <dgm:spPr/>
    </dgm:pt>
    <dgm:pt modelId="{46985A98-DDA1-4982-9614-9A8E15D528A1}" type="pres">
      <dgm:prSet presAssocID="{EF6B235B-64CA-4B7C-A379-F2D825A086FA}" presName="hierChild4" presStyleCnt="0"/>
      <dgm:spPr/>
    </dgm:pt>
    <dgm:pt modelId="{74C4422C-A4BF-4E4B-AD63-0540C259E53B}" type="pres">
      <dgm:prSet presAssocID="{EF6B235B-64CA-4B7C-A379-F2D825A086FA}" presName="hierChild5" presStyleCnt="0"/>
      <dgm:spPr/>
    </dgm:pt>
    <dgm:pt modelId="{32A45A74-ED4C-4952-9EE8-7C66BEEF10DC}" type="pres">
      <dgm:prSet presAssocID="{4DAC5AE5-0FA5-4570-9680-9C6B0A74F2DB}" presName="hierChild5" presStyleCnt="0"/>
      <dgm:spPr/>
    </dgm:pt>
    <dgm:pt modelId="{3260840E-12BC-4205-B045-45F68ADEEE43}" type="pres">
      <dgm:prSet presAssocID="{7DDA3372-026D-475E-8082-3CB38A6E25CF}" presName="Name37" presStyleLbl="parChTrans1D4" presStyleIdx="6" presStyleCnt="38"/>
      <dgm:spPr/>
    </dgm:pt>
    <dgm:pt modelId="{0F7CA10B-1B24-4817-918B-9E0B4A16BE5D}" type="pres">
      <dgm:prSet presAssocID="{BFD8297F-D72E-48C9-B491-AA5670EF9B06}" presName="hierRoot2" presStyleCnt="0">
        <dgm:presLayoutVars>
          <dgm:hierBranch val="init"/>
        </dgm:presLayoutVars>
      </dgm:prSet>
      <dgm:spPr/>
    </dgm:pt>
    <dgm:pt modelId="{613975F8-CFED-4AA5-9E94-34EF374A3A75}" type="pres">
      <dgm:prSet presAssocID="{BFD8297F-D72E-48C9-B491-AA5670EF9B06}" presName="rootComposite" presStyleCnt="0"/>
      <dgm:spPr/>
    </dgm:pt>
    <dgm:pt modelId="{E3A9C22C-1E06-4B0C-AFCC-E01FB33E4757}" type="pres">
      <dgm:prSet presAssocID="{BFD8297F-D72E-48C9-B491-AA5670EF9B06}" presName="rootText" presStyleLbl="node4" presStyleIdx="6" presStyleCnt="38">
        <dgm:presLayoutVars>
          <dgm:chPref val="3"/>
        </dgm:presLayoutVars>
      </dgm:prSet>
      <dgm:spPr/>
    </dgm:pt>
    <dgm:pt modelId="{8266A8F9-3199-48FC-AD84-079A0653D657}" type="pres">
      <dgm:prSet presAssocID="{BFD8297F-D72E-48C9-B491-AA5670EF9B06}" presName="rootConnector" presStyleLbl="node4" presStyleIdx="6" presStyleCnt="38"/>
      <dgm:spPr/>
    </dgm:pt>
    <dgm:pt modelId="{D927AA3D-4EE0-4E1E-A62D-A44665C5DA78}" type="pres">
      <dgm:prSet presAssocID="{BFD8297F-D72E-48C9-B491-AA5670EF9B06}" presName="hierChild4" presStyleCnt="0"/>
      <dgm:spPr/>
    </dgm:pt>
    <dgm:pt modelId="{8317726C-7C5E-4BE1-AECF-C2B00A1DAA0A}" type="pres">
      <dgm:prSet presAssocID="{2575E7DC-B189-4300-993E-109CE1D334CC}" presName="Name37" presStyleLbl="parChTrans1D4" presStyleIdx="7" presStyleCnt="38"/>
      <dgm:spPr/>
    </dgm:pt>
    <dgm:pt modelId="{C0D3783B-21C4-4721-BB2F-C6ADA29F881C}" type="pres">
      <dgm:prSet presAssocID="{EC50BAAE-F63B-4FEE-A8EF-E747E7B4F146}" presName="hierRoot2" presStyleCnt="0">
        <dgm:presLayoutVars>
          <dgm:hierBranch val="init"/>
        </dgm:presLayoutVars>
      </dgm:prSet>
      <dgm:spPr/>
    </dgm:pt>
    <dgm:pt modelId="{EE814567-4C5A-44CD-A6AB-F6155AD70B5C}" type="pres">
      <dgm:prSet presAssocID="{EC50BAAE-F63B-4FEE-A8EF-E747E7B4F146}" presName="rootComposite" presStyleCnt="0"/>
      <dgm:spPr/>
    </dgm:pt>
    <dgm:pt modelId="{08093544-9166-41D1-950E-BF841D1DB42B}" type="pres">
      <dgm:prSet presAssocID="{EC50BAAE-F63B-4FEE-A8EF-E747E7B4F146}" presName="rootText" presStyleLbl="node4" presStyleIdx="7" presStyleCnt="38">
        <dgm:presLayoutVars>
          <dgm:chPref val="3"/>
        </dgm:presLayoutVars>
      </dgm:prSet>
      <dgm:spPr/>
    </dgm:pt>
    <dgm:pt modelId="{30A942F1-69CC-4EA6-BBE0-C22F1435E3EF}" type="pres">
      <dgm:prSet presAssocID="{EC50BAAE-F63B-4FEE-A8EF-E747E7B4F146}" presName="rootConnector" presStyleLbl="node4" presStyleIdx="7" presStyleCnt="38"/>
      <dgm:spPr/>
    </dgm:pt>
    <dgm:pt modelId="{723A190B-FD9C-45FD-8631-26E0FC050814}" type="pres">
      <dgm:prSet presAssocID="{EC50BAAE-F63B-4FEE-A8EF-E747E7B4F146}" presName="hierChild4" presStyleCnt="0"/>
      <dgm:spPr/>
    </dgm:pt>
    <dgm:pt modelId="{4F16181D-E7EB-4DA3-9726-BE6A9206BFD0}" type="pres">
      <dgm:prSet presAssocID="{EC50BAAE-F63B-4FEE-A8EF-E747E7B4F146}" presName="hierChild5" presStyleCnt="0"/>
      <dgm:spPr/>
    </dgm:pt>
    <dgm:pt modelId="{AD02991F-356E-455F-813C-8EFDE1DB64D4}" type="pres">
      <dgm:prSet presAssocID="{CA9FCDF8-20A7-4C1A-9C42-41967AB7893F}" presName="Name37" presStyleLbl="parChTrans1D4" presStyleIdx="8" presStyleCnt="38"/>
      <dgm:spPr/>
    </dgm:pt>
    <dgm:pt modelId="{888BA720-38E4-430E-906E-6421D54E9CA0}" type="pres">
      <dgm:prSet presAssocID="{F75EC8B0-67B6-4C40-B8AD-DD738BC5EF30}" presName="hierRoot2" presStyleCnt="0">
        <dgm:presLayoutVars>
          <dgm:hierBranch val="init"/>
        </dgm:presLayoutVars>
      </dgm:prSet>
      <dgm:spPr/>
    </dgm:pt>
    <dgm:pt modelId="{39BDD8A8-5D08-48C2-96B2-E29DF3126908}" type="pres">
      <dgm:prSet presAssocID="{F75EC8B0-67B6-4C40-B8AD-DD738BC5EF30}" presName="rootComposite" presStyleCnt="0"/>
      <dgm:spPr/>
    </dgm:pt>
    <dgm:pt modelId="{C442E359-E03F-40E8-936F-30256CA828CE}" type="pres">
      <dgm:prSet presAssocID="{F75EC8B0-67B6-4C40-B8AD-DD738BC5EF30}" presName="rootText" presStyleLbl="node4" presStyleIdx="8" presStyleCnt="38">
        <dgm:presLayoutVars>
          <dgm:chPref val="3"/>
        </dgm:presLayoutVars>
      </dgm:prSet>
      <dgm:spPr/>
    </dgm:pt>
    <dgm:pt modelId="{6D8D5799-0A2E-442B-AD58-3E5B9DF88BFD}" type="pres">
      <dgm:prSet presAssocID="{F75EC8B0-67B6-4C40-B8AD-DD738BC5EF30}" presName="rootConnector" presStyleLbl="node4" presStyleIdx="8" presStyleCnt="38"/>
      <dgm:spPr/>
    </dgm:pt>
    <dgm:pt modelId="{97B59A49-50BE-477B-ADD3-F421EDA5477F}" type="pres">
      <dgm:prSet presAssocID="{F75EC8B0-67B6-4C40-B8AD-DD738BC5EF30}" presName="hierChild4" presStyleCnt="0"/>
      <dgm:spPr/>
    </dgm:pt>
    <dgm:pt modelId="{C111A069-80E8-48C4-917D-555537AAD5BE}" type="pres">
      <dgm:prSet presAssocID="{F75EC8B0-67B6-4C40-B8AD-DD738BC5EF30}" presName="hierChild5" presStyleCnt="0"/>
      <dgm:spPr/>
    </dgm:pt>
    <dgm:pt modelId="{3D2BDAEB-7099-49F5-9E8D-FAED8BEC84AD}" type="pres">
      <dgm:prSet presAssocID="{49347C44-F9F2-4DE6-BAA9-F7C0A5D6BE36}" presName="Name37" presStyleLbl="parChTrans1D4" presStyleIdx="9" presStyleCnt="38"/>
      <dgm:spPr/>
    </dgm:pt>
    <dgm:pt modelId="{35487CF7-644F-41D8-A0E5-399A1251D856}" type="pres">
      <dgm:prSet presAssocID="{58B5676A-F05C-4E76-8A8F-89FA5F1C5936}" presName="hierRoot2" presStyleCnt="0">
        <dgm:presLayoutVars>
          <dgm:hierBranch val="init"/>
        </dgm:presLayoutVars>
      </dgm:prSet>
      <dgm:spPr/>
    </dgm:pt>
    <dgm:pt modelId="{883BD6D0-B51F-4FE1-828C-AEA433AFC4DD}" type="pres">
      <dgm:prSet presAssocID="{58B5676A-F05C-4E76-8A8F-89FA5F1C5936}" presName="rootComposite" presStyleCnt="0"/>
      <dgm:spPr/>
    </dgm:pt>
    <dgm:pt modelId="{E7A75689-0CDD-4B54-8A7C-34A9EF49E2DA}" type="pres">
      <dgm:prSet presAssocID="{58B5676A-F05C-4E76-8A8F-89FA5F1C5936}" presName="rootText" presStyleLbl="node4" presStyleIdx="9" presStyleCnt="38">
        <dgm:presLayoutVars>
          <dgm:chPref val="3"/>
        </dgm:presLayoutVars>
      </dgm:prSet>
      <dgm:spPr/>
    </dgm:pt>
    <dgm:pt modelId="{CE7E051A-A403-4B5A-911D-E610F63AF581}" type="pres">
      <dgm:prSet presAssocID="{58B5676A-F05C-4E76-8A8F-89FA5F1C5936}" presName="rootConnector" presStyleLbl="node4" presStyleIdx="9" presStyleCnt="38"/>
      <dgm:spPr/>
    </dgm:pt>
    <dgm:pt modelId="{CB15CF83-F322-4EE2-9EAF-D857912E5C35}" type="pres">
      <dgm:prSet presAssocID="{58B5676A-F05C-4E76-8A8F-89FA5F1C5936}" presName="hierChild4" presStyleCnt="0"/>
      <dgm:spPr/>
    </dgm:pt>
    <dgm:pt modelId="{6C218790-0CF8-4D10-B45A-089D1523E4E0}" type="pres">
      <dgm:prSet presAssocID="{58B5676A-F05C-4E76-8A8F-89FA5F1C5936}" presName="hierChild5" presStyleCnt="0"/>
      <dgm:spPr/>
    </dgm:pt>
    <dgm:pt modelId="{626B6274-2F68-4A87-8533-63568A795A88}" type="pres">
      <dgm:prSet presAssocID="{30948FAA-2EAB-4B8E-B0A4-67F199C8E3E9}" presName="Name37" presStyleLbl="parChTrans1D4" presStyleIdx="10" presStyleCnt="38"/>
      <dgm:spPr/>
    </dgm:pt>
    <dgm:pt modelId="{5E407405-081F-4F71-9DCE-26B1FF3E6823}" type="pres">
      <dgm:prSet presAssocID="{5C21A0D4-5F6E-4DF9-A582-3112173BE48F}" presName="hierRoot2" presStyleCnt="0">
        <dgm:presLayoutVars>
          <dgm:hierBranch val="init"/>
        </dgm:presLayoutVars>
      </dgm:prSet>
      <dgm:spPr/>
    </dgm:pt>
    <dgm:pt modelId="{32214C9D-F2B1-4137-A6CC-10E0928459D8}" type="pres">
      <dgm:prSet presAssocID="{5C21A0D4-5F6E-4DF9-A582-3112173BE48F}" presName="rootComposite" presStyleCnt="0"/>
      <dgm:spPr/>
    </dgm:pt>
    <dgm:pt modelId="{97A262EC-99F4-4A46-AE8F-F8CDD0A85263}" type="pres">
      <dgm:prSet presAssocID="{5C21A0D4-5F6E-4DF9-A582-3112173BE48F}" presName="rootText" presStyleLbl="node4" presStyleIdx="10" presStyleCnt="38">
        <dgm:presLayoutVars>
          <dgm:chPref val="3"/>
        </dgm:presLayoutVars>
      </dgm:prSet>
      <dgm:spPr/>
    </dgm:pt>
    <dgm:pt modelId="{172F1780-EB01-4CE6-945D-D15DB0252A01}" type="pres">
      <dgm:prSet presAssocID="{5C21A0D4-5F6E-4DF9-A582-3112173BE48F}" presName="rootConnector" presStyleLbl="node4" presStyleIdx="10" presStyleCnt="38"/>
      <dgm:spPr/>
    </dgm:pt>
    <dgm:pt modelId="{9052805B-331D-4886-A25A-A542C52636D5}" type="pres">
      <dgm:prSet presAssocID="{5C21A0D4-5F6E-4DF9-A582-3112173BE48F}" presName="hierChild4" presStyleCnt="0"/>
      <dgm:spPr/>
    </dgm:pt>
    <dgm:pt modelId="{CC863B14-ABBE-4511-9035-464BBC70A47C}" type="pres">
      <dgm:prSet presAssocID="{5C21A0D4-5F6E-4DF9-A582-3112173BE48F}" presName="hierChild5" presStyleCnt="0"/>
      <dgm:spPr/>
    </dgm:pt>
    <dgm:pt modelId="{4EDFAE19-C13B-4761-B68B-3E1CE20BA218}" type="pres">
      <dgm:prSet presAssocID="{648AD6D7-EB44-4376-83D5-5C962C696FA7}" presName="Name37" presStyleLbl="parChTrans1D4" presStyleIdx="11" presStyleCnt="38"/>
      <dgm:spPr/>
    </dgm:pt>
    <dgm:pt modelId="{502C59AE-B5FE-4AC9-A5D4-A111B50EB0BF}" type="pres">
      <dgm:prSet presAssocID="{3C4808CA-255E-4DBA-896D-566970C3416D}" presName="hierRoot2" presStyleCnt="0">
        <dgm:presLayoutVars>
          <dgm:hierBranch val="init"/>
        </dgm:presLayoutVars>
      </dgm:prSet>
      <dgm:spPr/>
    </dgm:pt>
    <dgm:pt modelId="{85A44B64-7258-4D16-8CE9-D4FF2F54DEDF}" type="pres">
      <dgm:prSet presAssocID="{3C4808CA-255E-4DBA-896D-566970C3416D}" presName="rootComposite" presStyleCnt="0"/>
      <dgm:spPr/>
    </dgm:pt>
    <dgm:pt modelId="{0A17EBE9-A79D-4F09-863A-0F8BE993835C}" type="pres">
      <dgm:prSet presAssocID="{3C4808CA-255E-4DBA-896D-566970C3416D}" presName="rootText" presStyleLbl="node4" presStyleIdx="11" presStyleCnt="38">
        <dgm:presLayoutVars>
          <dgm:chPref val="3"/>
        </dgm:presLayoutVars>
      </dgm:prSet>
      <dgm:spPr/>
    </dgm:pt>
    <dgm:pt modelId="{896AA15D-E21D-492E-B1D2-0562DCB9EEFD}" type="pres">
      <dgm:prSet presAssocID="{3C4808CA-255E-4DBA-896D-566970C3416D}" presName="rootConnector" presStyleLbl="node4" presStyleIdx="11" presStyleCnt="38"/>
      <dgm:spPr/>
    </dgm:pt>
    <dgm:pt modelId="{DA8E62B8-2AA8-4106-9873-4DF70AD90184}" type="pres">
      <dgm:prSet presAssocID="{3C4808CA-255E-4DBA-896D-566970C3416D}" presName="hierChild4" presStyleCnt="0"/>
      <dgm:spPr/>
    </dgm:pt>
    <dgm:pt modelId="{9F2D0846-4C2D-4F88-9445-684E45D684FF}" type="pres">
      <dgm:prSet presAssocID="{3C4808CA-255E-4DBA-896D-566970C3416D}" presName="hierChild5" presStyleCnt="0"/>
      <dgm:spPr/>
    </dgm:pt>
    <dgm:pt modelId="{1895C146-FEA3-4D40-A638-ED45D2C34C76}" type="pres">
      <dgm:prSet presAssocID="{BFD8297F-D72E-48C9-B491-AA5670EF9B06}" presName="hierChild5" presStyleCnt="0"/>
      <dgm:spPr/>
    </dgm:pt>
    <dgm:pt modelId="{6DF21760-8BCB-4DC9-A4E3-1002BC782003}" type="pres">
      <dgm:prSet presAssocID="{CCDCDA4B-9F9B-4F95-A024-4655ABC35F38}" presName="Name37" presStyleLbl="parChTrans1D4" presStyleIdx="12" presStyleCnt="38"/>
      <dgm:spPr/>
    </dgm:pt>
    <dgm:pt modelId="{EDF5174F-20C4-4F63-87A1-136E9B68B7BE}" type="pres">
      <dgm:prSet presAssocID="{78D20354-CBD6-41C3-81FC-1845465F1F67}" presName="hierRoot2" presStyleCnt="0">
        <dgm:presLayoutVars>
          <dgm:hierBranch val="init"/>
        </dgm:presLayoutVars>
      </dgm:prSet>
      <dgm:spPr/>
    </dgm:pt>
    <dgm:pt modelId="{29CCC317-153F-42C2-8BD5-B83657734AF7}" type="pres">
      <dgm:prSet presAssocID="{78D20354-CBD6-41C3-81FC-1845465F1F67}" presName="rootComposite" presStyleCnt="0"/>
      <dgm:spPr/>
    </dgm:pt>
    <dgm:pt modelId="{F1D7C253-CD31-4BC0-9B47-6AAC317DC036}" type="pres">
      <dgm:prSet presAssocID="{78D20354-CBD6-41C3-81FC-1845465F1F67}" presName="rootText" presStyleLbl="node4" presStyleIdx="12" presStyleCnt="38">
        <dgm:presLayoutVars>
          <dgm:chPref val="3"/>
        </dgm:presLayoutVars>
      </dgm:prSet>
      <dgm:spPr/>
    </dgm:pt>
    <dgm:pt modelId="{28CCA27D-658F-4C04-A139-F5C4B4E30FF5}" type="pres">
      <dgm:prSet presAssocID="{78D20354-CBD6-41C3-81FC-1845465F1F67}" presName="rootConnector" presStyleLbl="node4" presStyleIdx="12" presStyleCnt="38"/>
      <dgm:spPr/>
    </dgm:pt>
    <dgm:pt modelId="{E01D4283-F180-431C-A1B2-7295B965A2AE}" type="pres">
      <dgm:prSet presAssocID="{78D20354-CBD6-41C3-81FC-1845465F1F67}" presName="hierChild4" presStyleCnt="0"/>
      <dgm:spPr/>
    </dgm:pt>
    <dgm:pt modelId="{A7386232-4E81-4949-B9D5-BB443984BAC0}" type="pres">
      <dgm:prSet presAssocID="{E130087F-E6F0-475B-8CA6-3C4461D5466A}" presName="Name37" presStyleLbl="parChTrans1D4" presStyleIdx="13" presStyleCnt="38"/>
      <dgm:spPr/>
    </dgm:pt>
    <dgm:pt modelId="{3DAD174E-511F-4597-8254-2A9793F7B2DE}" type="pres">
      <dgm:prSet presAssocID="{22B05FFA-988C-48C5-9BED-E4C98370F5A6}" presName="hierRoot2" presStyleCnt="0">
        <dgm:presLayoutVars>
          <dgm:hierBranch val="init"/>
        </dgm:presLayoutVars>
      </dgm:prSet>
      <dgm:spPr/>
    </dgm:pt>
    <dgm:pt modelId="{726E4826-74E8-483E-9B14-7912D650300F}" type="pres">
      <dgm:prSet presAssocID="{22B05FFA-988C-48C5-9BED-E4C98370F5A6}" presName="rootComposite" presStyleCnt="0"/>
      <dgm:spPr/>
    </dgm:pt>
    <dgm:pt modelId="{A0B3B387-6D6C-4FFF-90BF-D3BC6EC10716}" type="pres">
      <dgm:prSet presAssocID="{22B05FFA-988C-48C5-9BED-E4C98370F5A6}" presName="rootText" presStyleLbl="node4" presStyleIdx="13" presStyleCnt="38">
        <dgm:presLayoutVars>
          <dgm:chPref val="3"/>
        </dgm:presLayoutVars>
      </dgm:prSet>
      <dgm:spPr/>
    </dgm:pt>
    <dgm:pt modelId="{7FC6B3FC-20BD-4AA1-863E-44A68C9F7B3C}" type="pres">
      <dgm:prSet presAssocID="{22B05FFA-988C-48C5-9BED-E4C98370F5A6}" presName="rootConnector" presStyleLbl="node4" presStyleIdx="13" presStyleCnt="38"/>
      <dgm:spPr/>
    </dgm:pt>
    <dgm:pt modelId="{4299AC03-4336-4BE8-A841-CF5065B56D66}" type="pres">
      <dgm:prSet presAssocID="{22B05FFA-988C-48C5-9BED-E4C98370F5A6}" presName="hierChild4" presStyleCnt="0"/>
      <dgm:spPr/>
    </dgm:pt>
    <dgm:pt modelId="{CF05C8A5-25DF-4CC9-8C0F-5E9FD43F905C}" type="pres">
      <dgm:prSet presAssocID="{22B05FFA-988C-48C5-9BED-E4C98370F5A6}" presName="hierChild5" presStyleCnt="0"/>
      <dgm:spPr/>
    </dgm:pt>
    <dgm:pt modelId="{026F206D-1968-4D71-9E5D-1F2CDEFE79D2}" type="pres">
      <dgm:prSet presAssocID="{3D616DD1-17E0-467F-9644-89FCDF865D4D}" presName="Name37" presStyleLbl="parChTrans1D4" presStyleIdx="14" presStyleCnt="38"/>
      <dgm:spPr/>
    </dgm:pt>
    <dgm:pt modelId="{AA904422-36AD-4156-A393-A53B283BFDAF}" type="pres">
      <dgm:prSet presAssocID="{1469CC32-7263-4B48-AE77-C5535EDF9B6B}" presName="hierRoot2" presStyleCnt="0">
        <dgm:presLayoutVars>
          <dgm:hierBranch val="init"/>
        </dgm:presLayoutVars>
      </dgm:prSet>
      <dgm:spPr/>
    </dgm:pt>
    <dgm:pt modelId="{B9E8F93E-BBBE-4FCA-86A3-71B6F22B071F}" type="pres">
      <dgm:prSet presAssocID="{1469CC32-7263-4B48-AE77-C5535EDF9B6B}" presName="rootComposite" presStyleCnt="0"/>
      <dgm:spPr/>
    </dgm:pt>
    <dgm:pt modelId="{B9F43535-6DFD-4AFE-9D61-E15B45A3E83E}" type="pres">
      <dgm:prSet presAssocID="{1469CC32-7263-4B48-AE77-C5535EDF9B6B}" presName="rootText" presStyleLbl="node4" presStyleIdx="14" presStyleCnt="38">
        <dgm:presLayoutVars>
          <dgm:chPref val="3"/>
        </dgm:presLayoutVars>
      </dgm:prSet>
      <dgm:spPr/>
    </dgm:pt>
    <dgm:pt modelId="{58718CA2-0358-4D3F-B92E-8AF9A76684F1}" type="pres">
      <dgm:prSet presAssocID="{1469CC32-7263-4B48-AE77-C5535EDF9B6B}" presName="rootConnector" presStyleLbl="node4" presStyleIdx="14" presStyleCnt="38"/>
      <dgm:spPr/>
    </dgm:pt>
    <dgm:pt modelId="{5D179450-F10C-4143-A6BA-336E4843A744}" type="pres">
      <dgm:prSet presAssocID="{1469CC32-7263-4B48-AE77-C5535EDF9B6B}" presName="hierChild4" presStyleCnt="0"/>
      <dgm:spPr/>
    </dgm:pt>
    <dgm:pt modelId="{F2346C77-7D70-48E0-B51C-86E22666FB2C}" type="pres">
      <dgm:prSet presAssocID="{1469CC32-7263-4B48-AE77-C5535EDF9B6B}" presName="hierChild5" presStyleCnt="0"/>
      <dgm:spPr/>
    </dgm:pt>
    <dgm:pt modelId="{E94BC7D4-A4EF-4138-B676-6E7EFC596B3A}" type="pres">
      <dgm:prSet presAssocID="{35A1C465-A86A-4565-A137-7BC4B29C4C5E}" presName="Name37" presStyleLbl="parChTrans1D4" presStyleIdx="15" presStyleCnt="38"/>
      <dgm:spPr/>
    </dgm:pt>
    <dgm:pt modelId="{82E8AE24-E218-4FF4-A887-C87EDE6FC263}" type="pres">
      <dgm:prSet presAssocID="{8F1C694A-0473-466E-A85B-B4C6BB801357}" presName="hierRoot2" presStyleCnt="0">
        <dgm:presLayoutVars>
          <dgm:hierBranch val="init"/>
        </dgm:presLayoutVars>
      </dgm:prSet>
      <dgm:spPr/>
    </dgm:pt>
    <dgm:pt modelId="{C287EA3A-9F82-4522-82E4-31C5E0E26DB1}" type="pres">
      <dgm:prSet presAssocID="{8F1C694A-0473-466E-A85B-B4C6BB801357}" presName="rootComposite" presStyleCnt="0"/>
      <dgm:spPr/>
    </dgm:pt>
    <dgm:pt modelId="{0934EAE7-73B9-477B-852B-2EC270DB56C1}" type="pres">
      <dgm:prSet presAssocID="{8F1C694A-0473-466E-A85B-B4C6BB801357}" presName="rootText" presStyleLbl="node4" presStyleIdx="15" presStyleCnt="38">
        <dgm:presLayoutVars>
          <dgm:chPref val="3"/>
        </dgm:presLayoutVars>
      </dgm:prSet>
      <dgm:spPr/>
    </dgm:pt>
    <dgm:pt modelId="{40D20ED1-97A5-4ACE-9A56-3D77DEE77080}" type="pres">
      <dgm:prSet presAssocID="{8F1C694A-0473-466E-A85B-B4C6BB801357}" presName="rootConnector" presStyleLbl="node4" presStyleIdx="15" presStyleCnt="38"/>
      <dgm:spPr/>
    </dgm:pt>
    <dgm:pt modelId="{7B1EF62E-E49A-4B83-AFE3-EE8141BB76A8}" type="pres">
      <dgm:prSet presAssocID="{8F1C694A-0473-466E-A85B-B4C6BB801357}" presName="hierChild4" presStyleCnt="0"/>
      <dgm:spPr/>
    </dgm:pt>
    <dgm:pt modelId="{1ACF9CC2-B3E8-46A3-B942-083636F612BD}" type="pres">
      <dgm:prSet presAssocID="{8F1C694A-0473-466E-A85B-B4C6BB801357}" presName="hierChild5" presStyleCnt="0"/>
      <dgm:spPr/>
    </dgm:pt>
    <dgm:pt modelId="{5A9C5D7B-2C14-41B2-8720-83B1ACD02780}" type="pres">
      <dgm:prSet presAssocID="{36826253-D0F6-43F8-882A-1F59AD448E64}" presName="Name37" presStyleLbl="parChTrans1D4" presStyleIdx="16" presStyleCnt="38"/>
      <dgm:spPr/>
    </dgm:pt>
    <dgm:pt modelId="{57845F09-D111-4262-BEA1-04C8494197D2}" type="pres">
      <dgm:prSet presAssocID="{2811CF77-1C14-461C-B92D-47AF765EA34C}" presName="hierRoot2" presStyleCnt="0">
        <dgm:presLayoutVars>
          <dgm:hierBranch val="init"/>
        </dgm:presLayoutVars>
      </dgm:prSet>
      <dgm:spPr/>
    </dgm:pt>
    <dgm:pt modelId="{D6DCA115-564A-4101-BC7B-840203308BA8}" type="pres">
      <dgm:prSet presAssocID="{2811CF77-1C14-461C-B92D-47AF765EA34C}" presName="rootComposite" presStyleCnt="0"/>
      <dgm:spPr/>
    </dgm:pt>
    <dgm:pt modelId="{63F9B8D0-7490-4DBF-9BBE-8B94723F884D}" type="pres">
      <dgm:prSet presAssocID="{2811CF77-1C14-461C-B92D-47AF765EA34C}" presName="rootText" presStyleLbl="node4" presStyleIdx="16" presStyleCnt="38">
        <dgm:presLayoutVars>
          <dgm:chPref val="3"/>
        </dgm:presLayoutVars>
      </dgm:prSet>
      <dgm:spPr/>
    </dgm:pt>
    <dgm:pt modelId="{62CBD236-7F2B-4709-93EE-8C742317E3F6}" type="pres">
      <dgm:prSet presAssocID="{2811CF77-1C14-461C-B92D-47AF765EA34C}" presName="rootConnector" presStyleLbl="node4" presStyleIdx="16" presStyleCnt="38"/>
      <dgm:spPr/>
    </dgm:pt>
    <dgm:pt modelId="{82ED08E5-89CF-4B48-896B-257D83AA4895}" type="pres">
      <dgm:prSet presAssocID="{2811CF77-1C14-461C-B92D-47AF765EA34C}" presName="hierChild4" presStyleCnt="0"/>
      <dgm:spPr/>
    </dgm:pt>
    <dgm:pt modelId="{CD02EE72-47ED-4068-87F7-0D8E514D0EC1}" type="pres">
      <dgm:prSet presAssocID="{2811CF77-1C14-461C-B92D-47AF765EA34C}" presName="hierChild5" presStyleCnt="0"/>
      <dgm:spPr/>
    </dgm:pt>
    <dgm:pt modelId="{DFABD6B4-2B71-4C28-B546-CE3A350B929D}" type="pres">
      <dgm:prSet presAssocID="{D1AB38F5-A629-4FA4-AF78-87C0F75C0ACC}" presName="Name37" presStyleLbl="parChTrans1D4" presStyleIdx="17" presStyleCnt="38"/>
      <dgm:spPr/>
    </dgm:pt>
    <dgm:pt modelId="{97EB38B6-6C92-4330-B145-685DF693DB2C}" type="pres">
      <dgm:prSet presAssocID="{2563A9F7-2FDC-42E5-90C9-2B202003B146}" presName="hierRoot2" presStyleCnt="0">
        <dgm:presLayoutVars>
          <dgm:hierBranch val="init"/>
        </dgm:presLayoutVars>
      </dgm:prSet>
      <dgm:spPr/>
    </dgm:pt>
    <dgm:pt modelId="{D06FF779-9B2F-4289-80ED-FA2C4EA4E8B7}" type="pres">
      <dgm:prSet presAssocID="{2563A9F7-2FDC-42E5-90C9-2B202003B146}" presName="rootComposite" presStyleCnt="0"/>
      <dgm:spPr/>
    </dgm:pt>
    <dgm:pt modelId="{4D854983-0DE5-4481-85DD-E46AE624230C}" type="pres">
      <dgm:prSet presAssocID="{2563A9F7-2FDC-42E5-90C9-2B202003B146}" presName="rootText" presStyleLbl="node4" presStyleIdx="17" presStyleCnt="38">
        <dgm:presLayoutVars>
          <dgm:chPref val="3"/>
        </dgm:presLayoutVars>
      </dgm:prSet>
      <dgm:spPr/>
    </dgm:pt>
    <dgm:pt modelId="{6970784B-B3F1-46AC-8113-91D8D745832F}" type="pres">
      <dgm:prSet presAssocID="{2563A9F7-2FDC-42E5-90C9-2B202003B146}" presName="rootConnector" presStyleLbl="node4" presStyleIdx="17" presStyleCnt="38"/>
      <dgm:spPr/>
    </dgm:pt>
    <dgm:pt modelId="{F12953A1-F4B0-4FCB-8EC9-7694CFFE5E4C}" type="pres">
      <dgm:prSet presAssocID="{2563A9F7-2FDC-42E5-90C9-2B202003B146}" presName="hierChild4" presStyleCnt="0"/>
      <dgm:spPr/>
    </dgm:pt>
    <dgm:pt modelId="{5C1C75DC-7597-4CC6-A3EC-B6D9EBD1D80E}" type="pres">
      <dgm:prSet presAssocID="{2563A9F7-2FDC-42E5-90C9-2B202003B146}" presName="hierChild5" presStyleCnt="0"/>
      <dgm:spPr/>
    </dgm:pt>
    <dgm:pt modelId="{A92A9F40-1622-42A7-8770-0CC3AED46597}" type="pres">
      <dgm:prSet presAssocID="{78D20354-CBD6-41C3-81FC-1845465F1F67}" presName="hierChild5" presStyleCnt="0"/>
      <dgm:spPr/>
    </dgm:pt>
    <dgm:pt modelId="{39B857F8-A9B7-46A8-962C-BE0DEF906D78}" type="pres">
      <dgm:prSet presAssocID="{C5A98E15-1C12-4446-B6FE-E911B09D8442}" presName="Name37" presStyleLbl="parChTrans1D4" presStyleIdx="18" presStyleCnt="38"/>
      <dgm:spPr/>
    </dgm:pt>
    <dgm:pt modelId="{8C28C514-A238-4FF7-AF13-476BE9B16807}" type="pres">
      <dgm:prSet presAssocID="{CDC435C5-BD41-485B-BD56-A549518BC8D9}" presName="hierRoot2" presStyleCnt="0">
        <dgm:presLayoutVars>
          <dgm:hierBranch val="init"/>
        </dgm:presLayoutVars>
      </dgm:prSet>
      <dgm:spPr/>
    </dgm:pt>
    <dgm:pt modelId="{A9016D90-5F4F-4C6E-B060-0DEFABC6B733}" type="pres">
      <dgm:prSet presAssocID="{CDC435C5-BD41-485B-BD56-A549518BC8D9}" presName="rootComposite" presStyleCnt="0"/>
      <dgm:spPr/>
    </dgm:pt>
    <dgm:pt modelId="{75BE2809-AD72-423D-AC50-0952834C1546}" type="pres">
      <dgm:prSet presAssocID="{CDC435C5-BD41-485B-BD56-A549518BC8D9}" presName="rootText" presStyleLbl="node4" presStyleIdx="18" presStyleCnt="38">
        <dgm:presLayoutVars>
          <dgm:chPref val="3"/>
        </dgm:presLayoutVars>
      </dgm:prSet>
      <dgm:spPr/>
    </dgm:pt>
    <dgm:pt modelId="{1723C39B-B10B-4C3E-8304-17097A96068A}" type="pres">
      <dgm:prSet presAssocID="{CDC435C5-BD41-485B-BD56-A549518BC8D9}" presName="rootConnector" presStyleLbl="node4" presStyleIdx="18" presStyleCnt="38"/>
      <dgm:spPr/>
    </dgm:pt>
    <dgm:pt modelId="{B1CD422E-35A6-4C59-BE29-66EC7A495803}" type="pres">
      <dgm:prSet presAssocID="{CDC435C5-BD41-485B-BD56-A549518BC8D9}" presName="hierChild4" presStyleCnt="0"/>
      <dgm:spPr/>
    </dgm:pt>
    <dgm:pt modelId="{C95688E3-AEC0-4A87-9485-ED45BF2BAEA8}" type="pres">
      <dgm:prSet presAssocID="{EC6F809E-7AD1-421F-945B-43E2AD927E93}" presName="Name37" presStyleLbl="parChTrans1D4" presStyleIdx="19" presStyleCnt="38"/>
      <dgm:spPr/>
    </dgm:pt>
    <dgm:pt modelId="{60E134BD-B5F8-448F-A0A3-14FC83819886}" type="pres">
      <dgm:prSet presAssocID="{AB1C359A-A4EB-4081-A70C-57240660D893}" presName="hierRoot2" presStyleCnt="0">
        <dgm:presLayoutVars>
          <dgm:hierBranch val="init"/>
        </dgm:presLayoutVars>
      </dgm:prSet>
      <dgm:spPr/>
    </dgm:pt>
    <dgm:pt modelId="{27029217-FFEF-4DD2-A03F-7C2F87D82CBB}" type="pres">
      <dgm:prSet presAssocID="{AB1C359A-A4EB-4081-A70C-57240660D893}" presName="rootComposite" presStyleCnt="0"/>
      <dgm:spPr/>
    </dgm:pt>
    <dgm:pt modelId="{852E85BB-E3C6-4C51-A27B-0C618FF2A5FB}" type="pres">
      <dgm:prSet presAssocID="{AB1C359A-A4EB-4081-A70C-57240660D893}" presName="rootText" presStyleLbl="node4" presStyleIdx="19" presStyleCnt="38">
        <dgm:presLayoutVars>
          <dgm:chPref val="3"/>
        </dgm:presLayoutVars>
      </dgm:prSet>
      <dgm:spPr/>
    </dgm:pt>
    <dgm:pt modelId="{5DC4DA14-19DF-4DBC-892A-350A8E91E84F}" type="pres">
      <dgm:prSet presAssocID="{AB1C359A-A4EB-4081-A70C-57240660D893}" presName="rootConnector" presStyleLbl="node4" presStyleIdx="19" presStyleCnt="38"/>
      <dgm:spPr/>
    </dgm:pt>
    <dgm:pt modelId="{95BC5E3C-66CE-421E-ABD3-DC94DFBD4A39}" type="pres">
      <dgm:prSet presAssocID="{AB1C359A-A4EB-4081-A70C-57240660D893}" presName="hierChild4" presStyleCnt="0"/>
      <dgm:spPr/>
    </dgm:pt>
    <dgm:pt modelId="{DAD10B28-AE8B-4744-B3FF-EBCF3257FFFB}" type="pres">
      <dgm:prSet presAssocID="{AB1C359A-A4EB-4081-A70C-57240660D893}" presName="hierChild5" presStyleCnt="0"/>
      <dgm:spPr/>
    </dgm:pt>
    <dgm:pt modelId="{1CB5BF22-20C8-4059-9EA6-44018E61FEA6}" type="pres">
      <dgm:prSet presAssocID="{830EB8F2-0881-4D4A-A5A5-598E3A58A19A}" presName="Name37" presStyleLbl="parChTrans1D4" presStyleIdx="20" presStyleCnt="38"/>
      <dgm:spPr/>
    </dgm:pt>
    <dgm:pt modelId="{03E13771-5116-4AF0-8578-CC5B941E625A}" type="pres">
      <dgm:prSet presAssocID="{A4D12456-7E90-4C9C-8C25-65296CADECF6}" presName="hierRoot2" presStyleCnt="0">
        <dgm:presLayoutVars>
          <dgm:hierBranch val="init"/>
        </dgm:presLayoutVars>
      </dgm:prSet>
      <dgm:spPr/>
    </dgm:pt>
    <dgm:pt modelId="{E7732565-46EB-4CAA-B8B6-1DF2E4F7D408}" type="pres">
      <dgm:prSet presAssocID="{A4D12456-7E90-4C9C-8C25-65296CADECF6}" presName="rootComposite" presStyleCnt="0"/>
      <dgm:spPr/>
    </dgm:pt>
    <dgm:pt modelId="{1A840807-1E0A-42A5-AA35-49579938EBC9}" type="pres">
      <dgm:prSet presAssocID="{A4D12456-7E90-4C9C-8C25-65296CADECF6}" presName="rootText" presStyleLbl="node4" presStyleIdx="20" presStyleCnt="38">
        <dgm:presLayoutVars>
          <dgm:chPref val="3"/>
        </dgm:presLayoutVars>
      </dgm:prSet>
      <dgm:spPr/>
    </dgm:pt>
    <dgm:pt modelId="{28C1366B-E336-4A04-AE86-AE27F4E4CB68}" type="pres">
      <dgm:prSet presAssocID="{A4D12456-7E90-4C9C-8C25-65296CADECF6}" presName="rootConnector" presStyleLbl="node4" presStyleIdx="20" presStyleCnt="38"/>
      <dgm:spPr/>
    </dgm:pt>
    <dgm:pt modelId="{64BF38B7-597B-4B71-8A67-234216D3C94C}" type="pres">
      <dgm:prSet presAssocID="{A4D12456-7E90-4C9C-8C25-65296CADECF6}" presName="hierChild4" presStyleCnt="0"/>
      <dgm:spPr/>
    </dgm:pt>
    <dgm:pt modelId="{A509E028-E084-46AE-A1F4-EAEA6EE777F3}" type="pres">
      <dgm:prSet presAssocID="{A4D12456-7E90-4C9C-8C25-65296CADECF6}" presName="hierChild5" presStyleCnt="0"/>
      <dgm:spPr/>
    </dgm:pt>
    <dgm:pt modelId="{543D1AB5-7036-4103-8D07-3DD9293CE2D2}" type="pres">
      <dgm:prSet presAssocID="{B2F8B2CD-32BE-4EC1-B760-69FEAEF9995D}" presName="Name37" presStyleLbl="parChTrans1D4" presStyleIdx="21" presStyleCnt="38"/>
      <dgm:spPr/>
    </dgm:pt>
    <dgm:pt modelId="{265DBB5A-E4F1-4AD9-8172-283923204646}" type="pres">
      <dgm:prSet presAssocID="{D45159EC-35D6-440C-8536-42DEA3F45B4C}" presName="hierRoot2" presStyleCnt="0">
        <dgm:presLayoutVars>
          <dgm:hierBranch val="init"/>
        </dgm:presLayoutVars>
      </dgm:prSet>
      <dgm:spPr/>
    </dgm:pt>
    <dgm:pt modelId="{0937CB7E-489F-4903-9F5D-C9651B3169C9}" type="pres">
      <dgm:prSet presAssocID="{D45159EC-35D6-440C-8536-42DEA3F45B4C}" presName="rootComposite" presStyleCnt="0"/>
      <dgm:spPr/>
    </dgm:pt>
    <dgm:pt modelId="{78A273BC-7E2A-4AC5-85BB-A51B18AE8588}" type="pres">
      <dgm:prSet presAssocID="{D45159EC-35D6-440C-8536-42DEA3F45B4C}" presName="rootText" presStyleLbl="node4" presStyleIdx="21" presStyleCnt="38">
        <dgm:presLayoutVars>
          <dgm:chPref val="3"/>
        </dgm:presLayoutVars>
      </dgm:prSet>
      <dgm:spPr/>
    </dgm:pt>
    <dgm:pt modelId="{C7E898B4-FC93-406C-B09B-18C2CEE39297}" type="pres">
      <dgm:prSet presAssocID="{D45159EC-35D6-440C-8536-42DEA3F45B4C}" presName="rootConnector" presStyleLbl="node4" presStyleIdx="21" presStyleCnt="38"/>
      <dgm:spPr/>
    </dgm:pt>
    <dgm:pt modelId="{33351755-8A1A-421B-BBE5-14CFBC80A2CC}" type="pres">
      <dgm:prSet presAssocID="{D45159EC-35D6-440C-8536-42DEA3F45B4C}" presName="hierChild4" presStyleCnt="0"/>
      <dgm:spPr/>
    </dgm:pt>
    <dgm:pt modelId="{F5CF9992-D836-4582-AA73-F1483ED42690}" type="pres">
      <dgm:prSet presAssocID="{D45159EC-35D6-440C-8536-42DEA3F45B4C}" presName="hierChild5" presStyleCnt="0"/>
      <dgm:spPr/>
    </dgm:pt>
    <dgm:pt modelId="{727B4BBD-DBC9-4A02-A3B3-8941320B89D3}" type="pres">
      <dgm:prSet presAssocID="{CBD5A71F-2A3A-4C84-AF6E-F33C5A64C8C8}" presName="Name37" presStyleLbl="parChTrans1D4" presStyleIdx="22" presStyleCnt="38"/>
      <dgm:spPr/>
    </dgm:pt>
    <dgm:pt modelId="{6B9F57C4-FA16-4062-87B2-D3E909330109}" type="pres">
      <dgm:prSet presAssocID="{059A023E-CCB7-452C-A3B5-2253B0B80621}" presName="hierRoot2" presStyleCnt="0">
        <dgm:presLayoutVars>
          <dgm:hierBranch val="init"/>
        </dgm:presLayoutVars>
      </dgm:prSet>
      <dgm:spPr/>
    </dgm:pt>
    <dgm:pt modelId="{1EC98D92-719B-4607-BDE4-D986E12193F9}" type="pres">
      <dgm:prSet presAssocID="{059A023E-CCB7-452C-A3B5-2253B0B80621}" presName="rootComposite" presStyleCnt="0"/>
      <dgm:spPr/>
    </dgm:pt>
    <dgm:pt modelId="{2F91501E-2EC3-4862-A95D-4A74F5BDAA46}" type="pres">
      <dgm:prSet presAssocID="{059A023E-CCB7-452C-A3B5-2253B0B80621}" presName="rootText" presStyleLbl="node4" presStyleIdx="22" presStyleCnt="38">
        <dgm:presLayoutVars>
          <dgm:chPref val="3"/>
        </dgm:presLayoutVars>
      </dgm:prSet>
      <dgm:spPr/>
    </dgm:pt>
    <dgm:pt modelId="{A7C935A8-4F0D-4670-A03A-EA30F837549D}" type="pres">
      <dgm:prSet presAssocID="{059A023E-CCB7-452C-A3B5-2253B0B80621}" presName="rootConnector" presStyleLbl="node4" presStyleIdx="22" presStyleCnt="38"/>
      <dgm:spPr/>
    </dgm:pt>
    <dgm:pt modelId="{5F73029C-6DA7-4F75-95FC-05F001B07D96}" type="pres">
      <dgm:prSet presAssocID="{059A023E-CCB7-452C-A3B5-2253B0B80621}" presName="hierChild4" presStyleCnt="0"/>
      <dgm:spPr/>
    </dgm:pt>
    <dgm:pt modelId="{C7D92CE8-3E48-49A9-9EE0-8B3D5836BFCA}" type="pres">
      <dgm:prSet presAssocID="{059A023E-CCB7-452C-A3B5-2253B0B80621}" presName="hierChild5" presStyleCnt="0"/>
      <dgm:spPr/>
    </dgm:pt>
    <dgm:pt modelId="{627EAA16-98FF-4116-9FBF-F89516D2CBE7}" type="pres">
      <dgm:prSet presAssocID="{B764EBC1-A27E-41CE-85ED-C91D509309FA}" presName="Name37" presStyleLbl="parChTrans1D4" presStyleIdx="23" presStyleCnt="38"/>
      <dgm:spPr/>
    </dgm:pt>
    <dgm:pt modelId="{73F82B12-115E-45AE-8CDC-684D6D7B67F3}" type="pres">
      <dgm:prSet presAssocID="{2DDD3D9D-A45E-4F4C-BBC4-D59BF980EE94}" presName="hierRoot2" presStyleCnt="0">
        <dgm:presLayoutVars>
          <dgm:hierBranch val="init"/>
        </dgm:presLayoutVars>
      </dgm:prSet>
      <dgm:spPr/>
    </dgm:pt>
    <dgm:pt modelId="{57903570-B78C-45B0-8781-E06F67535594}" type="pres">
      <dgm:prSet presAssocID="{2DDD3D9D-A45E-4F4C-BBC4-D59BF980EE94}" presName="rootComposite" presStyleCnt="0"/>
      <dgm:spPr/>
    </dgm:pt>
    <dgm:pt modelId="{6C0ECC19-2787-45E1-80D9-B17CBD63C081}" type="pres">
      <dgm:prSet presAssocID="{2DDD3D9D-A45E-4F4C-BBC4-D59BF980EE94}" presName="rootText" presStyleLbl="node4" presStyleIdx="23" presStyleCnt="38">
        <dgm:presLayoutVars>
          <dgm:chPref val="3"/>
        </dgm:presLayoutVars>
      </dgm:prSet>
      <dgm:spPr/>
    </dgm:pt>
    <dgm:pt modelId="{A5DC229D-821C-49C9-B369-0E49D636E0D5}" type="pres">
      <dgm:prSet presAssocID="{2DDD3D9D-A45E-4F4C-BBC4-D59BF980EE94}" presName="rootConnector" presStyleLbl="node4" presStyleIdx="23" presStyleCnt="38"/>
      <dgm:spPr/>
    </dgm:pt>
    <dgm:pt modelId="{335E8F69-FF8D-4731-BB7E-0B2842F093B0}" type="pres">
      <dgm:prSet presAssocID="{2DDD3D9D-A45E-4F4C-BBC4-D59BF980EE94}" presName="hierChild4" presStyleCnt="0"/>
      <dgm:spPr/>
    </dgm:pt>
    <dgm:pt modelId="{AB0BCB5C-2574-4A97-B48C-D616C2EFBD35}" type="pres">
      <dgm:prSet presAssocID="{2DDD3D9D-A45E-4F4C-BBC4-D59BF980EE94}" presName="hierChild5" presStyleCnt="0"/>
      <dgm:spPr/>
    </dgm:pt>
    <dgm:pt modelId="{FA5ACD4D-37B7-4D03-9C3A-F924301E6214}" type="pres">
      <dgm:prSet presAssocID="{CDC435C5-BD41-485B-BD56-A549518BC8D9}" presName="hierChild5" presStyleCnt="0"/>
      <dgm:spPr/>
    </dgm:pt>
    <dgm:pt modelId="{9A44BF28-EADE-474C-823F-4067EEDFEB73}" type="pres">
      <dgm:prSet presAssocID="{D47E3E1A-E22B-4570-8C2A-3DF709D88846}" presName="hierChild5" presStyleCnt="0"/>
      <dgm:spPr/>
    </dgm:pt>
    <dgm:pt modelId="{B68961D1-D1CC-4A34-BBAB-E3A6B37928A9}" type="pres">
      <dgm:prSet presAssocID="{F28A1CBC-DE2C-445E-8FEE-F2BF396A0251}" presName="Name37" presStyleLbl="parChTrans1D3" presStyleIdx="4" presStyleCnt="22"/>
      <dgm:spPr/>
    </dgm:pt>
    <dgm:pt modelId="{EB407DF7-91FB-4472-9A74-C1D494490DE8}" type="pres">
      <dgm:prSet presAssocID="{D13AB444-0D80-4541-9294-289668F3C13D}" presName="hierRoot2" presStyleCnt="0">
        <dgm:presLayoutVars>
          <dgm:hierBranch val="init"/>
        </dgm:presLayoutVars>
      </dgm:prSet>
      <dgm:spPr/>
    </dgm:pt>
    <dgm:pt modelId="{DDB8C6B9-6623-43D4-AC0A-E307CDACC2E5}" type="pres">
      <dgm:prSet presAssocID="{D13AB444-0D80-4541-9294-289668F3C13D}" presName="rootComposite" presStyleCnt="0"/>
      <dgm:spPr/>
    </dgm:pt>
    <dgm:pt modelId="{962D927F-1F52-482B-9D63-B0DCF4E553E6}" type="pres">
      <dgm:prSet presAssocID="{D13AB444-0D80-4541-9294-289668F3C13D}" presName="rootText" presStyleLbl="node3" presStyleIdx="4" presStyleCnt="22">
        <dgm:presLayoutVars>
          <dgm:chPref val="3"/>
        </dgm:presLayoutVars>
      </dgm:prSet>
      <dgm:spPr/>
    </dgm:pt>
    <dgm:pt modelId="{8F3FEC58-9ED7-44A3-A159-F334141D5D73}" type="pres">
      <dgm:prSet presAssocID="{D13AB444-0D80-4541-9294-289668F3C13D}" presName="rootConnector" presStyleLbl="node3" presStyleIdx="4" presStyleCnt="22"/>
      <dgm:spPr/>
    </dgm:pt>
    <dgm:pt modelId="{A93A0338-4BEF-474B-9036-3AB1EEED43DC}" type="pres">
      <dgm:prSet presAssocID="{D13AB444-0D80-4541-9294-289668F3C13D}" presName="hierChild4" presStyleCnt="0"/>
      <dgm:spPr/>
    </dgm:pt>
    <dgm:pt modelId="{2A5F5EB7-8A56-41C3-8CEA-F0EE50961A0F}" type="pres">
      <dgm:prSet presAssocID="{6D005EA9-F422-4CD7-BD7E-07C06505A2C2}" presName="Name37" presStyleLbl="parChTrans1D4" presStyleIdx="24" presStyleCnt="38"/>
      <dgm:spPr/>
    </dgm:pt>
    <dgm:pt modelId="{D283C1A3-E0A5-4F89-BAD5-EBB0ADE508F0}" type="pres">
      <dgm:prSet presAssocID="{BE2A0D26-483B-4F16-99E2-CABD4718244C}" presName="hierRoot2" presStyleCnt="0">
        <dgm:presLayoutVars>
          <dgm:hierBranch val="init"/>
        </dgm:presLayoutVars>
      </dgm:prSet>
      <dgm:spPr/>
    </dgm:pt>
    <dgm:pt modelId="{7BB29465-712C-49A4-A8BC-E96D4C4F5F41}" type="pres">
      <dgm:prSet presAssocID="{BE2A0D26-483B-4F16-99E2-CABD4718244C}" presName="rootComposite" presStyleCnt="0"/>
      <dgm:spPr/>
    </dgm:pt>
    <dgm:pt modelId="{E91B8FB6-C53C-41C7-8589-9AC1BB0EEFFA}" type="pres">
      <dgm:prSet presAssocID="{BE2A0D26-483B-4F16-99E2-CABD4718244C}" presName="rootText" presStyleLbl="node4" presStyleIdx="24" presStyleCnt="38">
        <dgm:presLayoutVars>
          <dgm:chPref val="3"/>
        </dgm:presLayoutVars>
      </dgm:prSet>
      <dgm:spPr/>
    </dgm:pt>
    <dgm:pt modelId="{6A497103-7F14-4E84-AC6B-740A77DFF761}" type="pres">
      <dgm:prSet presAssocID="{BE2A0D26-483B-4F16-99E2-CABD4718244C}" presName="rootConnector" presStyleLbl="node4" presStyleIdx="24" presStyleCnt="38"/>
      <dgm:spPr/>
    </dgm:pt>
    <dgm:pt modelId="{3263EEA2-E3E4-4450-93C2-5AE8F21BEFE3}" type="pres">
      <dgm:prSet presAssocID="{BE2A0D26-483B-4F16-99E2-CABD4718244C}" presName="hierChild4" presStyleCnt="0"/>
      <dgm:spPr/>
    </dgm:pt>
    <dgm:pt modelId="{81E8239E-7881-46E8-B02B-B2BC39E0CC5C}" type="pres">
      <dgm:prSet presAssocID="{C7F3C9E8-BF3F-45F0-8680-78C568A56B73}" presName="Name37" presStyleLbl="parChTrans1D4" presStyleIdx="25" presStyleCnt="38"/>
      <dgm:spPr/>
    </dgm:pt>
    <dgm:pt modelId="{368F845D-CC5D-4CB2-9735-CEFED9B124A2}" type="pres">
      <dgm:prSet presAssocID="{C6C3D48E-9691-47EA-9C42-856FE4C3AF1F}" presName="hierRoot2" presStyleCnt="0">
        <dgm:presLayoutVars>
          <dgm:hierBranch val="init"/>
        </dgm:presLayoutVars>
      </dgm:prSet>
      <dgm:spPr/>
    </dgm:pt>
    <dgm:pt modelId="{084671C4-127F-486B-AE47-8CE9A323102F}" type="pres">
      <dgm:prSet presAssocID="{C6C3D48E-9691-47EA-9C42-856FE4C3AF1F}" presName="rootComposite" presStyleCnt="0"/>
      <dgm:spPr/>
    </dgm:pt>
    <dgm:pt modelId="{7346BB75-EC92-477E-A2F6-97208083ED03}" type="pres">
      <dgm:prSet presAssocID="{C6C3D48E-9691-47EA-9C42-856FE4C3AF1F}" presName="rootText" presStyleLbl="node4" presStyleIdx="25" presStyleCnt="38">
        <dgm:presLayoutVars>
          <dgm:chPref val="3"/>
        </dgm:presLayoutVars>
      </dgm:prSet>
      <dgm:spPr/>
    </dgm:pt>
    <dgm:pt modelId="{C820EE97-4F27-4AD8-81A8-7D00F905302A}" type="pres">
      <dgm:prSet presAssocID="{C6C3D48E-9691-47EA-9C42-856FE4C3AF1F}" presName="rootConnector" presStyleLbl="node4" presStyleIdx="25" presStyleCnt="38"/>
      <dgm:spPr/>
    </dgm:pt>
    <dgm:pt modelId="{1DBA280B-E438-4851-9E18-DA464F86AEBE}" type="pres">
      <dgm:prSet presAssocID="{C6C3D48E-9691-47EA-9C42-856FE4C3AF1F}" presName="hierChild4" presStyleCnt="0"/>
      <dgm:spPr/>
    </dgm:pt>
    <dgm:pt modelId="{8BA2E380-FC17-4A77-8C01-8C320F097273}" type="pres">
      <dgm:prSet presAssocID="{C6C3D48E-9691-47EA-9C42-856FE4C3AF1F}" presName="hierChild5" presStyleCnt="0"/>
      <dgm:spPr/>
    </dgm:pt>
    <dgm:pt modelId="{C28A2C8E-7268-4071-87C1-9BC291550157}" type="pres">
      <dgm:prSet presAssocID="{DF863E70-AFB5-465B-AF8A-69A17B3F568E}" presName="Name37" presStyleLbl="parChTrans1D4" presStyleIdx="26" presStyleCnt="38"/>
      <dgm:spPr/>
    </dgm:pt>
    <dgm:pt modelId="{F4A0E785-CB23-44B1-A7FB-1BF07B4055FA}" type="pres">
      <dgm:prSet presAssocID="{2D456742-B806-4B2D-9114-2DEFD757EC4F}" presName="hierRoot2" presStyleCnt="0">
        <dgm:presLayoutVars>
          <dgm:hierBranch val="init"/>
        </dgm:presLayoutVars>
      </dgm:prSet>
      <dgm:spPr/>
    </dgm:pt>
    <dgm:pt modelId="{ABA50704-21FE-4BE7-9B89-CD04D29C5E43}" type="pres">
      <dgm:prSet presAssocID="{2D456742-B806-4B2D-9114-2DEFD757EC4F}" presName="rootComposite" presStyleCnt="0"/>
      <dgm:spPr/>
    </dgm:pt>
    <dgm:pt modelId="{DB446494-B04E-4C8B-9C37-CF183C39FBFB}" type="pres">
      <dgm:prSet presAssocID="{2D456742-B806-4B2D-9114-2DEFD757EC4F}" presName="rootText" presStyleLbl="node4" presStyleIdx="26" presStyleCnt="38">
        <dgm:presLayoutVars>
          <dgm:chPref val="3"/>
        </dgm:presLayoutVars>
      </dgm:prSet>
      <dgm:spPr/>
    </dgm:pt>
    <dgm:pt modelId="{50D0960B-6022-40E3-93B8-0992958CBB1D}" type="pres">
      <dgm:prSet presAssocID="{2D456742-B806-4B2D-9114-2DEFD757EC4F}" presName="rootConnector" presStyleLbl="node4" presStyleIdx="26" presStyleCnt="38"/>
      <dgm:spPr/>
    </dgm:pt>
    <dgm:pt modelId="{E7658861-3274-49B0-BC3A-59B93D306937}" type="pres">
      <dgm:prSet presAssocID="{2D456742-B806-4B2D-9114-2DEFD757EC4F}" presName="hierChild4" presStyleCnt="0"/>
      <dgm:spPr/>
    </dgm:pt>
    <dgm:pt modelId="{C133381B-2A9B-422F-B062-3C987FBC74CF}" type="pres">
      <dgm:prSet presAssocID="{2D456742-B806-4B2D-9114-2DEFD757EC4F}" presName="hierChild5" presStyleCnt="0"/>
      <dgm:spPr/>
    </dgm:pt>
    <dgm:pt modelId="{3B18BF38-3A21-4BD1-A123-5544F2348833}" type="pres">
      <dgm:prSet presAssocID="{71057470-32D0-47AF-9AA8-4E896A9AA619}" presName="Name37" presStyleLbl="parChTrans1D4" presStyleIdx="27" presStyleCnt="38"/>
      <dgm:spPr/>
    </dgm:pt>
    <dgm:pt modelId="{10CCA237-EBB4-4934-84F8-910A40C5FBD6}" type="pres">
      <dgm:prSet presAssocID="{8585809F-FAB8-452A-B850-BCD50A19E38F}" presName="hierRoot2" presStyleCnt="0">
        <dgm:presLayoutVars>
          <dgm:hierBranch val="init"/>
        </dgm:presLayoutVars>
      </dgm:prSet>
      <dgm:spPr/>
    </dgm:pt>
    <dgm:pt modelId="{2C7AE0CF-EC53-46D8-8D34-8E090C8BB658}" type="pres">
      <dgm:prSet presAssocID="{8585809F-FAB8-452A-B850-BCD50A19E38F}" presName="rootComposite" presStyleCnt="0"/>
      <dgm:spPr/>
    </dgm:pt>
    <dgm:pt modelId="{DC7C9FC0-E664-4ECF-9C3D-A520AD2183F8}" type="pres">
      <dgm:prSet presAssocID="{8585809F-FAB8-452A-B850-BCD50A19E38F}" presName="rootText" presStyleLbl="node4" presStyleIdx="27" presStyleCnt="38" custLinFactNeighborX="0">
        <dgm:presLayoutVars>
          <dgm:chPref val="3"/>
        </dgm:presLayoutVars>
      </dgm:prSet>
      <dgm:spPr/>
    </dgm:pt>
    <dgm:pt modelId="{92E7B5C5-6FBF-46AF-83DC-8504490064CE}" type="pres">
      <dgm:prSet presAssocID="{8585809F-FAB8-452A-B850-BCD50A19E38F}" presName="rootConnector" presStyleLbl="node4" presStyleIdx="27" presStyleCnt="38"/>
      <dgm:spPr/>
    </dgm:pt>
    <dgm:pt modelId="{576A954B-DD14-40C0-91E6-5507F7DA37EF}" type="pres">
      <dgm:prSet presAssocID="{8585809F-FAB8-452A-B850-BCD50A19E38F}" presName="hierChild4" presStyleCnt="0"/>
      <dgm:spPr/>
    </dgm:pt>
    <dgm:pt modelId="{669341C1-BB83-4BED-BAE2-1E097D3908E0}" type="pres">
      <dgm:prSet presAssocID="{8585809F-FAB8-452A-B850-BCD50A19E38F}" presName="hierChild5" presStyleCnt="0"/>
      <dgm:spPr/>
    </dgm:pt>
    <dgm:pt modelId="{435DF2E8-EC49-4D1F-9CFB-BBBA34E6E320}" type="pres">
      <dgm:prSet presAssocID="{8882C78E-FC46-4C97-8859-DF02AA0F1DFE}" presName="Name37" presStyleLbl="parChTrans1D4" presStyleIdx="28" presStyleCnt="38"/>
      <dgm:spPr/>
    </dgm:pt>
    <dgm:pt modelId="{95D40D32-7660-4BDF-9B97-693D45A4FD66}" type="pres">
      <dgm:prSet presAssocID="{5A2231A1-9496-40C0-8262-BD699098A843}" presName="hierRoot2" presStyleCnt="0">
        <dgm:presLayoutVars>
          <dgm:hierBranch val="init"/>
        </dgm:presLayoutVars>
      </dgm:prSet>
      <dgm:spPr/>
    </dgm:pt>
    <dgm:pt modelId="{C43A1297-B4A4-4B95-8080-5A5EDA474DA2}" type="pres">
      <dgm:prSet presAssocID="{5A2231A1-9496-40C0-8262-BD699098A843}" presName="rootComposite" presStyleCnt="0"/>
      <dgm:spPr/>
    </dgm:pt>
    <dgm:pt modelId="{1E080B2A-44D1-4386-AEDE-8B53B1BE4BCF}" type="pres">
      <dgm:prSet presAssocID="{5A2231A1-9496-40C0-8262-BD699098A843}" presName="rootText" presStyleLbl="node4" presStyleIdx="28" presStyleCnt="38">
        <dgm:presLayoutVars>
          <dgm:chPref val="3"/>
        </dgm:presLayoutVars>
      </dgm:prSet>
      <dgm:spPr/>
    </dgm:pt>
    <dgm:pt modelId="{9D3478E8-B57A-4043-9FA7-2F7210430036}" type="pres">
      <dgm:prSet presAssocID="{5A2231A1-9496-40C0-8262-BD699098A843}" presName="rootConnector" presStyleLbl="node4" presStyleIdx="28" presStyleCnt="38"/>
      <dgm:spPr/>
    </dgm:pt>
    <dgm:pt modelId="{E8E5B63C-362B-4446-8DF6-F6F50C018D07}" type="pres">
      <dgm:prSet presAssocID="{5A2231A1-9496-40C0-8262-BD699098A843}" presName="hierChild4" presStyleCnt="0"/>
      <dgm:spPr/>
    </dgm:pt>
    <dgm:pt modelId="{49DC5A76-71A5-439C-BFB6-03F1069A8195}" type="pres">
      <dgm:prSet presAssocID="{5A2231A1-9496-40C0-8262-BD699098A843}" presName="hierChild5" presStyleCnt="0"/>
      <dgm:spPr/>
    </dgm:pt>
    <dgm:pt modelId="{DF56397D-4F87-4A22-9FCB-C623AFD8D485}" type="pres">
      <dgm:prSet presAssocID="{06C2B6EA-3A77-4EA0-AE77-726A7EE56793}" presName="Name37" presStyleLbl="parChTrans1D4" presStyleIdx="29" presStyleCnt="38"/>
      <dgm:spPr/>
    </dgm:pt>
    <dgm:pt modelId="{F64F6E3E-F40F-48C8-9DAD-5E93F4175563}" type="pres">
      <dgm:prSet presAssocID="{76C59CB4-8A41-4D66-A57E-57A1975011EC}" presName="hierRoot2" presStyleCnt="0">
        <dgm:presLayoutVars>
          <dgm:hierBranch val="init"/>
        </dgm:presLayoutVars>
      </dgm:prSet>
      <dgm:spPr/>
    </dgm:pt>
    <dgm:pt modelId="{208CA017-AF43-4D08-BCEE-FFC659B34E17}" type="pres">
      <dgm:prSet presAssocID="{76C59CB4-8A41-4D66-A57E-57A1975011EC}" presName="rootComposite" presStyleCnt="0"/>
      <dgm:spPr/>
    </dgm:pt>
    <dgm:pt modelId="{9B2C9780-9562-41C3-9D50-668FC80A72D4}" type="pres">
      <dgm:prSet presAssocID="{76C59CB4-8A41-4D66-A57E-57A1975011EC}" presName="rootText" presStyleLbl="node4" presStyleIdx="29" presStyleCnt="38">
        <dgm:presLayoutVars>
          <dgm:chPref val="3"/>
        </dgm:presLayoutVars>
      </dgm:prSet>
      <dgm:spPr/>
    </dgm:pt>
    <dgm:pt modelId="{A04366A9-DCE7-423F-AC32-AADA8E049DD2}" type="pres">
      <dgm:prSet presAssocID="{76C59CB4-8A41-4D66-A57E-57A1975011EC}" presName="rootConnector" presStyleLbl="node4" presStyleIdx="29" presStyleCnt="38"/>
      <dgm:spPr/>
    </dgm:pt>
    <dgm:pt modelId="{C39D24D8-C971-4AC6-9B0C-0D5E39D550E1}" type="pres">
      <dgm:prSet presAssocID="{76C59CB4-8A41-4D66-A57E-57A1975011EC}" presName="hierChild4" presStyleCnt="0"/>
      <dgm:spPr/>
    </dgm:pt>
    <dgm:pt modelId="{B9EB0657-0CDD-405F-AE82-9B91CFCB3FF0}" type="pres">
      <dgm:prSet presAssocID="{76C59CB4-8A41-4D66-A57E-57A1975011EC}" presName="hierChild5" presStyleCnt="0"/>
      <dgm:spPr/>
    </dgm:pt>
    <dgm:pt modelId="{32E1D71F-8961-45D4-81D6-7A281E9DB459}" type="pres">
      <dgm:prSet presAssocID="{39968CA8-A4E1-42DE-907A-D1E60559D156}" presName="Name37" presStyleLbl="parChTrans1D4" presStyleIdx="30" presStyleCnt="38"/>
      <dgm:spPr/>
    </dgm:pt>
    <dgm:pt modelId="{A407E198-F39C-4984-96C2-A97E34FBEDC3}" type="pres">
      <dgm:prSet presAssocID="{260829F3-0D8C-4892-9C03-533A1AE52B9E}" presName="hierRoot2" presStyleCnt="0">
        <dgm:presLayoutVars>
          <dgm:hierBranch val="init"/>
        </dgm:presLayoutVars>
      </dgm:prSet>
      <dgm:spPr/>
    </dgm:pt>
    <dgm:pt modelId="{B6E44C57-A5E8-4818-9268-B044EDEB1515}" type="pres">
      <dgm:prSet presAssocID="{260829F3-0D8C-4892-9C03-533A1AE52B9E}" presName="rootComposite" presStyleCnt="0"/>
      <dgm:spPr/>
    </dgm:pt>
    <dgm:pt modelId="{267A3B66-47B4-46E2-BD3F-B9A2AF2E5331}" type="pres">
      <dgm:prSet presAssocID="{260829F3-0D8C-4892-9C03-533A1AE52B9E}" presName="rootText" presStyleLbl="node4" presStyleIdx="30" presStyleCnt="38">
        <dgm:presLayoutVars>
          <dgm:chPref val="3"/>
        </dgm:presLayoutVars>
      </dgm:prSet>
      <dgm:spPr/>
    </dgm:pt>
    <dgm:pt modelId="{AF775D52-B13F-41E0-89FB-92B07135402E}" type="pres">
      <dgm:prSet presAssocID="{260829F3-0D8C-4892-9C03-533A1AE52B9E}" presName="rootConnector" presStyleLbl="node4" presStyleIdx="30" presStyleCnt="38"/>
      <dgm:spPr/>
    </dgm:pt>
    <dgm:pt modelId="{C7DAFF50-7BB9-4556-8D76-411856B7A46E}" type="pres">
      <dgm:prSet presAssocID="{260829F3-0D8C-4892-9C03-533A1AE52B9E}" presName="hierChild4" presStyleCnt="0"/>
      <dgm:spPr/>
    </dgm:pt>
    <dgm:pt modelId="{2A8414A3-CE7D-489B-9A6B-B8BCDE83AF09}" type="pres">
      <dgm:prSet presAssocID="{260829F3-0D8C-4892-9C03-533A1AE52B9E}" presName="hierChild5" presStyleCnt="0"/>
      <dgm:spPr/>
    </dgm:pt>
    <dgm:pt modelId="{1779B2C8-165C-4B95-AE76-52D831C3CF7A}" type="pres">
      <dgm:prSet presAssocID="{BE2A0D26-483B-4F16-99E2-CABD4718244C}" presName="hierChild5" presStyleCnt="0"/>
      <dgm:spPr/>
    </dgm:pt>
    <dgm:pt modelId="{A3C08164-91A7-4378-AA29-5FF29EEE68AE}" type="pres">
      <dgm:prSet presAssocID="{82702021-1F2D-4274-A111-3762E9569B18}" presName="Name37" presStyleLbl="parChTrans1D4" presStyleIdx="31" presStyleCnt="38"/>
      <dgm:spPr/>
    </dgm:pt>
    <dgm:pt modelId="{2DFB5BAD-8B60-42A0-8B36-409D2EB253D4}" type="pres">
      <dgm:prSet presAssocID="{22E5F7E3-58B0-415B-B586-00D99E9FA12C}" presName="hierRoot2" presStyleCnt="0">
        <dgm:presLayoutVars>
          <dgm:hierBranch val="init"/>
        </dgm:presLayoutVars>
      </dgm:prSet>
      <dgm:spPr/>
    </dgm:pt>
    <dgm:pt modelId="{0DF323C3-D5C8-4351-A7F5-80220DF7185E}" type="pres">
      <dgm:prSet presAssocID="{22E5F7E3-58B0-415B-B586-00D99E9FA12C}" presName="rootComposite" presStyleCnt="0"/>
      <dgm:spPr/>
    </dgm:pt>
    <dgm:pt modelId="{89A7E16F-3EDF-4D2C-8ED8-09DCFD3AA6B1}" type="pres">
      <dgm:prSet presAssocID="{22E5F7E3-58B0-415B-B586-00D99E9FA12C}" presName="rootText" presStyleLbl="node4" presStyleIdx="31" presStyleCnt="38">
        <dgm:presLayoutVars>
          <dgm:chPref val="3"/>
        </dgm:presLayoutVars>
      </dgm:prSet>
      <dgm:spPr/>
    </dgm:pt>
    <dgm:pt modelId="{A765EB87-3325-4B82-9870-6EB8F22A096C}" type="pres">
      <dgm:prSet presAssocID="{22E5F7E3-58B0-415B-B586-00D99E9FA12C}" presName="rootConnector" presStyleLbl="node4" presStyleIdx="31" presStyleCnt="38"/>
      <dgm:spPr/>
    </dgm:pt>
    <dgm:pt modelId="{9AC0AF60-A0E3-48C3-B3A0-B99A88C52BC8}" type="pres">
      <dgm:prSet presAssocID="{22E5F7E3-58B0-415B-B586-00D99E9FA12C}" presName="hierChild4" presStyleCnt="0"/>
      <dgm:spPr/>
    </dgm:pt>
    <dgm:pt modelId="{13C8BBE3-4DD0-4EAC-94DA-FA42A651845D}" type="pres">
      <dgm:prSet presAssocID="{F37D1CB6-5E61-4C79-8C1E-CE8A1787CF3F}" presName="Name37" presStyleLbl="parChTrans1D4" presStyleIdx="32" presStyleCnt="38"/>
      <dgm:spPr/>
    </dgm:pt>
    <dgm:pt modelId="{01D987B5-6F1A-4470-8BBB-E2699ED04245}" type="pres">
      <dgm:prSet presAssocID="{1F8ED069-C1A2-4983-826F-C446F95A26D8}" presName="hierRoot2" presStyleCnt="0">
        <dgm:presLayoutVars>
          <dgm:hierBranch val="init"/>
        </dgm:presLayoutVars>
      </dgm:prSet>
      <dgm:spPr/>
    </dgm:pt>
    <dgm:pt modelId="{A9014E46-3408-47AA-B1A6-25BCCEB0F239}" type="pres">
      <dgm:prSet presAssocID="{1F8ED069-C1A2-4983-826F-C446F95A26D8}" presName="rootComposite" presStyleCnt="0"/>
      <dgm:spPr/>
    </dgm:pt>
    <dgm:pt modelId="{6EEE668F-7E4F-4F55-9DA8-E619786E4E50}" type="pres">
      <dgm:prSet presAssocID="{1F8ED069-C1A2-4983-826F-C446F95A26D8}" presName="rootText" presStyleLbl="node4" presStyleIdx="32" presStyleCnt="38">
        <dgm:presLayoutVars>
          <dgm:chPref val="3"/>
        </dgm:presLayoutVars>
      </dgm:prSet>
      <dgm:spPr/>
    </dgm:pt>
    <dgm:pt modelId="{634E4E54-B528-42C5-A83F-87A2584768CE}" type="pres">
      <dgm:prSet presAssocID="{1F8ED069-C1A2-4983-826F-C446F95A26D8}" presName="rootConnector" presStyleLbl="node4" presStyleIdx="32" presStyleCnt="38"/>
      <dgm:spPr/>
    </dgm:pt>
    <dgm:pt modelId="{C2C9C55C-ADA5-41ED-BF88-FE0DAEBCF81A}" type="pres">
      <dgm:prSet presAssocID="{1F8ED069-C1A2-4983-826F-C446F95A26D8}" presName="hierChild4" presStyleCnt="0"/>
      <dgm:spPr/>
    </dgm:pt>
    <dgm:pt modelId="{CD13D9DA-E190-44B3-A6F2-7634E8BC306C}" type="pres">
      <dgm:prSet presAssocID="{1F8ED069-C1A2-4983-826F-C446F95A26D8}" presName="hierChild5" presStyleCnt="0"/>
      <dgm:spPr/>
    </dgm:pt>
    <dgm:pt modelId="{B367135E-6FB0-4E5D-8088-EB14C279FF03}" type="pres">
      <dgm:prSet presAssocID="{896E86F0-D964-4AF5-8F4A-8CA293FBA6BB}" presName="Name37" presStyleLbl="parChTrans1D4" presStyleIdx="33" presStyleCnt="38"/>
      <dgm:spPr/>
    </dgm:pt>
    <dgm:pt modelId="{2EBC7B26-96C6-43D1-A7BF-87200668D1A4}" type="pres">
      <dgm:prSet presAssocID="{DD64A50C-54D5-41BE-8DDE-EE6776914CEA}" presName="hierRoot2" presStyleCnt="0">
        <dgm:presLayoutVars>
          <dgm:hierBranch val="init"/>
        </dgm:presLayoutVars>
      </dgm:prSet>
      <dgm:spPr/>
    </dgm:pt>
    <dgm:pt modelId="{ABFB0634-BFBF-40E7-B0A3-21E91C4209C3}" type="pres">
      <dgm:prSet presAssocID="{DD64A50C-54D5-41BE-8DDE-EE6776914CEA}" presName="rootComposite" presStyleCnt="0"/>
      <dgm:spPr/>
    </dgm:pt>
    <dgm:pt modelId="{9E1C49A8-132C-4787-BE30-E1A4D5EC46AA}" type="pres">
      <dgm:prSet presAssocID="{DD64A50C-54D5-41BE-8DDE-EE6776914CEA}" presName="rootText" presStyleLbl="node4" presStyleIdx="33" presStyleCnt="38">
        <dgm:presLayoutVars>
          <dgm:chPref val="3"/>
        </dgm:presLayoutVars>
      </dgm:prSet>
      <dgm:spPr/>
    </dgm:pt>
    <dgm:pt modelId="{3D154B6E-D102-4AE4-A3DB-A6F891368C82}" type="pres">
      <dgm:prSet presAssocID="{DD64A50C-54D5-41BE-8DDE-EE6776914CEA}" presName="rootConnector" presStyleLbl="node4" presStyleIdx="33" presStyleCnt="38"/>
      <dgm:spPr/>
    </dgm:pt>
    <dgm:pt modelId="{B1E046E5-04DB-4828-98FE-E321C17BC873}" type="pres">
      <dgm:prSet presAssocID="{DD64A50C-54D5-41BE-8DDE-EE6776914CEA}" presName="hierChild4" presStyleCnt="0"/>
      <dgm:spPr/>
    </dgm:pt>
    <dgm:pt modelId="{A406A93A-4173-4A3A-8076-C279EF70704A}" type="pres">
      <dgm:prSet presAssocID="{DD64A50C-54D5-41BE-8DDE-EE6776914CEA}" presName="hierChild5" presStyleCnt="0"/>
      <dgm:spPr/>
    </dgm:pt>
    <dgm:pt modelId="{0079FB07-534C-4392-AF67-983595B14238}" type="pres">
      <dgm:prSet presAssocID="{E8F069E1-9BBC-44EC-9A2E-7D191DECB1B4}" presName="Name37" presStyleLbl="parChTrans1D4" presStyleIdx="34" presStyleCnt="38"/>
      <dgm:spPr/>
    </dgm:pt>
    <dgm:pt modelId="{ED29B64A-EE16-4852-8A70-2353C69C2163}" type="pres">
      <dgm:prSet presAssocID="{F232566A-2F73-4C7E-9FF2-30689A649DD2}" presName="hierRoot2" presStyleCnt="0">
        <dgm:presLayoutVars>
          <dgm:hierBranch val="init"/>
        </dgm:presLayoutVars>
      </dgm:prSet>
      <dgm:spPr/>
    </dgm:pt>
    <dgm:pt modelId="{AC3A55E3-B842-4490-970F-2C92FC058E12}" type="pres">
      <dgm:prSet presAssocID="{F232566A-2F73-4C7E-9FF2-30689A649DD2}" presName="rootComposite" presStyleCnt="0"/>
      <dgm:spPr/>
    </dgm:pt>
    <dgm:pt modelId="{BCB6DFBB-5E0A-4190-A2EB-8F1592A75413}" type="pres">
      <dgm:prSet presAssocID="{F232566A-2F73-4C7E-9FF2-30689A649DD2}" presName="rootText" presStyleLbl="node4" presStyleIdx="34" presStyleCnt="38" custLinFactNeighborX="0">
        <dgm:presLayoutVars>
          <dgm:chPref val="3"/>
        </dgm:presLayoutVars>
      </dgm:prSet>
      <dgm:spPr/>
    </dgm:pt>
    <dgm:pt modelId="{F0DF38D6-4D2E-4077-AE8B-DC1E4DDA0F0B}" type="pres">
      <dgm:prSet presAssocID="{F232566A-2F73-4C7E-9FF2-30689A649DD2}" presName="rootConnector" presStyleLbl="node4" presStyleIdx="34" presStyleCnt="38"/>
      <dgm:spPr/>
    </dgm:pt>
    <dgm:pt modelId="{F192BC72-D0EF-40F4-BA05-E1C8F80D6E29}" type="pres">
      <dgm:prSet presAssocID="{F232566A-2F73-4C7E-9FF2-30689A649DD2}" presName="hierChild4" presStyleCnt="0"/>
      <dgm:spPr/>
    </dgm:pt>
    <dgm:pt modelId="{F0E2DD93-0BC6-4E0E-B77D-194DBDF9EA16}" type="pres">
      <dgm:prSet presAssocID="{F232566A-2F73-4C7E-9FF2-30689A649DD2}" presName="hierChild5" presStyleCnt="0"/>
      <dgm:spPr/>
    </dgm:pt>
    <dgm:pt modelId="{500907BB-C09F-400A-BC47-A93F3A63203D}" type="pres">
      <dgm:prSet presAssocID="{EE2A5E3A-86DA-4124-8005-EDED68B3613E}" presName="Name37" presStyleLbl="parChTrans1D4" presStyleIdx="35" presStyleCnt="38"/>
      <dgm:spPr/>
    </dgm:pt>
    <dgm:pt modelId="{280854D8-7EDF-4E5C-A5FD-17586397B634}" type="pres">
      <dgm:prSet presAssocID="{AE2C8EB9-45D3-4BC7-A068-7BDB59BFD874}" presName="hierRoot2" presStyleCnt="0">
        <dgm:presLayoutVars>
          <dgm:hierBranch val="init"/>
        </dgm:presLayoutVars>
      </dgm:prSet>
      <dgm:spPr/>
    </dgm:pt>
    <dgm:pt modelId="{7D89CC79-1322-4DA0-A43C-7103605D586E}" type="pres">
      <dgm:prSet presAssocID="{AE2C8EB9-45D3-4BC7-A068-7BDB59BFD874}" presName="rootComposite" presStyleCnt="0"/>
      <dgm:spPr/>
    </dgm:pt>
    <dgm:pt modelId="{A271F026-6A65-4BEA-89C2-17A6FC4DC00A}" type="pres">
      <dgm:prSet presAssocID="{AE2C8EB9-45D3-4BC7-A068-7BDB59BFD874}" presName="rootText" presStyleLbl="node4" presStyleIdx="35" presStyleCnt="38">
        <dgm:presLayoutVars>
          <dgm:chPref val="3"/>
        </dgm:presLayoutVars>
      </dgm:prSet>
      <dgm:spPr/>
    </dgm:pt>
    <dgm:pt modelId="{3D773B7A-D39D-4B89-853F-6CFCEEC3A93F}" type="pres">
      <dgm:prSet presAssocID="{AE2C8EB9-45D3-4BC7-A068-7BDB59BFD874}" presName="rootConnector" presStyleLbl="node4" presStyleIdx="35" presStyleCnt="38"/>
      <dgm:spPr/>
    </dgm:pt>
    <dgm:pt modelId="{4C8FD664-EAE7-42AC-8909-3B1DB528297C}" type="pres">
      <dgm:prSet presAssocID="{AE2C8EB9-45D3-4BC7-A068-7BDB59BFD874}" presName="hierChild4" presStyleCnt="0"/>
      <dgm:spPr/>
    </dgm:pt>
    <dgm:pt modelId="{538EF498-6217-4081-BC36-BF077DC6B9C6}" type="pres">
      <dgm:prSet presAssocID="{AE2C8EB9-45D3-4BC7-A068-7BDB59BFD874}" presName="hierChild5" presStyleCnt="0"/>
      <dgm:spPr/>
    </dgm:pt>
    <dgm:pt modelId="{B63A806F-5BE6-4F64-94CC-515421CDD284}" type="pres">
      <dgm:prSet presAssocID="{D0303613-1A1D-41E1-90DF-F0D2F10A4C45}" presName="Name37" presStyleLbl="parChTrans1D4" presStyleIdx="36" presStyleCnt="38"/>
      <dgm:spPr/>
    </dgm:pt>
    <dgm:pt modelId="{10B29020-49D8-497B-96F7-C76A7EE4B642}" type="pres">
      <dgm:prSet presAssocID="{11BF7CAF-BF13-4ABC-961B-3286AA440B8C}" presName="hierRoot2" presStyleCnt="0">
        <dgm:presLayoutVars>
          <dgm:hierBranch val="init"/>
        </dgm:presLayoutVars>
      </dgm:prSet>
      <dgm:spPr/>
    </dgm:pt>
    <dgm:pt modelId="{2BED2634-827D-46EF-AAC1-3C2050686DE6}" type="pres">
      <dgm:prSet presAssocID="{11BF7CAF-BF13-4ABC-961B-3286AA440B8C}" presName="rootComposite" presStyleCnt="0"/>
      <dgm:spPr/>
    </dgm:pt>
    <dgm:pt modelId="{7C09254D-DCE7-4710-8BF4-007D6A9D9ADD}" type="pres">
      <dgm:prSet presAssocID="{11BF7CAF-BF13-4ABC-961B-3286AA440B8C}" presName="rootText" presStyleLbl="node4" presStyleIdx="36" presStyleCnt="38">
        <dgm:presLayoutVars>
          <dgm:chPref val="3"/>
        </dgm:presLayoutVars>
      </dgm:prSet>
      <dgm:spPr/>
    </dgm:pt>
    <dgm:pt modelId="{2143AFE7-C919-409F-861A-E2CF338C4BFF}" type="pres">
      <dgm:prSet presAssocID="{11BF7CAF-BF13-4ABC-961B-3286AA440B8C}" presName="rootConnector" presStyleLbl="node4" presStyleIdx="36" presStyleCnt="38"/>
      <dgm:spPr/>
    </dgm:pt>
    <dgm:pt modelId="{3173E74A-865F-4894-BBB6-8F8E8B610597}" type="pres">
      <dgm:prSet presAssocID="{11BF7CAF-BF13-4ABC-961B-3286AA440B8C}" presName="hierChild4" presStyleCnt="0"/>
      <dgm:spPr/>
    </dgm:pt>
    <dgm:pt modelId="{9A0F71CC-0763-4ACA-B359-579C8D6274B1}" type="pres">
      <dgm:prSet presAssocID="{11BF7CAF-BF13-4ABC-961B-3286AA440B8C}" presName="hierChild5" presStyleCnt="0"/>
      <dgm:spPr/>
    </dgm:pt>
    <dgm:pt modelId="{36A89599-887A-4FDF-B1A2-E0B4727ABAAF}" type="pres">
      <dgm:prSet presAssocID="{A1F638A8-A8D8-4E49-B4A8-238BD01B71E1}" presName="Name37" presStyleLbl="parChTrans1D4" presStyleIdx="37" presStyleCnt="38"/>
      <dgm:spPr/>
    </dgm:pt>
    <dgm:pt modelId="{1E7D12C5-01BE-4CC5-B862-A94C0D1B4E41}" type="pres">
      <dgm:prSet presAssocID="{219329A3-09CC-4FB7-8DEA-7B05DF31F35A}" presName="hierRoot2" presStyleCnt="0">
        <dgm:presLayoutVars>
          <dgm:hierBranch val="init"/>
        </dgm:presLayoutVars>
      </dgm:prSet>
      <dgm:spPr/>
    </dgm:pt>
    <dgm:pt modelId="{5445F990-E7B1-4EA4-8CFE-2F1B01E5B6A7}" type="pres">
      <dgm:prSet presAssocID="{219329A3-09CC-4FB7-8DEA-7B05DF31F35A}" presName="rootComposite" presStyleCnt="0"/>
      <dgm:spPr/>
    </dgm:pt>
    <dgm:pt modelId="{170F317D-7704-4148-8A74-59A5F58ACAC5}" type="pres">
      <dgm:prSet presAssocID="{219329A3-09CC-4FB7-8DEA-7B05DF31F35A}" presName="rootText" presStyleLbl="node4" presStyleIdx="37" presStyleCnt="38">
        <dgm:presLayoutVars>
          <dgm:chPref val="3"/>
        </dgm:presLayoutVars>
      </dgm:prSet>
      <dgm:spPr/>
    </dgm:pt>
    <dgm:pt modelId="{20C521FB-AC75-40EF-B911-9F3810A7471E}" type="pres">
      <dgm:prSet presAssocID="{219329A3-09CC-4FB7-8DEA-7B05DF31F35A}" presName="rootConnector" presStyleLbl="node4" presStyleIdx="37" presStyleCnt="38"/>
      <dgm:spPr/>
    </dgm:pt>
    <dgm:pt modelId="{A67527CF-1546-494D-9089-7D1F08E3C2B2}" type="pres">
      <dgm:prSet presAssocID="{219329A3-09CC-4FB7-8DEA-7B05DF31F35A}" presName="hierChild4" presStyleCnt="0"/>
      <dgm:spPr/>
    </dgm:pt>
    <dgm:pt modelId="{26EB60B5-C6E4-47DA-B56F-62B28843217C}" type="pres">
      <dgm:prSet presAssocID="{219329A3-09CC-4FB7-8DEA-7B05DF31F35A}" presName="hierChild5" presStyleCnt="0"/>
      <dgm:spPr/>
    </dgm:pt>
    <dgm:pt modelId="{86BC4513-9E04-40E9-8642-CB01CFB882F9}" type="pres">
      <dgm:prSet presAssocID="{22E5F7E3-58B0-415B-B586-00D99E9FA12C}" presName="hierChild5" presStyleCnt="0"/>
      <dgm:spPr/>
    </dgm:pt>
    <dgm:pt modelId="{7F4FA3FD-E0B0-42E1-8CBF-F42709983488}" type="pres">
      <dgm:prSet presAssocID="{D13AB444-0D80-4541-9294-289668F3C13D}" presName="hierChild5" presStyleCnt="0"/>
      <dgm:spPr/>
    </dgm:pt>
    <dgm:pt modelId="{3721EAFC-E614-4407-91C3-B2C5B5B79AAA}" type="pres">
      <dgm:prSet presAssocID="{62164DF3-78D8-45E7-BEFD-56E1E8A2FD5C}" presName="hierChild5" presStyleCnt="0"/>
      <dgm:spPr/>
    </dgm:pt>
    <dgm:pt modelId="{94069F59-A103-4255-B151-D0A077CFFF20}" type="pres">
      <dgm:prSet presAssocID="{AB482B82-DE1C-4DD7-BA9E-8C8D0B3D162A}" presName="Name37" presStyleLbl="parChTrans1D2" presStyleIdx="2" presStyleCnt="6"/>
      <dgm:spPr/>
    </dgm:pt>
    <dgm:pt modelId="{0AD5B3D5-786C-4FC3-9070-C48D81C2ECEC}" type="pres">
      <dgm:prSet presAssocID="{4C3E427B-A455-4166-AE37-090DDA53EE8F}" presName="hierRoot2" presStyleCnt="0">
        <dgm:presLayoutVars>
          <dgm:hierBranch val="init"/>
        </dgm:presLayoutVars>
      </dgm:prSet>
      <dgm:spPr/>
    </dgm:pt>
    <dgm:pt modelId="{68F05092-FAFA-48E1-AE4F-BF22DED6D408}" type="pres">
      <dgm:prSet presAssocID="{4C3E427B-A455-4166-AE37-090DDA53EE8F}" presName="rootComposite" presStyleCnt="0"/>
      <dgm:spPr/>
    </dgm:pt>
    <dgm:pt modelId="{CA605446-E142-476E-91FA-9BA35079C750}" type="pres">
      <dgm:prSet presAssocID="{4C3E427B-A455-4166-AE37-090DDA53EE8F}" presName="rootText" presStyleLbl="node2" presStyleIdx="2" presStyleCnt="6">
        <dgm:presLayoutVars>
          <dgm:chPref val="3"/>
        </dgm:presLayoutVars>
      </dgm:prSet>
      <dgm:spPr/>
    </dgm:pt>
    <dgm:pt modelId="{8BE6A8FD-124D-46FE-BED4-6973E831DA05}" type="pres">
      <dgm:prSet presAssocID="{4C3E427B-A455-4166-AE37-090DDA53EE8F}" presName="rootConnector" presStyleLbl="node2" presStyleIdx="2" presStyleCnt="6"/>
      <dgm:spPr/>
    </dgm:pt>
    <dgm:pt modelId="{5EE705AF-77C8-4252-B3A6-A1E3086FDA1B}" type="pres">
      <dgm:prSet presAssocID="{4C3E427B-A455-4166-AE37-090DDA53EE8F}" presName="hierChild4" presStyleCnt="0"/>
      <dgm:spPr/>
    </dgm:pt>
    <dgm:pt modelId="{D92EA024-7AE0-4228-8907-5BA480CD260C}" type="pres">
      <dgm:prSet presAssocID="{B8D56D36-FAFA-446B-910E-19F70429A8C9}" presName="Name37" presStyleLbl="parChTrans1D3" presStyleIdx="5" presStyleCnt="22"/>
      <dgm:spPr/>
    </dgm:pt>
    <dgm:pt modelId="{3662C099-BD9B-4572-9A34-DD5C0C255517}" type="pres">
      <dgm:prSet presAssocID="{3969B677-EAE6-4F2D-828B-777D1625376E}" presName="hierRoot2" presStyleCnt="0">
        <dgm:presLayoutVars>
          <dgm:hierBranch val="init"/>
        </dgm:presLayoutVars>
      </dgm:prSet>
      <dgm:spPr/>
    </dgm:pt>
    <dgm:pt modelId="{EB79C449-BD45-448B-962D-E798734881BB}" type="pres">
      <dgm:prSet presAssocID="{3969B677-EAE6-4F2D-828B-777D1625376E}" presName="rootComposite" presStyleCnt="0"/>
      <dgm:spPr/>
    </dgm:pt>
    <dgm:pt modelId="{A124358C-AB80-4C2A-9982-6B6C0A6020E9}" type="pres">
      <dgm:prSet presAssocID="{3969B677-EAE6-4F2D-828B-777D1625376E}" presName="rootText" presStyleLbl="node3" presStyleIdx="5" presStyleCnt="22">
        <dgm:presLayoutVars>
          <dgm:chPref val="3"/>
        </dgm:presLayoutVars>
      </dgm:prSet>
      <dgm:spPr/>
    </dgm:pt>
    <dgm:pt modelId="{0C32CC74-4D1B-4055-9A4A-51BF75D0A39E}" type="pres">
      <dgm:prSet presAssocID="{3969B677-EAE6-4F2D-828B-777D1625376E}" presName="rootConnector" presStyleLbl="node3" presStyleIdx="5" presStyleCnt="22"/>
      <dgm:spPr/>
    </dgm:pt>
    <dgm:pt modelId="{52BE8D97-AC6D-4893-B222-182FEF5547B0}" type="pres">
      <dgm:prSet presAssocID="{3969B677-EAE6-4F2D-828B-777D1625376E}" presName="hierChild4" presStyleCnt="0"/>
      <dgm:spPr/>
    </dgm:pt>
    <dgm:pt modelId="{442AB0D7-9DF1-4BBA-AC39-BD0ABE293D39}" type="pres">
      <dgm:prSet presAssocID="{3969B677-EAE6-4F2D-828B-777D1625376E}" presName="hierChild5" presStyleCnt="0"/>
      <dgm:spPr/>
    </dgm:pt>
    <dgm:pt modelId="{63C579B6-EA67-4D19-8F97-48E9BD471E6A}" type="pres">
      <dgm:prSet presAssocID="{A72BD922-E707-427E-AF84-7EA812A8E13A}" presName="Name37" presStyleLbl="parChTrans1D3" presStyleIdx="6" presStyleCnt="22"/>
      <dgm:spPr/>
    </dgm:pt>
    <dgm:pt modelId="{D1DD5B02-F7C6-4D20-953C-09EDAD0CAFEC}" type="pres">
      <dgm:prSet presAssocID="{30759BF3-7ED3-4A34-9FA9-24EAE8B2CAFA}" presName="hierRoot2" presStyleCnt="0">
        <dgm:presLayoutVars>
          <dgm:hierBranch val="init"/>
        </dgm:presLayoutVars>
      </dgm:prSet>
      <dgm:spPr/>
    </dgm:pt>
    <dgm:pt modelId="{0D6BE98B-AD38-4B6D-93DE-D4502DB7EDA8}" type="pres">
      <dgm:prSet presAssocID="{30759BF3-7ED3-4A34-9FA9-24EAE8B2CAFA}" presName="rootComposite" presStyleCnt="0"/>
      <dgm:spPr/>
    </dgm:pt>
    <dgm:pt modelId="{370678DF-ED3D-4CAA-98D0-EB4AACEA4FB0}" type="pres">
      <dgm:prSet presAssocID="{30759BF3-7ED3-4A34-9FA9-24EAE8B2CAFA}" presName="rootText" presStyleLbl="node3" presStyleIdx="6" presStyleCnt="22">
        <dgm:presLayoutVars>
          <dgm:chPref val="3"/>
        </dgm:presLayoutVars>
      </dgm:prSet>
      <dgm:spPr/>
    </dgm:pt>
    <dgm:pt modelId="{272BCE47-2047-47EF-A891-38B5C409FA84}" type="pres">
      <dgm:prSet presAssocID="{30759BF3-7ED3-4A34-9FA9-24EAE8B2CAFA}" presName="rootConnector" presStyleLbl="node3" presStyleIdx="6" presStyleCnt="22"/>
      <dgm:spPr/>
    </dgm:pt>
    <dgm:pt modelId="{7ACEDCEE-FFA5-476D-9906-62D062C566E5}" type="pres">
      <dgm:prSet presAssocID="{30759BF3-7ED3-4A34-9FA9-24EAE8B2CAFA}" presName="hierChild4" presStyleCnt="0"/>
      <dgm:spPr/>
    </dgm:pt>
    <dgm:pt modelId="{E89559B6-438D-494E-8894-A1324F77B1E5}" type="pres">
      <dgm:prSet presAssocID="{30759BF3-7ED3-4A34-9FA9-24EAE8B2CAFA}" presName="hierChild5" presStyleCnt="0"/>
      <dgm:spPr/>
    </dgm:pt>
    <dgm:pt modelId="{08EB68D4-523C-43B5-9CB7-07222832C64A}" type="pres">
      <dgm:prSet presAssocID="{AD66BEC1-E65E-440C-AD61-A8F10532A11F}" presName="Name37" presStyleLbl="parChTrans1D3" presStyleIdx="7" presStyleCnt="22"/>
      <dgm:spPr/>
    </dgm:pt>
    <dgm:pt modelId="{DCBF2410-156E-4627-BC49-C1A3DF7CA4F1}" type="pres">
      <dgm:prSet presAssocID="{73D9230E-A78B-4097-ADF2-D5310E68284F}" presName="hierRoot2" presStyleCnt="0">
        <dgm:presLayoutVars>
          <dgm:hierBranch val="init"/>
        </dgm:presLayoutVars>
      </dgm:prSet>
      <dgm:spPr/>
    </dgm:pt>
    <dgm:pt modelId="{37C99456-2EB7-4A1F-89D2-8648F1CC7D75}" type="pres">
      <dgm:prSet presAssocID="{73D9230E-A78B-4097-ADF2-D5310E68284F}" presName="rootComposite" presStyleCnt="0"/>
      <dgm:spPr/>
    </dgm:pt>
    <dgm:pt modelId="{E912651E-79E9-447A-A7FD-1E1677A11ECF}" type="pres">
      <dgm:prSet presAssocID="{73D9230E-A78B-4097-ADF2-D5310E68284F}" presName="rootText" presStyleLbl="node3" presStyleIdx="7" presStyleCnt="22">
        <dgm:presLayoutVars>
          <dgm:chPref val="3"/>
        </dgm:presLayoutVars>
      </dgm:prSet>
      <dgm:spPr/>
    </dgm:pt>
    <dgm:pt modelId="{F77D0017-311D-41B0-B046-52934C697AE2}" type="pres">
      <dgm:prSet presAssocID="{73D9230E-A78B-4097-ADF2-D5310E68284F}" presName="rootConnector" presStyleLbl="node3" presStyleIdx="7" presStyleCnt="22"/>
      <dgm:spPr/>
    </dgm:pt>
    <dgm:pt modelId="{D5EBAF83-46DA-45FA-8D65-B6AF25A17264}" type="pres">
      <dgm:prSet presAssocID="{73D9230E-A78B-4097-ADF2-D5310E68284F}" presName="hierChild4" presStyleCnt="0"/>
      <dgm:spPr/>
    </dgm:pt>
    <dgm:pt modelId="{6ED635EE-19B2-4516-BB0D-5C918C23DCA4}" type="pres">
      <dgm:prSet presAssocID="{73D9230E-A78B-4097-ADF2-D5310E68284F}" presName="hierChild5" presStyleCnt="0"/>
      <dgm:spPr/>
    </dgm:pt>
    <dgm:pt modelId="{08518DEC-D1E8-41F2-8A54-901B1EC45256}" type="pres">
      <dgm:prSet presAssocID="{4C3E427B-A455-4166-AE37-090DDA53EE8F}" presName="hierChild5" presStyleCnt="0"/>
      <dgm:spPr/>
    </dgm:pt>
    <dgm:pt modelId="{457986D2-DE21-4E7F-8AD0-9F5383C7B60C}" type="pres">
      <dgm:prSet presAssocID="{8BA9580B-ECC9-4B03-89E0-D145B676C369}" presName="Name37" presStyleLbl="parChTrans1D2" presStyleIdx="3" presStyleCnt="6"/>
      <dgm:spPr/>
    </dgm:pt>
    <dgm:pt modelId="{B2D6DDD9-5891-4F7B-AEC3-F9F4614714A3}" type="pres">
      <dgm:prSet presAssocID="{6F678308-B47C-4C02-AEE7-C055A08A9047}" presName="hierRoot2" presStyleCnt="0">
        <dgm:presLayoutVars>
          <dgm:hierBranch val="init"/>
        </dgm:presLayoutVars>
      </dgm:prSet>
      <dgm:spPr/>
    </dgm:pt>
    <dgm:pt modelId="{6422F906-5B74-40C8-89CC-67F57E76CE83}" type="pres">
      <dgm:prSet presAssocID="{6F678308-B47C-4C02-AEE7-C055A08A9047}" presName="rootComposite" presStyleCnt="0"/>
      <dgm:spPr/>
    </dgm:pt>
    <dgm:pt modelId="{66D3D622-5124-4699-AAB5-5FB268C0149C}" type="pres">
      <dgm:prSet presAssocID="{6F678308-B47C-4C02-AEE7-C055A08A9047}" presName="rootText" presStyleLbl="node2" presStyleIdx="3" presStyleCnt="6">
        <dgm:presLayoutVars>
          <dgm:chPref val="3"/>
        </dgm:presLayoutVars>
      </dgm:prSet>
      <dgm:spPr/>
    </dgm:pt>
    <dgm:pt modelId="{53DFC9C9-7A67-4D00-9114-C9A0131AC558}" type="pres">
      <dgm:prSet presAssocID="{6F678308-B47C-4C02-AEE7-C055A08A9047}" presName="rootConnector" presStyleLbl="node2" presStyleIdx="3" presStyleCnt="6"/>
      <dgm:spPr/>
    </dgm:pt>
    <dgm:pt modelId="{B26FEB29-E144-43C3-AEBB-CEF8F841CEC6}" type="pres">
      <dgm:prSet presAssocID="{6F678308-B47C-4C02-AEE7-C055A08A9047}" presName="hierChild4" presStyleCnt="0"/>
      <dgm:spPr/>
    </dgm:pt>
    <dgm:pt modelId="{3640FDD8-4A58-4A8E-A346-56767296AC53}" type="pres">
      <dgm:prSet presAssocID="{31FDC6E4-C1C2-4CB3-9307-A518377D7A3E}" presName="Name37" presStyleLbl="parChTrans1D3" presStyleIdx="8" presStyleCnt="22"/>
      <dgm:spPr/>
    </dgm:pt>
    <dgm:pt modelId="{C3E22354-D5F6-49F6-B971-E760DD48C7A3}" type="pres">
      <dgm:prSet presAssocID="{9B5A3D5E-2CBC-411A-9488-ECC7016E29E1}" presName="hierRoot2" presStyleCnt="0">
        <dgm:presLayoutVars>
          <dgm:hierBranch val="init"/>
        </dgm:presLayoutVars>
      </dgm:prSet>
      <dgm:spPr/>
    </dgm:pt>
    <dgm:pt modelId="{5BACA586-5E98-4E62-8DC3-75CD796AB4E4}" type="pres">
      <dgm:prSet presAssocID="{9B5A3D5E-2CBC-411A-9488-ECC7016E29E1}" presName="rootComposite" presStyleCnt="0"/>
      <dgm:spPr/>
    </dgm:pt>
    <dgm:pt modelId="{28F143C8-4F39-4B30-924C-BEEFEF675062}" type="pres">
      <dgm:prSet presAssocID="{9B5A3D5E-2CBC-411A-9488-ECC7016E29E1}" presName="rootText" presStyleLbl="node3" presStyleIdx="8" presStyleCnt="22">
        <dgm:presLayoutVars>
          <dgm:chPref val="3"/>
        </dgm:presLayoutVars>
      </dgm:prSet>
      <dgm:spPr/>
    </dgm:pt>
    <dgm:pt modelId="{B7428751-FDC3-4E7A-97A1-890DD42E66F7}" type="pres">
      <dgm:prSet presAssocID="{9B5A3D5E-2CBC-411A-9488-ECC7016E29E1}" presName="rootConnector" presStyleLbl="node3" presStyleIdx="8" presStyleCnt="22"/>
      <dgm:spPr/>
    </dgm:pt>
    <dgm:pt modelId="{AA38F989-D973-42A5-B3FD-1F3ECA555ED8}" type="pres">
      <dgm:prSet presAssocID="{9B5A3D5E-2CBC-411A-9488-ECC7016E29E1}" presName="hierChild4" presStyleCnt="0"/>
      <dgm:spPr/>
    </dgm:pt>
    <dgm:pt modelId="{FCC0C603-3CFA-44B2-98C7-A894A65BF9CE}" type="pres">
      <dgm:prSet presAssocID="{9B5A3D5E-2CBC-411A-9488-ECC7016E29E1}" presName="hierChild5" presStyleCnt="0"/>
      <dgm:spPr/>
    </dgm:pt>
    <dgm:pt modelId="{DF8E2F52-CF0E-4255-8C79-4B767A4CC029}" type="pres">
      <dgm:prSet presAssocID="{0A1D5096-5595-4DE8-B3FC-45EE0F85FCC8}" presName="Name37" presStyleLbl="parChTrans1D3" presStyleIdx="9" presStyleCnt="22"/>
      <dgm:spPr/>
    </dgm:pt>
    <dgm:pt modelId="{0ED81CE9-CECA-46C4-82B0-33D94D960DCD}" type="pres">
      <dgm:prSet presAssocID="{92555706-308F-4188-9780-D1B47E24FDD1}" presName="hierRoot2" presStyleCnt="0">
        <dgm:presLayoutVars>
          <dgm:hierBranch val="init"/>
        </dgm:presLayoutVars>
      </dgm:prSet>
      <dgm:spPr/>
    </dgm:pt>
    <dgm:pt modelId="{A930FBB0-7687-430D-AD8D-71CF69C55FC3}" type="pres">
      <dgm:prSet presAssocID="{92555706-308F-4188-9780-D1B47E24FDD1}" presName="rootComposite" presStyleCnt="0"/>
      <dgm:spPr/>
    </dgm:pt>
    <dgm:pt modelId="{75C59114-BEBB-4DC7-AD1E-CE1DAB6F67F5}" type="pres">
      <dgm:prSet presAssocID="{92555706-308F-4188-9780-D1B47E24FDD1}" presName="rootText" presStyleLbl="node3" presStyleIdx="9" presStyleCnt="22">
        <dgm:presLayoutVars>
          <dgm:chPref val="3"/>
        </dgm:presLayoutVars>
      </dgm:prSet>
      <dgm:spPr/>
    </dgm:pt>
    <dgm:pt modelId="{F1537437-AB09-46C7-AE72-7E68C98FB04C}" type="pres">
      <dgm:prSet presAssocID="{92555706-308F-4188-9780-D1B47E24FDD1}" presName="rootConnector" presStyleLbl="node3" presStyleIdx="9" presStyleCnt="22"/>
      <dgm:spPr/>
    </dgm:pt>
    <dgm:pt modelId="{FDDBA325-6CB6-480D-A87F-49DF27D1782F}" type="pres">
      <dgm:prSet presAssocID="{92555706-308F-4188-9780-D1B47E24FDD1}" presName="hierChild4" presStyleCnt="0"/>
      <dgm:spPr/>
    </dgm:pt>
    <dgm:pt modelId="{849C53E9-1565-419E-BBC8-D8A2838C04E7}" type="pres">
      <dgm:prSet presAssocID="{92555706-308F-4188-9780-D1B47E24FDD1}" presName="hierChild5" presStyleCnt="0"/>
      <dgm:spPr/>
    </dgm:pt>
    <dgm:pt modelId="{E456BA79-0049-436E-A0C8-62ED104667ED}" type="pres">
      <dgm:prSet presAssocID="{8DBC943A-AED4-40FA-BFDC-EAF46745B00B}" presName="Name37" presStyleLbl="parChTrans1D3" presStyleIdx="10" presStyleCnt="22"/>
      <dgm:spPr/>
    </dgm:pt>
    <dgm:pt modelId="{1FDAB7C6-D604-46AA-A5BD-13C347210456}" type="pres">
      <dgm:prSet presAssocID="{2ECFD759-ED2D-478D-84F2-D9024726A15D}" presName="hierRoot2" presStyleCnt="0">
        <dgm:presLayoutVars>
          <dgm:hierBranch val="init"/>
        </dgm:presLayoutVars>
      </dgm:prSet>
      <dgm:spPr/>
    </dgm:pt>
    <dgm:pt modelId="{7FDF901B-0975-4CDE-8713-733917068506}" type="pres">
      <dgm:prSet presAssocID="{2ECFD759-ED2D-478D-84F2-D9024726A15D}" presName="rootComposite" presStyleCnt="0"/>
      <dgm:spPr/>
    </dgm:pt>
    <dgm:pt modelId="{20426670-913F-47B1-BAD8-F4B2003CDA17}" type="pres">
      <dgm:prSet presAssocID="{2ECFD759-ED2D-478D-84F2-D9024726A15D}" presName="rootText" presStyleLbl="node3" presStyleIdx="10" presStyleCnt="22">
        <dgm:presLayoutVars>
          <dgm:chPref val="3"/>
        </dgm:presLayoutVars>
      </dgm:prSet>
      <dgm:spPr/>
    </dgm:pt>
    <dgm:pt modelId="{918ED660-60E8-4A9F-AC7F-B4596121C4E3}" type="pres">
      <dgm:prSet presAssocID="{2ECFD759-ED2D-478D-84F2-D9024726A15D}" presName="rootConnector" presStyleLbl="node3" presStyleIdx="10" presStyleCnt="22"/>
      <dgm:spPr/>
    </dgm:pt>
    <dgm:pt modelId="{82F35BAF-FA12-4168-8EB5-4AC20FE8A05B}" type="pres">
      <dgm:prSet presAssocID="{2ECFD759-ED2D-478D-84F2-D9024726A15D}" presName="hierChild4" presStyleCnt="0"/>
      <dgm:spPr/>
    </dgm:pt>
    <dgm:pt modelId="{E0CAA7D5-FF1A-4414-BC8A-CC3EB3D39E88}" type="pres">
      <dgm:prSet presAssocID="{2ECFD759-ED2D-478D-84F2-D9024726A15D}" presName="hierChild5" presStyleCnt="0"/>
      <dgm:spPr/>
    </dgm:pt>
    <dgm:pt modelId="{96EB594C-F0BD-402E-A4B0-C20C93BE334F}" type="pres">
      <dgm:prSet presAssocID="{6F678308-B47C-4C02-AEE7-C055A08A9047}" presName="hierChild5" presStyleCnt="0"/>
      <dgm:spPr/>
    </dgm:pt>
    <dgm:pt modelId="{54738547-1B2A-467E-A553-FBCDB4058D62}" type="pres">
      <dgm:prSet presAssocID="{57A14F38-7478-4AFD-B12E-132A7C45B7CB}" presName="Name37" presStyleLbl="parChTrans1D2" presStyleIdx="4" presStyleCnt="6"/>
      <dgm:spPr/>
    </dgm:pt>
    <dgm:pt modelId="{0CC54F17-798B-48A3-9374-5EFAF89821D8}" type="pres">
      <dgm:prSet presAssocID="{3B8195FA-0922-4D82-A1D9-733F20FBF574}" presName="hierRoot2" presStyleCnt="0">
        <dgm:presLayoutVars>
          <dgm:hierBranch val="init"/>
        </dgm:presLayoutVars>
      </dgm:prSet>
      <dgm:spPr/>
    </dgm:pt>
    <dgm:pt modelId="{8367E342-F70D-44DF-8BE9-B610ACF57E6E}" type="pres">
      <dgm:prSet presAssocID="{3B8195FA-0922-4D82-A1D9-733F20FBF574}" presName="rootComposite" presStyleCnt="0"/>
      <dgm:spPr/>
    </dgm:pt>
    <dgm:pt modelId="{24B9C587-C279-4AD0-825A-A96AD1D0610C}" type="pres">
      <dgm:prSet presAssocID="{3B8195FA-0922-4D82-A1D9-733F20FBF574}" presName="rootText" presStyleLbl="node2" presStyleIdx="4" presStyleCnt="6">
        <dgm:presLayoutVars>
          <dgm:chPref val="3"/>
        </dgm:presLayoutVars>
      </dgm:prSet>
      <dgm:spPr/>
    </dgm:pt>
    <dgm:pt modelId="{938430E1-5F2F-4D8B-8740-02603BF347C4}" type="pres">
      <dgm:prSet presAssocID="{3B8195FA-0922-4D82-A1D9-733F20FBF574}" presName="rootConnector" presStyleLbl="node2" presStyleIdx="4" presStyleCnt="6"/>
      <dgm:spPr/>
    </dgm:pt>
    <dgm:pt modelId="{50549586-10DD-45C1-B019-2FE73FF3D35D}" type="pres">
      <dgm:prSet presAssocID="{3B8195FA-0922-4D82-A1D9-733F20FBF574}" presName="hierChild4" presStyleCnt="0"/>
      <dgm:spPr/>
    </dgm:pt>
    <dgm:pt modelId="{5CC724E1-9516-4951-8620-04E53DD61F8C}" type="pres">
      <dgm:prSet presAssocID="{31199811-A14F-4B77-8F6E-6CD53D25D3CB}" presName="Name37" presStyleLbl="parChTrans1D3" presStyleIdx="11" presStyleCnt="22"/>
      <dgm:spPr/>
    </dgm:pt>
    <dgm:pt modelId="{4B4320E5-74B4-432B-BF15-0D1833C70CF6}" type="pres">
      <dgm:prSet presAssocID="{C0C5F06F-A85A-4598-8162-843F9A83A100}" presName="hierRoot2" presStyleCnt="0">
        <dgm:presLayoutVars>
          <dgm:hierBranch val="init"/>
        </dgm:presLayoutVars>
      </dgm:prSet>
      <dgm:spPr/>
    </dgm:pt>
    <dgm:pt modelId="{9FFB11A4-56B4-4B19-8695-702F3B3E9CDD}" type="pres">
      <dgm:prSet presAssocID="{C0C5F06F-A85A-4598-8162-843F9A83A100}" presName="rootComposite" presStyleCnt="0"/>
      <dgm:spPr/>
    </dgm:pt>
    <dgm:pt modelId="{40CBCD00-576D-4F23-B46D-E8031A6638E9}" type="pres">
      <dgm:prSet presAssocID="{C0C5F06F-A85A-4598-8162-843F9A83A100}" presName="rootText" presStyleLbl="node3" presStyleIdx="11" presStyleCnt="22">
        <dgm:presLayoutVars>
          <dgm:chPref val="3"/>
        </dgm:presLayoutVars>
      </dgm:prSet>
      <dgm:spPr/>
    </dgm:pt>
    <dgm:pt modelId="{8CF542BA-C0C0-4AC7-B3A2-407F2A303098}" type="pres">
      <dgm:prSet presAssocID="{C0C5F06F-A85A-4598-8162-843F9A83A100}" presName="rootConnector" presStyleLbl="node3" presStyleIdx="11" presStyleCnt="22"/>
      <dgm:spPr/>
    </dgm:pt>
    <dgm:pt modelId="{C6A49AAE-62D7-44DC-A9D4-519F8B9DCD2B}" type="pres">
      <dgm:prSet presAssocID="{C0C5F06F-A85A-4598-8162-843F9A83A100}" presName="hierChild4" presStyleCnt="0"/>
      <dgm:spPr/>
    </dgm:pt>
    <dgm:pt modelId="{D8FEE2F2-B779-4AB2-993C-26529C5C74F8}" type="pres">
      <dgm:prSet presAssocID="{C0C5F06F-A85A-4598-8162-843F9A83A100}" presName="hierChild5" presStyleCnt="0"/>
      <dgm:spPr/>
    </dgm:pt>
    <dgm:pt modelId="{8AE63A1A-B9D8-4748-8B8B-0038ACB93C19}" type="pres">
      <dgm:prSet presAssocID="{366A0BC5-D099-45C5-B200-5B6715C54DEC}" presName="Name37" presStyleLbl="parChTrans1D3" presStyleIdx="12" presStyleCnt="22"/>
      <dgm:spPr/>
    </dgm:pt>
    <dgm:pt modelId="{C81520CF-A2EE-4315-98B1-0E0B102D085E}" type="pres">
      <dgm:prSet presAssocID="{D9F3B0DD-FFC7-41D0-AA93-D84BAA521CCF}" presName="hierRoot2" presStyleCnt="0">
        <dgm:presLayoutVars>
          <dgm:hierBranch val="init"/>
        </dgm:presLayoutVars>
      </dgm:prSet>
      <dgm:spPr/>
    </dgm:pt>
    <dgm:pt modelId="{5EC19691-82C2-4E65-A058-825E6BADDC04}" type="pres">
      <dgm:prSet presAssocID="{D9F3B0DD-FFC7-41D0-AA93-D84BAA521CCF}" presName="rootComposite" presStyleCnt="0"/>
      <dgm:spPr/>
    </dgm:pt>
    <dgm:pt modelId="{50FD684B-0B8D-45AC-B7CC-32544AFCB438}" type="pres">
      <dgm:prSet presAssocID="{D9F3B0DD-FFC7-41D0-AA93-D84BAA521CCF}" presName="rootText" presStyleLbl="node3" presStyleIdx="12" presStyleCnt="22">
        <dgm:presLayoutVars>
          <dgm:chPref val="3"/>
        </dgm:presLayoutVars>
      </dgm:prSet>
      <dgm:spPr/>
    </dgm:pt>
    <dgm:pt modelId="{E75AAA3E-11D4-481C-A256-CD7C69A635AA}" type="pres">
      <dgm:prSet presAssocID="{D9F3B0DD-FFC7-41D0-AA93-D84BAA521CCF}" presName="rootConnector" presStyleLbl="node3" presStyleIdx="12" presStyleCnt="22"/>
      <dgm:spPr/>
    </dgm:pt>
    <dgm:pt modelId="{C39998D4-016D-4C6D-8909-732038DE0BA9}" type="pres">
      <dgm:prSet presAssocID="{D9F3B0DD-FFC7-41D0-AA93-D84BAA521CCF}" presName="hierChild4" presStyleCnt="0"/>
      <dgm:spPr/>
    </dgm:pt>
    <dgm:pt modelId="{4C6DFC90-7DAF-42E6-90F9-34924CE4FE52}" type="pres">
      <dgm:prSet presAssocID="{D9F3B0DD-FFC7-41D0-AA93-D84BAA521CCF}" presName="hierChild5" presStyleCnt="0"/>
      <dgm:spPr/>
    </dgm:pt>
    <dgm:pt modelId="{34EC0EF1-D9B7-40AB-AE77-AFAC21AFE43E}" type="pres">
      <dgm:prSet presAssocID="{512CAD01-7E0E-4C35-97A4-6F641D89C5B4}" presName="Name37" presStyleLbl="parChTrans1D3" presStyleIdx="13" presStyleCnt="22"/>
      <dgm:spPr/>
    </dgm:pt>
    <dgm:pt modelId="{2B1875E7-C07E-4A42-90A6-E3A31D844F76}" type="pres">
      <dgm:prSet presAssocID="{2540FAEF-8D4D-4ED1-810D-175DA0683688}" presName="hierRoot2" presStyleCnt="0">
        <dgm:presLayoutVars>
          <dgm:hierBranch val="init"/>
        </dgm:presLayoutVars>
      </dgm:prSet>
      <dgm:spPr/>
    </dgm:pt>
    <dgm:pt modelId="{1B00AA2B-6B38-432A-9342-F8E99F2D8A57}" type="pres">
      <dgm:prSet presAssocID="{2540FAEF-8D4D-4ED1-810D-175DA0683688}" presName="rootComposite" presStyleCnt="0"/>
      <dgm:spPr/>
    </dgm:pt>
    <dgm:pt modelId="{079BC2B8-EA5E-4C0F-A273-81BA0DBB9898}" type="pres">
      <dgm:prSet presAssocID="{2540FAEF-8D4D-4ED1-810D-175DA0683688}" presName="rootText" presStyleLbl="node3" presStyleIdx="13" presStyleCnt="22">
        <dgm:presLayoutVars>
          <dgm:chPref val="3"/>
        </dgm:presLayoutVars>
      </dgm:prSet>
      <dgm:spPr/>
    </dgm:pt>
    <dgm:pt modelId="{E066EAF6-0145-45B4-BB23-7A768CDCCE87}" type="pres">
      <dgm:prSet presAssocID="{2540FAEF-8D4D-4ED1-810D-175DA0683688}" presName="rootConnector" presStyleLbl="node3" presStyleIdx="13" presStyleCnt="22"/>
      <dgm:spPr/>
    </dgm:pt>
    <dgm:pt modelId="{3E92F664-5578-44F2-A9DA-8A6BA232A3A3}" type="pres">
      <dgm:prSet presAssocID="{2540FAEF-8D4D-4ED1-810D-175DA0683688}" presName="hierChild4" presStyleCnt="0"/>
      <dgm:spPr/>
    </dgm:pt>
    <dgm:pt modelId="{AE67946D-5386-4987-8EF4-22A392471751}" type="pres">
      <dgm:prSet presAssocID="{2540FAEF-8D4D-4ED1-810D-175DA0683688}" presName="hierChild5" presStyleCnt="0"/>
      <dgm:spPr/>
    </dgm:pt>
    <dgm:pt modelId="{BF94A1A3-C969-4A79-BCDF-D64F420F1197}" type="pres">
      <dgm:prSet presAssocID="{E0F9E164-4DB8-4057-B753-92FA418E8502}" presName="Name37" presStyleLbl="parChTrans1D3" presStyleIdx="14" presStyleCnt="22"/>
      <dgm:spPr/>
    </dgm:pt>
    <dgm:pt modelId="{D7393265-F1CE-4690-9728-DD2968E0470B}" type="pres">
      <dgm:prSet presAssocID="{7433FF78-B6CB-49D6-B93F-0E5CF869A1E6}" presName="hierRoot2" presStyleCnt="0">
        <dgm:presLayoutVars>
          <dgm:hierBranch val="init"/>
        </dgm:presLayoutVars>
      </dgm:prSet>
      <dgm:spPr/>
    </dgm:pt>
    <dgm:pt modelId="{044E6433-A7B9-4A2A-A129-E12900D498DB}" type="pres">
      <dgm:prSet presAssocID="{7433FF78-B6CB-49D6-B93F-0E5CF869A1E6}" presName="rootComposite" presStyleCnt="0"/>
      <dgm:spPr/>
    </dgm:pt>
    <dgm:pt modelId="{F4E498CA-C9B5-43FE-8EF9-9FB343B0680B}" type="pres">
      <dgm:prSet presAssocID="{7433FF78-B6CB-49D6-B93F-0E5CF869A1E6}" presName="rootText" presStyleLbl="node3" presStyleIdx="14" presStyleCnt="22">
        <dgm:presLayoutVars>
          <dgm:chPref val="3"/>
        </dgm:presLayoutVars>
      </dgm:prSet>
      <dgm:spPr/>
    </dgm:pt>
    <dgm:pt modelId="{88D5B554-1D51-44B6-B2B1-3164D3C91B8C}" type="pres">
      <dgm:prSet presAssocID="{7433FF78-B6CB-49D6-B93F-0E5CF869A1E6}" presName="rootConnector" presStyleLbl="node3" presStyleIdx="14" presStyleCnt="22"/>
      <dgm:spPr/>
    </dgm:pt>
    <dgm:pt modelId="{29A2B6E8-061A-4E20-B89E-F3D0866A8CFE}" type="pres">
      <dgm:prSet presAssocID="{7433FF78-B6CB-49D6-B93F-0E5CF869A1E6}" presName="hierChild4" presStyleCnt="0"/>
      <dgm:spPr/>
    </dgm:pt>
    <dgm:pt modelId="{307211B2-F9D9-484F-9F46-8D191A903BC9}" type="pres">
      <dgm:prSet presAssocID="{7433FF78-B6CB-49D6-B93F-0E5CF869A1E6}" presName="hierChild5" presStyleCnt="0"/>
      <dgm:spPr/>
    </dgm:pt>
    <dgm:pt modelId="{E3D60B99-B373-49A1-B847-7D7326FE4371}" type="pres">
      <dgm:prSet presAssocID="{198D9FA1-35B3-4922-8649-6F46B4C39F1A}" presName="Name37" presStyleLbl="parChTrans1D3" presStyleIdx="15" presStyleCnt="22"/>
      <dgm:spPr/>
    </dgm:pt>
    <dgm:pt modelId="{C7C12714-C0EA-445A-B43B-06C02EC73F0B}" type="pres">
      <dgm:prSet presAssocID="{EAEDF908-4315-4EB5-9F54-34964C9C86C3}" presName="hierRoot2" presStyleCnt="0">
        <dgm:presLayoutVars>
          <dgm:hierBranch val="init"/>
        </dgm:presLayoutVars>
      </dgm:prSet>
      <dgm:spPr/>
    </dgm:pt>
    <dgm:pt modelId="{4A8E8E53-8260-4558-ADD6-496D7042E45B}" type="pres">
      <dgm:prSet presAssocID="{EAEDF908-4315-4EB5-9F54-34964C9C86C3}" presName="rootComposite" presStyleCnt="0"/>
      <dgm:spPr/>
    </dgm:pt>
    <dgm:pt modelId="{81802A81-B42E-4429-A7AA-FB948AE9EC81}" type="pres">
      <dgm:prSet presAssocID="{EAEDF908-4315-4EB5-9F54-34964C9C86C3}" presName="rootText" presStyleLbl="node3" presStyleIdx="15" presStyleCnt="22">
        <dgm:presLayoutVars>
          <dgm:chPref val="3"/>
        </dgm:presLayoutVars>
      </dgm:prSet>
      <dgm:spPr/>
    </dgm:pt>
    <dgm:pt modelId="{0596A647-7487-4FC5-A06F-9E03D9A480A4}" type="pres">
      <dgm:prSet presAssocID="{EAEDF908-4315-4EB5-9F54-34964C9C86C3}" presName="rootConnector" presStyleLbl="node3" presStyleIdx="15" presStyleCnt="22"/>
      <dgm:spPr/>
    </dgm:pt>
    <dgm:pt modelId="{BFD9688C-91F8-4B23-B41D-1C76F44A3414}" type="pres">
      <dgm:prSet presAssocID="{EAEDF908-4315-4EB5-9F54-34964C9C86C3}" presName="hierChild4" presStyleCnt="0"/>
      <dgm:spPr/>
    </dgm:pt>
    <dgm:pt modelId="{AEAD0455-0D40-45E4-9F10-8BB5A0A60CA5}" type="pres">
      <dgm:prSet presAssocID="{EAEDF908-4315-4EB5-9F54-34964C9C86C3}" presName="hierChild5" presStyleCnt="0"/>
      <dgm:spPr/>
    </dgm:pt>
    <dgm:pt modelId="{A99C1461-ED81-42F4-8797-51A05799598C}" type="pres">
      <dgm:prSet presAssocID="{3B8195FA-0922-4D82-A1D9-733F20FBF574}" presName="hierChild5" presStyleCnt="0"/>
      <dgm:spPr/>
    </dgm:pt>
    <dgm:pt modelId="{915AFD23-BA5D-4032-AD3C-B3DD8A593279}" type="pres">
      <dgm:prSet presAssocID="{D4436F77-95D5-4C65-BC9F-5878F5B78911}" presName="Name37" presStyleLbl="parChTrans1D2" presStyleIdx="5" presStyleCnt="6"/>
      <dgm:spPr/>
    </dgm:pt>
    <dgm:pt modelId="{8CBE6E87-90E9-4387-8101-3BBA1AEC2E32}" type="pres">
      <dgm:prSet presAssocID="{7F016245-F398-440A-8DC5-CE7409DE39B3}" presName="hierRoot2" presStyleCnt="0">
        <dgm:presLayoutVars>
          <dgm:hierBranch val="init"/>
        </dgm:presLayoutVars>
      </dgm:prSet>
      <dgm:spPr/>
    </dgm:pt>
    <dgm:pt modelId="{CAA0EFCB-D663-42AB-92E7-59882F4A3708}" type="pres">
      <dgm:prSet presAssocID="{7F016245-F398-440A-8DC5-CE7409DE39B3}" presName="rootComposite" presStyleCnt="0"/>
      <dgm:spPr/>
    </dgm:pt>
    <dgm:pt modelId="{4CD6686F-C706-4D75-9A59-CBC931D9433D}" type="pres">
      <dgm:prSet presAssocID="{7F016245-F398-440A-8DC5-CE7409DE39B3}" presName="rootText" presStyleLbl="node2" presStyleIdx="5" presStyleCnt="6">
        <dgm:presLayoutVars>
          <dgm:chPref val="3"/>
        </dgm:presLayoutVars>
      </dgm:prSet>
      <dgm:spPr/>
    </dgm:pt>
    <dgm:pt modelId="{B70A6571-5869-4D65-815B-D8567748D11E}" type="pres">
      <dgm:prSet presAssocID="{7F016245-F398-440A-8DC5-CE7409DE39B3}" presName="rootConnector" presStyleLbl="node2" presStyleIdx="5" presStyleCnt="6"/>
      <dgm:spPr/>
    </dgm:pt>
    <dgm:pt modelId="{6B07C6BC-CD5B-412B-981B-74B0B668F735}" type="pres">
      <dgm:prSet presAssocID="{7F016245-F398-440A-8DC5-CE7409DE39B3}" presName="hierChild4" presStyleCnt="0"/>
      <dgm:spPr/>
    </dgm:pt>
    <dgm:pt modelId="{1C8D6361-AAC8-4971-8EA0-DB2D5C3DF80D}" type="pres">
      <dgm:prSet presAssocID="{99517CCD-57A9-47A8-A0E1-A6A30F101CBF}" presName="Name37" presStyleLbl="parChTrans1D3" presStyleIdx="16" presStyleCnt="22"/>
      <dgm:spPr/>
    </dgm:pt>
    <dgm:pt modelId="{63E61B2C-B1A1-4FA6-89B6-F3D308C97847}" type="pres">
      <dgm:prSet presAssocID="{84275149-9F89-40D9-9FB8-3AE976B3C831}" presName="hierRoot2" presStyleCnt="0">
        <dgm:presLayoutVars>
          <dgm:hierBranch val="init"/>
        </dgm:presLayoutVars>
      </dgm:prSet>
      <dgm:spPr/>
    </dgm:pt>
    <dgm:pt modelId="{2D2959E1-1796-4FD7-8654-2524C54900E4}" type="pres">
      <dgm:prSet presAssocID="{84275149-9F89-40D9-9FB8-3AE976B3C831}" presName="rootComposite" presStyleCnt="0"/>
      <dgm:spPr/>
    </dgm:pt>
    <dgm:pt modelId="{0A80EF62-6235-474F-A8F8-AFF35136D0E1}" type="pres">
      <dgm:prSet presAssocID="{84275149-9F89-40D9-9FB8-3AE976B3C831}" presName="rootText" presStyleLbl="node3" presStyleIdx="16" presStyleCnt="22">
        <dgm:presLayoutVars>
          <dgm:chPref val="3"/>
        </dgm:presLayoutVars>
      </dgm:prSet>
      <dgm:spPr/>
    </dgm:pt>
    <dgm:pt modelId="{AFEACA79-B74E-41D6-8D5E-B6723847B5EB}" type="pres">
      <dgm:prSet presAssocID="{84275149-9F89-40D9-9FB8-3AE976B3C831}" presName="rootConnector" presStyleLbl="node3" presStyleIdx="16" presStyleCnt="22"/>
      <dgm:spPr/>
    </dgm:pt>
    <dgm:pt modelId="{BBD28FDA-033E-4CB1-9D16-9C825EDCA5B3}" type="pres">
      <dgm:prSet presAssocID="{84275149-9F89-40D9-9FB8-3AE976B3C831}" presName="hierChild4" presStyleCnt="0"/>
      <dgm:spPr/>
    </dgm:pt>
    <dgm:pt modelId="{6F4247AA-0325-42B8-B4B5-58DF33E83726}" type="pres">
      <dgm:prSet presAssocID="{84275149-9F89-40D9-9FB8-3AE976B3C831}" presName="hierChild5" presStyleCnt="0"/>
      <dgm:spPr/>
    </dgm:pt>
    <dgm:pt modelId="{F4594A84-9622-4D66-83B0-C72CF9ABF23D}" type="pres">
      <dgm:prSet presAssocID="{69B93424-2F13-4987-B682-3F5975E62CB4}" presName="Name37" presStyleLbl="parChTrans1D3" presStyleIdx="17" presStyleCnt="22"/>
      <dgm:spPr/>
    </dgm:pt>
    <dgm:pt modelId="{FFD12227-E5AE-4CAD-A151-EC3A5C513258}" type="pres">
      <dgm:prSet presAssocID="{3D4B3307-009B-4B1C-A02F-468461A465BB}" presName="hierRoot2" presStyleCnt="0">
        <dgm:presLayoutVars>
          <dgm:hierBranch val="init"/>
        </dgm:presLayoutVars>
      </dgm:prSet>
      <dgm:spPr/>
    </dgm:pt>
    <dgm:pt modelId="{6E89C403-5496-4E6B-A6AA-9917D84DE068}" type="pres">
      <dgm:prSet presAssocID="{3D4B3307-009B-4B1C-A02F-468461A465BB}" presName="rootComposite" presStyleCnt="0"/>
      <dgm:spPr/>
    </dgm:pt>
    <dgm:pt modelId="{63825CCD-5EE7-4544-B386-4AC9F44C5B31}" type="pres">
      <dgm:prSet presAssocID="{3D4B3307-009B-4B1C-A02F-468461A465BB}" presName="rootText" presStyleLbl="node3" presStyleIdx="17" presStyleCnt="22">
        <dgm:presLayoutVars>
          <dgm:chPref val="3"/>
        </dgm:presLayoutVars>
      </dgm:prSet>
      <dgm:spPr/>
    </dgm:pt>
    <dgm:pt modelId="{4C67DF0D-662F-42E8-803F-4E8D07D60B06}" type="pres">
      <dgm:prSet presAssocID="{3D4B3307-009B-4B1C-A02F-468461A465BB}" presName="rootConnector" presStyleLbl="node3" presStyleIdx="17" presStyleCnt="22"/>
      <dgm:spPr/>
    </dgm:pt>
    <dgm:pt modelId="{A82DB1AA-D019-4A7D-89A8-B3AE3C24B2C2}" type="pres">
      <dgm:prSet presAssocID="{3D4B3307-009B-4B1C-A02F-468461A465BB}" presName="hierChild4" presStyleCnt="0"/>
      <dgm:spPr/>
    </dgm:pt>
    <dgm:pt modelId="{D8A5AF60-763B-4CE5-AADC-B2D7A3C9F8CF}" type="pres">
      <dgm:prSet presAssocID="{3D4B3307-009B-4B1C-A02F-468461A465BB}" presName="hierChild5" presStyleCnt="0"/>
      <dgm:spPr/>
    </dgm:pt>
    <dgm:pt modelId="{1DC972B0-205B-4D29-9CF0-FB0CF514197B}" type="pres">
      <dgm:prSet presAssocID="{A43C05E7-C84F-4D02-9EA6-81CFA5BDA217}" presName="Name37" presStyleLbl="parChTrans1D3" presStyleIdx="18" presStyleCnt="22"/>
      <dgm:spPr/>
    </dgm:pt>
    <dgm:pt modelId="{9705B991-3388-4E83-95FE-19932E84B789}" type="pres">
      <dgm:prSet presAssocID="{8156FCBA-9C18-4664-8339-057086BF856A}" presName="hierRoot2" presStyleCnt="0">
        <dgm:presLayoutVars>
          <dgm:hierBranch val="init"/>
        </dgm:presLayoutVars>
      </dgm:prSet>
      <dgm:spPr/>
    </dgm:pt>
    <dgm:pt modelId="{39A5BEFA-2AD5-4109-A2D9-47DE7F9F1DF6}" type="pres">
      <dgm:prSet presAssocID="{8156FCBA-9C18-4664-8339-057086BF856A}" presName="rootComposite" presStyleCnt="0"/>
      <dgm:spPr/>
    </dgm:pt>
    <dgm:pt modelId="{452785DD-A60E-4F78-B706-33091CD40E8D}" type="pres">
      <dgm:prSet presAssocID="{8156FCBA-9C18-4664-8339-057086BF856A}" presName="rootText" presStyleLbl="node3" presStyleIdx="18" presStyleCnt="22">
        <dgm:presLayoutVars>
          <dgm:chPref val="3"/>
        </dgm:presLayoutVars>
      </dgm:prSet>
      <dgm:spPr/>
    </dgm:pt>
    <dgm:pt modelId="{E5FA3239-34D4-4FF7-BAF5-2711707779F8}" type="pres">
      <dgm:prSet presAssocID="{8156FCBA-9C18-4664-8339-057086BF856A}" presName="rootConnector" presStyleLbl="node3" presStyleIdx="18" presStyleCnt="22"/>
      <dgm:spPr/>
    </dgm:pt>
    <dgm:pt modelId="{2B29CBEE-6B3A-4918-A5E9-631CDF885213}" type="pres">
      <dgm:prSet presAssocID="{8156FCBA-9C18-4664-8339-057086BF856A}" presName="hierChild4" presStyleCnt="0"/>
      <dgm:spPr/>
    </dgm:pt>
    <dgm:pt modelId="{556EA73C-648F-4AFA-B972-30929CFF6287}" type="pres">
      <dgm:prSet presAssocID="{8156FCBA-9C18-4664-8339-057086BF856A}" presName="hierChild5" presStyleCnt="0"/>
      <dgm:spPr/>
    </dgm:pt>
    <dgm:pt modelId="{E59168B4-D443-4CF1-A3F8-8AFDCCB8E4F5}" type="pres">
      <dgm:prSet presAssocID="{EA902DBF-DB52-4287-8762-C8C2DA335533}" presName="Name37" presStyleLbl="parChTrans1D3" presStyleIdx="19" presStyleCnt="22"/>
      <dgm:spPr/>
    </dgm:pt>
    <dgm:pt modelId="{07621C9D-5966-40D9-B76E-A7260E130A1F}" type="pres">
      <dgm:prSet presAssocID="{591FCFED-FABA-485A-B62D-56E7688DA819}" presName="hierRoot2" presStyleCnt="0">
        <dgm:presLayoutVars>
          <dgm:hierBranch val="init"/>
        </dgm:presLayoutVars>
      </dgm:prSet>
      <dgm:spPr/>
    </dgm:pt>
    <dgm:pt modelId="{B65E1C5B-5F55-47C2-9C95-83F493D41D6F}" type="pres">
      <dgm:prSet presAssocID="{591FCFED-FABA-485A-B62D-56E7688DA819}" presName="rootComposite" presStyleCnt="0"/>
      <dgm:spPr/>
    </dgm:pt>
    <dgm:pt modelId="{644D1F91-AB59-4097-B9A4-B26005D970A5}" type="pres">
      <dgm:prSet presAssocID="{591FCFED-FABA-485A-B62D-56E7688DA819}" presName="rootText" presStyleLbl="node3" presStyleIdx="19" presStyleCnt="22">
        <dgm:presLayoutVars>
          <dgm:chPref val="3"/>
        </dgm:presLayoutVars>
      </dgm:prSet>
      <dgm:spPr/>
    </dgm:pt>
    <dgm:pt modelId="{18CC102A-06E2-400F-A1CB-4D2E079E39E6}" type="pres">
      <dgm:prSet presAssocID="{591FCFED-FABA-485A-B62D-56E7688DA819}" presName="rootConnector" presStyleLbl="node3" presStyleIdx="19" presStyleCnt="22"/>
      <dgm:spPr/>
    </dgm:pt>
    <dgm:pt modelId="{E0C849B2-6783-472F-A47A-454AEAD4F77F}" type="pres">
      <dgm:prSet presAssocID="{591FCFED-FABA-485A-B62D-56E7688DA819}" presName="hierChild4" presStyleCnt="0"/>
      <dgm:spPr/>
    </dgm:pt>
    <dgm:pt modelId="{5C242270-9C7A-4FA0-940C-5CE6FAAE27AF}" type="pres">
      <dgm:prSet presAssocID="{591FCFED-FABA-485A-B62D-56E7688DA819}" presName="hierChild5" presStyleCnt="0"/>
      <dgm:spPr/>
    </dgm:pt>
    <dgm:pt modelId="{5C47DD1D-74B7-4F92-8126-ED4A3D8101F6}" type="pres">
      <dgm:prSet presAssocID="{561A61DD-9733-4E30-B7C3-3875D2B8F0B7}" presName="Name37" presStyleLbl="parChTrans1D3" presStyleIdx="20" presStyleCnt="22"/>
      <dgm:spPr/>
    </dgm:pt>
    <dgm:pt modelId="{10674035-38CC-44DD-B969-4A2EB71A7F80}" type="pres">
      <dgm:prSet presAssocID="{A67EB8D0-4C4E-4EFA-A5AC-945F66ED6399}" presName="hierRoot2" presStyleCnt="0">
        <dgm:presLayoutVars>
          <dgm:hierBranch val="init"/>
        </dgm:presLayoutVars>
      </dgm:prSet>
      <dgm:spPr/>
    </dgm:pt>
    <dgm:pt modelId="{944138E5-D470-46A8-8D09-0660E0B7319F}" type="pres">
      <dgm:prSet presAssocID="{A67EB8D0-4C4E-4EFA-A5AC-945F66ED6399}" presName="rootComposite" presStyleCnt="0"/>
      <dgm:spPr/>
    </dgm:pt>
    <dgm:pt modelId="{0AEF4866-4198-436B-9B3C-8867A1B9C6FF}" type="pres">
      <dgm:prSet presAssocID="{A67EB8D0-4C4E-4EFA-A5AC-945F66ED6399}" presName="rootText" presStyleLbl="node3" presStyleIdx="20" presStyleCnt="22">
        <dgm:presLayoutVars>
          <dgm:chPref val="3"/>
        </dgm:presLayoutVars>
      </dgm:prSet>
      <dgm:spPr/>
    </dgm:pt>
    <dgm:pt modelId="{B6D2451B-023B-4D49-AE12-D5894E2FF403}" type="pres">
      <dgm:prSet presAssocID="{A67EB8D0-4C4E-4EFA-A5AC-945F66ED6399}" presName="rootConnector" presStyleLbl="node3" presStyleIdx="20" presStyleCnt="22"/>
      <dgm:spPr/>
    </dgm:pt>
    <dgm:pt modelId="{9FC0E217-43B0-4CE4-8050-6B69AC2A4308}" type="pres">
      <dgm:prSet presAssocID="{A67EB8D0-4C4E-4EFA-A5AC-945F66ED6399}" presName="hierChild4" presStyleCnt="0"/>
      <dgm:spPr/>
    </dgm:pt>
    <dgm:pt modelId="{70FB3D61-E6A5-4B1D-A985-B1E7B62D7E1F}" type="pres">
      <dgm:prSet presAssocID="{A67EB8D0-4C4E-4EFA-A5AC-945F66ED6399}" presName="hierChild5" presStyleCnt="0"/>
      <dgm:spPr/>
    </dgm:pt>
    <dgm:pt modelId="{89466D9B-B7D9-4A50-BB08-7304928EE736}" type="pres">
      <dgm:prSet presAssocID="{59D4421E-E8E6-4329-BD0B-A82F37452CA4}" presName="Name37" presStyleLbl="parChTrans1D3" presStyleIdx="21" presStyleCnt="22"/>
      <dgm:spPr/>
    </dgm:pt>
    <dgm:pt modelId="{5D090081-612E-43AC-8C0D-A85DA8D5C4DE}" type="pres">
      <dgm:prSet presAssocID="{198E5F00-831C-478C-B86E-5C73205B3B5E}" presName="hierRoot2" presStyleCnt="0">
        <dgm:presLayoutVars>
          <dgm:hierBranch val="init"/>
        </dgm:presLayoutVars>
      </dgm:prSet>
      <dgm:spPr/>
    </dgm:pt>
    <dgm:pt modelId="{C08C3410-ED85-4745-9978-BED5C6809D41}" type="pres">
      <dgm:prSet presAssocID="{198E5F00-831C-478C-B86E-5C73205B3B5E}" presName="rootComposite" presStyleCnt="0"/>
      <dgm:spPr/>
    </dgm:pt>
    <dgm:pt modelId="{90FC748D-DF2F-432D-A0A8-DA0A124A1C5B}" type="pres">
      <dgm:prSet presAssocID="{198E5F00-831C-478C-B86E-5C73205B3B5E}" presName="rootText" presStyleLbl="node3" presStyleIdx="21" presStyleCnt="22">
        <dgm:presLayoutVars>
          <dgm:chPref val="3"/>
        </dgm:presLayoutVars>
      </dgm:prSet>
      <dgm:spPr/>
    </dgm:pt>
    <dgm:pt modelId="{64006A68-A73E-421B-B309-5F130EA6B96D}" type="pres">
      <dgm:prSet presAssocID="{198E5F00-831C-478C-B86E-5C73205B3B5E}" presName="rootConnector" presStyleLbl="node3" presStyleIdx="21" presStyleCnt="22"/>
      <dgm:spPr/>
    </dgm:pt>
    <dgm:pt modelId="{E1ED6F89-63D9-472C-99DB-194089A0C9F7}" type="pres">
      <dgm:prSet presAssocID="{198E5F00-831C-478C-B86E-5C73205B3B5E}" presName="hierChild4" presStyleCnt="0"/>
      <dgm:spPr/>
    </dgm:pt>
    <dgm:pt modelId="{5343E75E-5727-4AE9-8EF0-C6E41FBBC8D2}" type="pres">
      <dgm:prSet presAssocID="{198E5F00-831C-478C-B86E-5C73205B3B5E}" presName="hierChild5" presStyleCnt="0"/>
      <dgm:spPr/>
    </dgm:pt>
    <dgm:pt modelId="{AD64CEF7-A0E5-4290-BDD0-07EE78ECFC88}" type="pres">
      <dgm:prSet presAssocID="{7F016245-F398-440A-8DC5-CE7409DE39B3}" presName="hierChild5" presStyleCnt="0"/>
      <dgm:spPr/>
    </dgm:pt>
    <dgm:pt modelId="{24DA76D2-FA55-48B8-936D-0859499FAF2B}" type="pres">
      <dgm:prSet presAssocID="{273094C9-9347-496B-8CAC-798E47614681}" presName="hierChild3" presStyleCnt="0"/>
      <dgm:spPr/>
    </dgm:pt>
  </dgm:ptLst>
  <dgm:cxnLst>
    <dgm:cxn modelId="{DA4D7801-6C93-4BB2-B4F6-C8AC555A47FA}" type="presOf" srcId="{9B5A3D5E-2CBC-411A-9488-ECC7016E29E1}" destId="{B7428751-FDC3-4E7A-97A1-890DD42E66F7}" srcOrd="1" destOrd="0" presId="urn:microsoft.com/office/officeart/2005/8/layout/orgChart1"/>
    <dgm:cxn modelId="{8429C301-1AB6-4E92-9696-7048D52F4CF9}" srcId="{22E5F7E3-58B0-415B-B586-00D99E9FA12C}" destId="{1F8ED069-C1A2-4983-826F-C446F95A26D8}" srcOrd="0" destOrd="0" parTransId="{F37D1CB6-5E61-4C79-8C1E-CE8A1787CF3F}" sibTransId="{B99E480F-63B7-4E63-B062-B77FD68BB549}"/>
    <dgm:cxn modelId="{C35FE402-A432-4191-AC50-10194EA4F470}" type="presOf" srcId="{8F1C694A-0473-466E-A85B-B4C6BB801357}" destId="{40D20ED1-97A5-4ACE-9A56-3D77DEE77080}" srcOrd="1" destOrd="0" presId="urn:microsoft.com/office/officeart/2005/8/layout/orgChart1"/>
    <dgm:cxn modelId="{9542FF03-DD0E-4AD3-867E-10A2BFAE4561}" type="presOf" srcId="{06C2B6EA-3A77-4EA0-AE77-726A7EE56793}" destId="{DF56397D-4F87-4A22-9FCB-C623AFD8D485}" srcOrd="0" destOrd="0" presId="urn:microsoft.com/office/officeart/2005/8/layout/orgChart1"/>
    <dgm:cxn modelId="{C94BA904-C5E2-4207-8A47-AC5F31FD822C}" type="presOf" srcId="{192C4DF4-4D5B-4C9A-A50C-C97EE114867A}" destId="{E1E94D45-E211-47A0-9D32-A019532DDB37}" srcOrd="0" destOrd="0" presId="urn:microsoft.com/office/officeart/2005/8/layout/orgChart1"/>
    <dgm:cxn modelId="{F5AEB405-1B70-48D4-9429-26DF27D9DDFC}" type="presOf" srcId="{7F016245-F398-440A-8DC5-CE7409DE39B3}" destId="{B70A6571-5869-4D65-815B-D8567748D11E}" srcOrd="1" destOrd="0" presId="urn:microsoft.com/office/officeart/2005/8/layout/orgChart1"/>
    <dgm:cxn modelId="{C38C2509-9D4C-43DF-B6C0-82669C9D7781}" type="presOf" srcId="{AD66BEC1-E65E-440C-AD61-A8F10532A11F}" destId="{08EB68D4-523C-43B5-9CB7-07222832C64A}" srcOrd="0" destOrd="0" presId="urn:microsoft.com/office/officeart/2005/8/layout/orgChart1"/>
    <dgm:cxn modelId="{21AB5209-C049-4C10-8274-5F614573D702}" type="presOf" srcId="{6D59EE19-D055-4C92-B151-3A3700E26CE2}" destId="{E386F074-1764-40EF-A382-A5CB4F07BE4C}" srcOrd="0" destOrd="0" presId="urn:microsoft.com/office/officeart/2005/8/layout/orgChart1"/>
    <dgm:cxn modelId="{49597809-6494-41A3-97E7-D1965FA2A238}" type="presOf" srcId="{5C21A0D4-5F6E-4DF9-A582-3112173BE48F}" destId="{172F1780-EB01-4CE6-945D-D15DB0252A01}" srcOrd="1" destOrd="0" presId="urn:microsoft.com/office/officeart/2005/8/layout/orgChart1"/>
    <dgm:cxn modelId="{973FBF0A-18EE-4D85-9565-D2D30CAA7E5A}" type="presOf" srcId="{508CB022-20CC-48B8-A5ED-455B97E0743F}" destId="{031F424E-C597-4EE9-9537-505DE0D3B504}" srcOrd="0" destOrd="0" presId="urn:microsoft.com/office/officeart/2005/8/layout/orgChart1"/>
    <dgm:cxn modelId="{4872A30D-B290-4CB6-BE8A-09D3D0E40E4D}" srcId="{D47E3E1A-E22B-4570-8C2A-3DF709D88846}" destId="{4DAC5AE5-0FA5-4570-9680-9C6B0A74F2DB}" srcOrd="0" destOrd="0" parTransId="{508CB022-20CC-48B8-A5ED-455B97E0743F}" sibTransId="{271F7E2A-278F-4DFE-A8C6-E28EBE30E1AF}"/>
    <dgm:cxn modelId="{06FDD90D-4A06-4FFA-B4A2-A16AC3614300}" type="presOf" srcId="{BFD8297F-D72E-48C9-B491-AA5670EF9B06}" destId="{8266A8F9-3199-48FC-AD84-079A0653D657}" srcOrd="1" destOrd="0" presId="urn:microsoft.com/office/officeart/2005/8/layout/orgChart1"/>
    <dgm:cxn modelId="{ABD10D0E-56DA-4ECC-957F-36CB04AF7682}" type="presOf" srcId="{1F8ED069-C1A2-4983-826F-C446F95A26D8}" destId="{6EEE668F-7E4F-4F55-9DA8-E619786E4E50}" srcOrd="0" destOrd="0" presId="urn:microsoft.com/office/officeart/2005/8/layout/orgChart1"/>
    <dgm:cxn modelId="{A20F250F-2261-4B94-A188-FF9C9A9BA298}" srcId="{22E5F7E3-58B0-415B-B586-00D99E9FA12C}" destId="{F232566A-2F73-4C7E-9FF2-30689A649DD2}" srcOrd="2" destOrd="0" parTransId="{E8F069E1-9BBC-44EC-9A2E-7D191DECB1B4}" sibTransId="{0094AEB8-D3B0-45E4-879D-DF728838DA5C}"/>
    <dgm:cxn modelId="{80309411-31A4-45DC-BE0A-0A2AD15F0306}" type="presOf" srcId="{561A61DD-9733-4E30-B7C3-3875D2B8F0B7}" destId="{5C47DD1D-74B7-4F92-8126-ED4A3D8101F6}" srcOrd="0" destOrd="0" presId="urn:microsoft.com/office/officeart/2005/8/layout/orgChart1"/>
    <dgm:cxn modelId="{F87AD611-6707-4781-9C6D-3D5422A220BA}" srcId="{BFD8297F-D72E-48C9-B491-AA5670EF9B06}" destId="{58B5676A-F05C-4E76-8A8F-89FA5F1C5936}" srcOrd="2" destOrd="0" parTransId="{49347C44-F9F2-4DE6-BAA9-F7C0A5D6BE36}" sibTransId="{A12F1AA3-2921-4BE2-BFC1-B097AA0143BB}"/>
    <dgm:cxn modelId="{AEF11B12-8C75-41E4-89C7-115EFEBC95ED}" type="presOf" srcId="{CA0C3E53-F696-46D7-A757-6AA6939DB0FA}" destId="{BCCE08C3-61F6-4CF3-B6C8-E09DA21042E9}" srcOrd="0" destOrd="0" presId="urn:microsoft.com/office/officeart/2005/8/layout/orgChart1"/>
    <dgm:cxn modelId="{CCA52212-B31F-4A67-951F-C42A9C579212}" type="presOf" srcId="{78D20354-CBD6-41C3-81FC-1845465F1F67}" destId="{F1D7C253-CD31-4BC0-9B47-6AAC317DC036}" srcOrd="0" destOrd="0" presId="urn:microsoft.com/office/officeart/2005/8/layout/orgChart1"/>
    <dgm:cxn modelId="{9C219C12-78DD-4E3C-9073-01D39D22F46D}" type="presOf" srcId="{260829F3-0D8C-4892-9C03-533A1AE52B9E}" destId="{267A3B66-47B4-46E2-BD3F-B9A2AF2E5331}" srcOrd="0" destOrd="0" presId="urn:microsoft.com/office/officeart/2005/8/layout/orgChart1"/>
    <dgm:cxn modelId="{1844E113-6C58-49D1-B0C2-89D7E3AED2D5}" type="presOf" srcId="{8156FCBA-9C18-4664-8339-057086BF856A}" destId="{452785DD-A60E-4F78-B706-33091CD40E8D}" srcOrd="0" destOrd="0" presId="urn:microsoft.com/office/officeart/2005/8/layout/orgChart1"/>
    <dgm:cxn modelId="{B8641215-05E8-4F0D-AC52-F92558CCB888}" type="presOf" srcId="{3D4A0C62-4115-49AA-9C71-EC827094A063}" destId="{310159C8-E04C-434C-87F4-EFB5AB594F4F}" srcOrd="0" destOrd="0" presId="urn:microsoft.com/office/officeart/2005/8/layout/orgChart1"/>
    <dgm:cxn modelId="{AAC1CB17-D9D0-4170-9E36-303DE1F51006}" type="presOf" srcId="{8585809F-FAB8-452A-B850-BCD50A19E38F}" destId="{92E7B5C5-6FBF-46AF-83DC-8504490064CE}" srcOrd="1" destOrd="0" presId="urn:microsoft.com/office/officeart/2005/8/layout/orgChart1"/>
    <dgm:cxn modelId="{664F8718-E03D-4C0D-9486-D4BABE3E373A}" type="presOf" srcId="{591FCFED-FABA-485A-B62D-56E7688DA819}" destId="{18CC102A-06E2-400F-A1CB-4D2E079E39E6}" srcOrd="1" destOrd="0" presId="urn:microsoft.com/office/officeart/2005/8/layout/orgChart1"/>
    <dgm:cxn modelId="{12C9B718-8033-4DEA-B310-AAD6A85F8C1B}" srcId="{B41E11D2-BC1B-4A61-9E64-2027824DE686}" destId="{CA0C3E53-F696-46D7-A757-6AA6939DB0FA}" srcOrd="0" destOrd="0" parTransId="{9AA29E58-9783-480D-B1F5-6CBED3106109}" sibTransId="{287D15ED-B11F-4F6D-879E-CC5340FEC0EA}"/>
    <dgm:cxn modelId="{18041219-47C8-4E6F-A7BA-ABCB98D99500}" srcId="{3B8195FA-0922-4D82-A1D9-733F20FBF574}" destId="{C0C5F06F-A85A-4598-8162-843F9A83A100}" srcOrd="0" destOrd="0" parTransId="{31199811-A14F-4B77-8F6E-6CD53D25D3CB}" sibTransId="{1C28204A-D53F-4DBA-9E0E-E4AA8B752F71}"/>
    <dgm:cxn modelId="{1AA05E19-7573-4D55-9631-6C1F00D2922C}" type="presOf" srcId="{41C163F6-7643-4F6A-98D9-D62087D598EA}" destId="{441E6C34-A588-4E58-8770-405A9971C5C9}" srcOrd="1" destOrd="0" presId="urn:microsoft.com/office/officeart/2005/8/layout/orgChart1"/>
    <dgm:cxn modelId="{006FCB19-F415-4608-BBFF-8BB2F3EDCB2B}" type="presOf" srcId="{1469CC32-7263-4B48-AE77-C5535EDF9B6B}" destId="{B9F43535-6DFD-4AFE-9D61-E15B45A3E83E}" srcOrd="0" destOrd="0" presId="urn:microsoft.com/office/officeart/2005/8/layout/orgChart1"/>
    <dgm:cxn modelId="{01D1E81A-604A-42AA-86C7-E4F220B7AD22}" type="presOf" srcId="{30948FAA-2EAB-4B8E-B0A4-67F199C8E3E9}" destId="{626B6274-2F68-4A87-8533-63568A795A88}" srcOrd="0" destOrd="0" presId="urn:microsoft.com/office/officeart/2005/8/layout/orgChart1"/>
    <dgm:cxn modelId="{1845AE1D-8A0D-414E-8F33-EF08FFD1E506}" srcId="{D47E3E1A-E22B-4570-8C2A-3DF709D88846}" destId="{CDC435C5-BD41-485B-BD56-A549518BC8D9}" srcOrd="3" destOrd="0" parTransId="{C5A98E15-1C12-4446-B6FE-E911B09D8442}" sibTransId="{4EBA0B76-AAD7-4173-A05A-54DEB7B5D03B}"/>
    <dgm:cxn modelId="{6F74421E-D6E2-4412-BDB8-DA796CA1DF4C}" type="presOf" srcId="{BE2A0D26-483B-4F16-99E2-CABD4718244C}" destId="{E91B8FB6-C53C-41C7-8589-9AC1BB0EEFFA}" srcOrd="0" destOrd="0" presId="urn:microsoft.com/office/officeart/2005/8/layout/orgChart1"/>
    <dgm:cxn modelId="{DECD8B1E-3607-4974-BC6B-15D37798D501}" type="presOf" srcId="{8BA9580B-ECC9-4B03-89E0-D145B676C369}" destId="{457986D2-DE21-4E7F-8AD0-9F5383C7B60C}" srcOrd="0" destOrd="0" presId="urn:microsoft.com/office/officeart/2005/8/layout/orgChart1"/>
    <dgm:cxn modelId="{C5249C1E-403A-4F00-9034-0FEF20A23A60}" srcId="{CDC435C5-BD41-485B-BD56-A549518BC8D9}" destId="{2DDD3D9D-A45E-4F4C-BBC4-D59BF980EE94}" srcOrd="4" destOrd="0" parTransId="{B764EBC1-A27E-41CE-85ED-C91D509309FA}" sibTransId="{1D6BDA48-F698-4DE3-BBAE-D79D184CC888}"/>
    <dgm:cxn modelId="{2DC01B21-D39E-42CC-BDC6-AB8EAC045F8C}" srcId="{D47E3E1A-E22B-4570-8C2A-3DF709D88846}" destId="{78D20354-CBD6-41C3-81FC-1845465F1F67}" srcOrd="2" destOrd="0" parTransId="{CCDCDA4B-9F9B-4F95-A024-4655ABC35F38}" sibTransId="{14A9AC64-510E-4A53-AE28-2C1DD3049850}"/>
    <dgm:cxn modelId="{B9E24A21-DB78-4944-9118-D9F7AE5AB94C}" type="presOf" srcId="{4DAC5AE5-0FA5-4570-9680-9C6B0A74F2DB}" destId="{4EBCDD4F-C3D7-46E5-8071-6ECF836BC45F}" srcOrd="0" destOrd="0" presId="urn:microsoft.com/office/officeart/2005/8/layout/orgChart1"/>
    <dgm:cxn modelId="{8C523124-899B-4AB1-AF76-1F17E2A970C6}" srcId="{7F016245-F398-440A-8DC5-CE7409DE39B3}" destId="{198E5F00-831C-478C-B86E-5C73205B3B5E}" srcOrd="5" destOrd="0" parTransId="{59D4421E-E8E6-4329-BD0B-A82F37452CA4}" sibTransId="{619D7EEE-8334-4EED-B652-DA8C69AF8F5F}"/>
    <dgm:cxn modelId="{D62F4D24-9A69-4BD4-BC59-6AAD946CAF64}" type="presOf" srcId="{76C59CB4-8A41-4D66-A57E-57A1975011EC}" destId="{9B2C9780-9562-41C3-9D50-668FC80A72D4}" srcOrd="0" destOrd="0" presId="urn:microsoft.com/office/officeart/2005/8/layout/orgChart1"/>
    <dgm:cxn modelId="{43D6C924-F692-45D5-8EAB-F280D5D1C7B4}" type="presOf" srcId="{D9F3B0DD-FFC7-41D0-AA93-D84BAA521CCF}" destId="{E75AAA3E-11D4-481C-A256-CD7C69A635AA}" srcOrd="1" destOrd="0" presId="urn:microsoft.com/office/officeart/2005/8/layout/orgChart1"/>
    <dgm:cxn modelId="{50C3CE27-5E13-4DDB-BDEF-795D83EEC6FF}" type="presOf" srcId="{76C59CB4-8A41-4D66-A57E-57A1975011EC}" destId="{A04366A9-DCE7-423F-AC32-AADA8E049DD2}" srcOrd="1" destOrd="0" presId="urn:microsoft.com/office/officeart/2005/8/layout/orgChart1"/>
    <dgm:cxn modelId="{CFB05028-D373-4641-8B5E-287262B4E4E7}" srcId="{BFD8297F-D72E-48C9-B491-AA5670EF9B06}" destId="{3C4808CA-255E-4DBA-896D-566970C3416D}" srcOrd="4" destOrd="0" parTransId="{648AD6D7-EB44-4376-83D5-5C962C696FA7}" sibTransId="{6AB13A26-EF61-4588-88DD-D1590CE61262}"/>
    <dgm:cxn modelId="{4D398429-767E-4AAB-88DD-FF98CE1CB7D8}" type="presOf" srcId="{CA0C3E53-F696-46D7-A757-6AA6939DB0FA}" destId="{A875B4A6-E783-4528-8A36-29DC3B76EF7A}" srcOrd="1" destOrd="0" presId="urn:microsoft.com/office/officeart/2005/8/layout/orgChart1"/>
    <dgm:cxn modelId="{B6C61E2A-7DCA-4EDB-A56C-2DBC73593116}" type="presOf" srcId="{57A14F38-7478-4AFD-B12E-132A7C45B7CB}" destId="{54738547-1B2A-467E-A553-FBCDB4058D62}" srcOrd="0" destOrd="0" presId="urn:microsoft.com/office/officeart/2005/8/layout/orgChart1"/>
    <dgm:cxn modelId="{F9BA892B-A2DA-4BB6-AF31-F065C4BCEE59}" srcId="{22E5F7E3-58B0-415B-B586-00D99E9FA12C}" destId="{11BF7CAF-BF13-4ABC-961B-3286AA440B8C}" srcOrd="4" destOrd="0" parTransId="{D0303613-1A1D-41E1-90DF-F0D2F10A4C45}" sibTransId="{713330B3-0BCC-4389-ADD6-6635E21288FC}"/>
    <dgm:cxn modelId="{A1839A2C-9A4A-4C79-BB85-2DB168DC855C}" type="presOf" srcId="{F37D1CB6-5E61-4C79-8C1E-CE8A1787CF3F}" destId="{13C8BBE3-4DD0-4EAC-94DA-FA42A651845D}" srcOrd="0" destOrd="0" presId="urn:microsoft.com/office/officeart/2005/8/layout/orgChart1"/>
    <dgm:cxn modelId="{35169C2C-1893-4022-989B-D8BD27981BAF}" type="presOf" srcId="{E7F0C219-913C-4CCA-AA71-3324E047B36B}" destId="{27FF75F2-02F0-469E-965E-33A951FCAA45}" srcOrd="1" destOrd="0" presId="urn:microsoft.com/office/officeart/2005/8/layout/orgChart1"/>
    <dgm:cxn modelId="{CAE2BA2D-6483-4CAD-AE3C-DBBAFF80FFC5}" srcId="{62164DF3-78D8-45E7-BEFD-56E1E8A2FD5C}" destId="{D13AB444-0D80-4541-9294-289668F3C13D}" srcOrd="1" destOrd="0" parTransId="{F28A1CBC-DE2C-445E-8FEE-F2BF396A0251}" sibTransId="{5DBA9D87-BA55-4D1F-89F8-381E3274C8D4}"/>
    <dgm:cxn modelId="{BCB5502E-B7EC-4711-90C5-AB9E4AFBFB30}" type="presOf" srcId="{059A023E-CCB7-452C-A3B5-2253B0B80621}" destId="{2F91501E-2EC3-4862-A95D-4A74F5BDAA46}" srcOrd="0" destOrd="0" presId="urn:microsoft.com/office/officeart/2005/8/layout/orgChart1"/>
    <dgm:cxn modelId="{DF498530-5C7F-417B-B11E-263BC7B7B3CC}" type="presOf" srcId="{C0C5F06F-A85A-4598-8162-843F9A83A100}" destId="{8CF542BA-C0C0-4AC7-B3A2-407F2A303098}" srcOrd="1" destOrd="0" presId="urn:microsoft.com/office/officeart/2005/8/layout/orgChart1"/>
    <dgm:cxn modelId="{1A5F8730-4F30-4744-92C9-6420EA19AA26}" type="presOf" srcId="{CCDCDA4B-9F9B-4F95-A024-4655ABC35F38}" destId="{6DF21760-8BCB-4DC9-A4E3-1002BC782003}" srcOrd="0" destOrd="0" presId="urn:microsoft.com/office/officeart/2005/8/layout/orgChart1"/>
    <dgm:cxn modelId="{B5EADD34-A854-4469-B283-7B0D78F82447}" type="presOf" srcId="{273094C9-9347-496B-8CAC-798E47614681}" destId="{9066CE5C-A7B3-4D56-98F5-AA81122A232A}" srcOrd="1" destOrd="0" presId="urn:microsoft.com/office/officeart/2005/8/layout/orgChart1"/>
    <dgm:cxn modelId="{C5C12536-F36D-48E8-825C-4ACDBBDACE69}" srcId="{7F016245-F398-440A-8DC5-CE7409DE39B3}" destId="{84275149-9F89-40D9-9FB8-3AE976B3C831}" srcOrd="0" destOrd="0" parTransId="{99517CCD-57A9-47A8-A0E1-A6A30F101CBF}" sibTransId="{827F9C23-1825-4B66-BEF0-F120866E63E5}"/>
    <dgm:cxn modelId="{CE4B4537-BBCE-4EB1-9F80-4E7757EA42D5}" srcId="{BE2A0D26-483B-4F16-99E2-CABD4718244C}" destId="{2D456742-B806-4B2D-9114-2DEFD757EC4F}" srcOrd="1" destOrd="0" parTransId="{DF863E70-AFB5-465B-AF8A-69A17B3F568E}" sibTransId="{8FC2600B-C921-469E-948A-46EEBA573820}"/>
    <dgm:cxn modelId="{A4AAE937-E0D3-4B08-805F-044AE81C8B10}" type="presOf" srcId="{830EB8F2-0881-4D4A-A5A5-598E3A58A19A}" destId="{1CB5BF22-20C8-4059-9EA6-44018E61FEA6}" srcOrd="0" destOrd="0" presId="urn:microsoft.com/office/officeart/2005/8/layout/orgChart1"/>
    <dgm:cxn modelId="{FD19773B-B7FE-4F97-A620-5BCC3BD3EA1E}" srcId="{4DAC5AE5-0FA5-4570-9680-9C6B0A74F2DB}" destId="{3D4A0C62-4115-49AA-9C71-EC827094A063}" srcOrd="1" destOrd="0" parTransId="{11ADA8B0-2E87-416B-934B-E52D04CD17F0}" sibTransId="{0DAF12CC-50C2-43D5-9BBE-CF0D3C26451D}"/>
    <dgm:cxn modelId="{64C2033C-36E7-4F27-8D9A-84F0612ABBF4}" type="presOf" srcId="{AE2C8EB9-45D3-4BC7-A068-7BDB59BFD874}" destId="{3D773B7A-D39D-4B89-853F-6CFCEEC3A93F}" srcOrd="1" destOrd="0" presId="urn:microsoft.com/office/officeart/2005/8/layout/orgChart1"/>
    <dgm:cxn modelId="{242C153D-5F78-4E19-9D79-246C3B5B2256}" type="presOf" srcId="{8156FCBA-9C18-4664-8339-057086BF856A}" destId="{E5FA3239-34D4-4FF7-BAF5-2711707779F8}" srcOrd="1" destOrd="0" presId="urn:microsoft.com/office/officeart/2005/8/layout/orgChart1"/>
    <dgm:cxn modelId="{6D2CB73E-6A5E-42C2-A1A7-A03109792FB6}" type="presOf" srcId="{3C4808CA-255E-4DBA-896D-566970C3416D}" destId="{0A17EBE9-A79D-4F09-863A-0F8BE993835C}" srcOrd="0" destOrd="0" presId="urn:microsoft.com/office/officeart/2005/8/layout/orgChart1"/>
    <dgm:cxn modelId="{CDFA833F-7FDA-4DAF-B87A-3E892E617994}" type="presOf" srcId="{F232566A-2F73-4C7E-9FF2-30689A649DD2}" destId="{BCB6DFBB-5E0A-4190-A2EB-8F1592A75413}" srcOrd="0" destOrd="0" presId="urn:microsoft.com/office/officeart/2005/8/layout/orgChart1"/>
    <dgm:cxn modelId="{DF44DD3F-304F-4B7D-B7F5-C53293323AB2}" type="presOf" srcId="{2811CF77-1C14-461C-B92D-47AF765EA34C}" destId="{62CBD236-7F2B-4709-93EE-8C742317E3F6}" srcOrd="1" destOrd="0" presId="urn:microsoft.com/office/officeart/2005/8/layout/orgChart1"/>
    <dgm:cxn modelId="{56EFE440-3548-4837-B382-8DB71D205E3B}" type="presOf" srcId="{198E5F00-831C-478C-B86E-5C73205B3B5E}" destId="{90FC748D-DF2F-432D-A0A8-DA0A124A1C5B}" srcOrd="0" destOrd="0" presId="urn:microsoft.com/office/officeart/2005/8/layout/orgChart1"/>
    <dgm:cxn modelId="{CA25FC40-D928-4B69-B3D4-8799E1C0E353}" type="presOf" srcId="{D47E3E1A-E22B-4570-8C2A-3DF709D88846}" destId="{8F88A3F4-3CB4-4DD5-8F32-0DAF90905A42}" srcOrd="0" destOrd="0" presId="urn:microsoft.com/office/officeart/2005/8/layout/orgChart1"/>
    <dgm:cxn modelId="{C17A1B5B-6090-4E27-BF23-4BE47BB4081F}" type="presOf" srcId="{E7F0C219-913C-4CCA-AA71-3324E047B36B}" destId="{6C0DB04A-F669-4B3C-9460-8F7AB36855A9}" srcOrd="0" destOrd="0" presId="urn:microsoft.com/office/officeart/2005/8/layout/orgChart1"/>
    <dgm:cxn modelId="{28AEFA5D-3C8B-4CD1-87DF-CB3B92944B70}" srcId="{78D20354-CBD6-41C3-81FC-1845465F1F67}" destId="{2811CF77-1C14-461C-B92D-47AF765EA34C}" srcOrd="3" destOrd="0" parTransId="{36826253-D0F6-43F8-882A-1F59AD448E64}" sibTransId="{C98BC8B9-4631-4AC4-A686-3C0213638065}"/>
    <dgm:cxn modelId="{EDAE145E-621B-47C4-88F3-9A5A6D7640A6}" type="presOf" srcId="{D4436F77-95D5-4C65-BC9F-5878F5B78911}" destId="{915AFD23-BA5D-4032-AD3C-B3DD8A593279}" srcOrd="0" destOrd="0" presId="urn:microsoft.com/office/officeart/2005/8/layout/orgChart1"/>
    <dgm:cxn modelId="{3675AA5E-2DF0-466C-B9EC-84CF88AD92FF}" type="presOf" srcId="{9AA29E58-9783-480D-B1F5-6CBED3106109}" destId="{52E0B59A-A1B4-478A-8095-7C9D7760D9C8}" srcOrd="0" destOrd="0" presId="urn:microsoft.com/office/officeart/2005/8/layout/orgChart1"/>
    <dgm:cxn modelId="{DAFF3041-8120-4EB3-B01F-74F1AF247B49}" type="presOf" srcId="{2540FAEF-8D4D-4ED1-810D-175DA0683688}" destId="{079BC2B8-EA5E-4C0F-A273-81BA0DBB9898}" srcOrd="0" destOrd="0" presId="urn:microsoft.com/office/officeart/2005/8/layout/orgChart1"/>
    <dgm:cxn modelId="{55663861-C573-4B40-96B4-B4E6B9D54FD1}" srcId="{4DAC5AE5-0FA5-4570-9680-9C6B0A74F2DB}" destId="{EF6B235B-64CA-4B7C-A379-F2D825A086FA}" srcOrd="4" destOrd="0" parTransId="{9B0E4B02-6871-4888-A0F3-78857EDD3DB1}" sibTransId="{394B5601-1496-455F-8A63-22506C0A8AE6}"/>
    <dgm:cxn modelId="{AC745541-2E26-4A5C-8E55-08FD92E1CDE6}" srcId="{78D20354-CBD6-41C3-81FC-1845465F1F67}" destId="{2563A9F7-2FDC-42E5-90C9-2B202003B146}" srcOrd="4" destOrd="0" parTransId="{D1AB38F5-A629-4FA4-AF78-87C0F75C0ACC}" sibTransId="{F38B77B1-49C8-4FA9-8E0B-42DB8182808E}"/>
    <dgm:cxn modelId="{8C170762-289C-4E0F-8037-C45C85C803DC}" srcId="{CDC435C5-BD41-485B-BD56-A549518BC8D9}" destId="{059A023E-CCB7-452C-A3B5-2253B0B80621}" srcOrd="3" destOrd="0" parTransId="{CBD5A71F-2A3A-4C84-AF6E-F33C5A64C8C8}" sibTransId="{25001477-EE2E-4463-A78E-800B2397FD59}"/>
    <dgm:cxn modelId="{DBDD6C62-F6C1-4C79-A19A-BED4A045E0B6}" type="presOf" srcId="{7DDA3372-026D-475E-8082-3CB38A6E25CF}" destId="{3260840E-12BC-4205-B045-45F68ADEEE43}" srcOrd="0" destOrd="0" presId="urn:microsoft.com/office/officeart/2005/8/layout/orgChart1"/>
    <dgm:cxn modelId="{0ED0E062-1822-490A-A7B5-05499C0988DD}" type="presOf" srcId="{3D4B3307-009B-4B1C-A02F-468461A465BB}" destId="{63825CCD-5EE7-4544-B386-4AC9F44C5B31}" srcOrd="0" destOrd="0" presId="urn:microsoft.com/office/officeart/2005/8/layout/orgChart1"/>
    <dgm:cxn modelId="{9B6DB243-448D-49F0-B29F-3A3EBFCEEC64}" type="presOf" srcId="{58B5676A-F05C-4E76-8A8F-89FA5F1C5936}" destId="{CE7E051A-A403-4B5A-911D-E610F63AF581}" srcOrd="1" destOrd="0" presId="urn:microsoft.com/office/officeart/2005/8/layout/orgChart1"/>
    <dgm:cxn modelId="{CCF6B943-AF4F-43CE-A689-662EFD1D4665}" type="presOf" srcId="{92555706-308F-4188-9780-D1B47E24FDD1}" destId="{F1537437-AB09-46C7-AE72-7E68C98FB04C}" srcOrd="1" destOrd="0" presId="urn:microsoft.com/office/officeart/2005/8/layout/orgChart1"/>
    <dgm:cxn modelId="{0AA2C743-65A4-4FC0-9C3C-0394896B6AE5}" srcId="{6F678308-B47C-4C02-AEE7-C055A08A9047}" destId="{9B5A3D5E-2CBC-411A-9488-ECC7016E29E1}" srcOrd="0" destOrd="0" parTransId="{31FDC6E4-C1C2-4CB3-9307-A518377D7A3E}" sibTransId="{63BE0E5D-4197-47CF-8EE3-6B0D7AE7E38F}"/>
    <dgm:cxn modelId="{FA2FFF43-0C27-46AC-8711-600101A93FFF}" type="presOf" srcId="{1C00E12B-EEDB-4AD6-9C2B-611B049F7D99}" destId="{243400A5-BF1A-47B3-A7CE-BF0543D8CAAA}" srcOrd="1" destOrd="0" presId="urn:microsoft.com/office/officeart/2005/8/layout/orgChart1"/>
    <dgm:cxn modelId="{ABE03964-A770-45D1-A44C-FC8E0F189915}" type="presOf" srcId="{30759BF3-7ED3-4A34-9FA9-24EAE8B2CAFA}" destId="{370678DF-ED3D-4CAA-98D0-EB4AACEA4FB0}" srcOrd="0" destOrd="0" presId="urn:microsoft.com/office/officeart/2005/8/layout/orgChart1"/>
    <dgm:cxn modelId="{42A5F444-872B-41B4-8BF8-47C06E878C02}" type="presOf" srcId="{3B8195FA-0922-4D82-A1D9-733F20FBF574}" destId="{938430E1-5F2F-4D8B-8740-02603BF347C4}" srcOrd="1" destOrd="0" presId="urn:microsoft.com/office/officeart/2005/8/layout/orgChart1"/>
    <dgm:cxn modelId="{71DE1B45-F67D-4ACD-9C17-0F54967E9204}" srcId="{7F016245-F398-440A-8DC5-CE7409DE39B3}" destId="{591FCFED-FABA-485A-B62D-56E7688DA819}" srcOrd="3" destOrd="0" parTransId="{EA902DBF-DB52-4287-8762-C8C2DA335533}" sibTransId="{C8331847-03A3-47AE-A32F-842C7B69F0E8}"/>
    <dgm:cxn modelId="{59827645-AA41-4A4D-A2AC-4E44B83E014B}" type="presOf" srcId="{AE2C8EB9-45D3-4BC7-A068-7BDB59BFD874}" destId="{A271F026-6A65-4BEA-89C2-17A6FC4DC00A}" srcOrd="0" destOrd="0" presId="urn:microsoft.com/office/officeart/2005/8/layout/orgChart1"/>
    <dgm:cxn modelId="{D4B1D765-C8CB-4198-AFF2-B19DC8FBEA28}" type="presOf" srcId="{A4D12456-7E90-4C9C-8C25-65296CADECF6}" destId="{1A840807-1E0A-42A5-AA35-49579938EBC9}" srcOrd="0" destOrd="0" presId="urn:microsoft.com/office/officeart/2005/8/layout/orgChart1"/>
    <dgm:cxn modelId="{DDB43E46-FE56-4E70-8018-9B8638B0D29A}" type="presOf" srcId="{41C163F6-7643-4F6A-98D9-D62087D598EA}" destId="{B4ED7D90-28D3-4C2A-82A5-AAECF01EA494}" srcOrd="0" destOrd="0" presId="urn:microsoft.com/office/officeart/2005/8/layout/orgChart1"/>
    <dgm:cxn modelId="{3F0E0247-FA8E-4714-9730-63048524E1A2}" type="presOf" srcId="{2DDD3D9D-A45E-4F4C-BBC4-D59BF980EE94}" destId="{6C0ECC19-2787-45E1-80D9-B17CBD63C081}" srcOrd="0" destOrd="0" presId="urn:microsoft.com/office/officeart/2005/8/layout/orgChart1"/>
    <dgm:cxn modelId="{55981647-9F7F-44DE-A99A-10127385D72C}" type="presOf" srcId="{F232566A-2F73-4C7E-9FF2-30689A649DD2}" destId="{F0DF38D6-4D2E-4077-AE8B-DC1E4DDA0F0B}" srcOrd="1" destOrd="0" presId="urn:microsoft.com/office/officeart/2005/8/layout/orgChart1"/>
    <dgm:cxn modelId="{AA094E67-590F-4E3E-9E00-1E10A73F5C2C}" type="presOf" srcId="{A43C05E7-C84F-4D02-9EA6-81CFA5BDA217}" destId="{1DC972B0-205B-4D29-9CF0-FB0CF514197B}" srcOrd="0" destOrd="0" presId="urn:microsoft.com/office/officeart/2005/8/layout/orgChart1"/>
    <dgm:cxn modelId="{ACC2A367-D49D-444C-A0BB-FE2587292D92}" type="presOf" srcId="{D0303613-1A1D-41E1-90DF-F0D2F10A4C45}" destId="{B63A806F-5BE6-4F64-94CC-515421CDD284}" srcOrd="0" destOrd="0" presId="urn:microsoft.com/office/officeart/2005/8/layout/orgChart1"/>
    <dgm:cxn modelId="{200BDA47-C388-4305-9ADD-AC564CD6B9F4}" type="presOf" srcId="{2ECFD759-ED2D-478D-84F2-D9024726A15D}" destId="{918ED660-60E8-4A9F-AC7F-B4596121C4E3}" srcOrd="1" destOrd="0" presId="urn:microsoft.com/office/officeart/2005/8/layout/orgChart1"/>
    <dgm:cxn modelId="{DBB2FD67-DCD4-4D4D-8CE9-AF7E1A764383}" type="presOf" srcId="{EC6F809E-7AD1-421F-945B-43E2AD927E93}" destId="{C95688E3-AEC0-4A87-9485-ED45BF2BAEA8}" srcOrd="0" destOrd="0" presId="urn:microsoft.com/office/officeart/2005/8/layout/orgChart1"/>
    <dgm:cxn modelId="{3FC62948-4CDB-4951-9DB2-38461F3F0059}" srcId="{273094C9-9347-496B-8CAC-798E47614681}" destId="{62164DF3-78D8-45E7-BEFD-56E1E8A2FD5C}" srcOrd="1" destOrd="0" parTransId="{ABF2AD77-4113-4867-B023-A5B531DD517F}" sibTransId="{44A3BAC2-55C3-4FD6-AA0B-6F7197A9A99F}"/>
    <dgm:cxn modelId="{906B3948-9AFE-45F6-8C7A-9FD84630DC8B}" srcId="{78D20354-CBD6-41C3-81FC-1845465F1F67}" destId="{8F1C694A-0473-466E-A85B-B4C6BB801357}" srcOrd="2" destOrd="0" parTransId="{35A1C465-A86A-4565-A137-7BC4B29C4C5E}" sibTransId="{ED116B12-2B33-404F-968B-8E0CCBBBC036}"/>
    <dgm:cxn modelId="{D78E6968-8E64-4F42-9EC4-5B4A20BB322E}" type="presOf" srcId="{A67EB8D0-4C4E-4EFA-A5AC-945F66ED6399}" destId="{0AEF4866-4198-436B-9B3C-8867A1B9C6FF}" srcOrd="0" destOrd="0" presId="urn:microsoft.com/office/officeart/2005/8/layout/orgChart1"/>
    <dgm:cxn modelId="{E98B9968-DA76-4AFF-A4AF-0279B4254CE7}" srcId="{7F016245-F398-440A-8DC5-CE7409DE39B3}" destId="{3D4B3307-009B-4B1C-A02F-468461A465BB}" srcOrd="1" destOrd="0" parTransId="{69B93424-2F13-4987-B682-3F5975E62CB4}" sibTransId="{8C4695B3-996C-4EF9-9803-59120D214EE9}"/>
    <dgm:cxn modelId="{A6C5FD68-6672-4EE9-AF44-1F771B26F8F5}" type="presOf" srcId="{84275149-9F89-40D9-9FB8-3AE976B3C831}" destId="{0A80EF62-6235-474F-A8F8-AFF35136D0E1}" srcOrd="0" destOrd="0" presId="urn:microsoft.com/office/officeart/2005/8/layout/orgChart1"/>
    <dgm:cxn modelId="{3B89374A-C166-4CDC-88D3-A211CA853038}" srcId="{4DAC5AE5-0FA5-4570-9680-9C6B0A74F2DB}" destId="{41C163F6-7643-4F6A-98D9-D62087D598EA}" srcOrd="2" destOrd="0" parTransId="{CEBCCB5C-9A2D-4018-A18F-3E7DF0E9ADDD}" sibTransId="{41EF7CA9-CF52-4675-94B3-C7E426566242}"/>
    <dgm:cxn modelId="{BEBD3B4A-308A-47C7-B990-941F46C99C92}" type="presOf" srcId="{3C4808CA-255E-4DBA-896D-566970C3416D}" destId="{896AA15D-E21D-492E-B1D2-0562DCB9EEFD}" srcOrd="1" destOrd="0" presId="urn:microsoft.com/office/officeart/2005/8/layout/orgChart1"/>
    <dgm:cxn modelId="{8E5A866A-D0FA-44F7-9438-0692F7BF0E7A}" srcId="{4C3E427B-A455-4166-AE37-090DDA53EE8F}" destId="{3969B677-EAE6-4F2D-828B-777D1625376E}" srcOrd="0" destOrd="0" parTransId="{B8D56D36-FAFA-446B-910E-19F70429A8C9}" sibTransId="{7A20708E-100D-44AA-982F-FD13BDCCD846}"/>
    <dgm:cxn modelId="{C7A83B6B-2953-4106-A352-49B037D22149}" type="presOf" srcId="{39968CA8-A4E1-42DE-907A-D1E60559D156}" destId="{32E1D71F-8961-45D4-81D6-7A281E9DB459}" srcOrd="0" destOrd="0" presId="urn:microsoft.com/office/officeart/2005/8/layout/orgChart1"/>
    <dgm:cxn modelId="{893C3F4B-D32E-41FC-B39F-5C222D92ADA7}" type="presOf" srcId="{2540FAEF-8D4D-4ED1-810D-175DA0683688}" destId="{E066EAF6-0145-45B4-BB23-7A768CDCCE87}" srcOrd="1" destOrd="0" presId="urn:microsoft.com/office/officeart/2005/8/layout/orgChart1"/>
    <dgm:cxn modelId="{1069486B-27C0-4903-A46F-74A6BDF1BC44}" type="presOf" srcId="{219329A3-09CC-4FB7-8DEA-7B05DF31F35A}" destId="{20C521FB-AC75-40EF-B911-9F3810A7471E}" srcOrd="1" destOrd="0" presId="urn:microsoft.com/office/officeart/2005/8/layout/orgChart1"/>
    <dgm:cxn modelId="{5FDDE24B-FFED-461B-89D4-0C2C375C229D}" type="presOf" srcId="{DD64A50C-54D5-41BE-8DDE-EE6776914CEA}" destId="{9E1C49A8-132C-4787-BE30-E1A4D5EC46AA}" srcOrd="0" destOrd="0" presId="urn:microsoft.com/office/officeart/2005/8/layout/orgChart1"/>
    <dgm:cxn modelId="{05CEBD4C-E875-41CD-BE80-266164078C90}" type="presOf" srcId="{366A0BC5-D099-45C5-B200-5B6715C54DEC}" destId="{8AE63A1A-B9D8-4748-8B8B-0038ACB93C19}" srcOrd="0" destOrd="0" presId="urn:microsoft.com/office/officeart/2005/8/layout/orgChart1"/>
    <dgm:cxn modelId="{E177CF6C-2FD1-40F4-8051-38E17AAC253B}" srcId="{7F016245-F398-440A-8DC5-CE7409DE39B3}" destId="{A67EB8D0-4C4E-4EFA-A5AC-945F66ED6399}" srcOrd="4" destOrd="0" parTransId="{561A61DD-9733-4E30-B7C3-3875D2B8F0B7}" sibTransId="{36F29510-B70B-4596-BCCC-2D874AC6488D}"/>
    <dgm:cxn modelId="{AAD4D94C-8AF7-48F3-855A-2F9B1EE2D72F}" type="presOf" srcId="{059A023E-CCB7-452C-A3B5-2253B0B80621}" destId="{A7C935A8-4F0D-4670-A03A-EA30F837549D}" srcOrd="1" destOrd="0" presId="urn:microsoft.com/office/officeart/2005/8/layout/orgChart1"/>
    <dgm:cxn modelId="{11DD194D-65D5-4A4D-B79E-69B3A37C75EA}" type="presOf" srcId="{8882C78E-FC46-4C97-8859-DF02AA0F1DFE}" destId="{435DF2E8-EC49-4D1F-9CFB-BBBA34E6E320}" srcOrd="0" destOrd="0" presId="urn:microsoft.com/office/officeart/2005/8/layout/orgChart1"/>
    <dgm:cxn modelId="{43D2346D-4CCF-4D9C-B655-C2AEA6493E11}" type="presOf" srcId="{A72BD922-E707-427E-AF84-7EA812A8E13A}" destId="{63C579B6-EA67-4D19-8F97-48E9BD471E6A}" srcOrd="0" destOrd="0" presId="urn:microsoft.com/office/officeart/2005/8/layout/orgChart1"/>
    <dgm:cxn modelId="{6EA5494D-2AF5-4034-BC87-9ECA52D94194}" type="presOf" srcId="{9B0E4B02-6871-4888-A0F3-78857EDD3DB1}" destId="{4F432FD3-331B-4E95-AA1B-6469D17D2877}" srcOrd="0" destOrd="0" presId="urn:microsoft.com/office/officeart/2005/8/layout/orgChart1"/>
    <dgm:cxn modelId="{2072944D-D06A-416B-8024-90AA83132B8B}" type="presOf" srcId="{198D9FA1-35B3-4922-8649-6F46B4C39F1A}" destId="{E3D60B99-B373-49A1-B847-7D7326FE4371}" srcOrd="0" destOrd="0" presId="urn:microsoft.com/office/officeart/2005/8/layout/orgChart1"/>
    <dgm:cxn modelId="{D4BDF04D-F8AA-4131-B85C-0927CC12E9F0}" type="presOf" srcId="{CEBCCB5C-9A2D-4018-A18F-3E7DF0E9ADDD}" destId="{5E18BCE5-5CFC-44F9-A834-248DD4E68460}" srcOrd="0" destOrd="0" presId="urn:microsoft.com/office/officeart/2005/8/layout/orgChart1"/>
    <dgm:cxn modelId="{47A5804E-C469-4748-8FB5-08DB713A070B}" type="presOf" srcId="{D1AB38F5-A629-4FA4-AF78-87C0F75C0ACC}" destId="{DFABD6B4-2B71-4C28-B546-CE3A350B929D}" srcOrd="0" destOrd="0" presId="urn:microsoft.com/office/officeart/2005/8/layout/orgChart1"/>
    <dgm:cxn modelId="{703BE46E-8636-4742-A032-7E473C219B90}" type="presOf" srcId="{198E5F00-831C-478C-B86E-5C73205B3B5E}" destId="{64006A68-A73E-421B-B309-5F130EA6B96D}" srcOrd="1" destOrd="0" presId="urn:microsoft.com/office/officeart/2005/8/layout/orgChart1"/>
    <dgm:cxn modelId="{E9C6C24F-B1A6-403D-AFAD-397E1AFB18A0}" type="presOf" srcId="{92555706-308F-4188-9780-D1B47E24FDD1}" destId="{75C59114-BEBB-4DC7-AD1E-CE1DAB6F67F5}" srcOrd="0" destOrd="0" presId="urn:microsoft.com/office/officeart/2005/8/layout/orgChart1"/>
    <dgm:cxn modelId="{B37FC86F-54CB-4E96-8E5C-F4E878C587DD}" type="presOf" srcId="{5A2231A1-9496-40C0-8262-BD699098A843}" destId="{1E080B2A-44D1-4386-AEDE-8B53B1BE4BCF}" srcOrd="0" destOrd="0" presId="urn:microsoft.com/office/officeart/2005/8/layout/orgChart1"/>
    <dgm:cxn modelId="{0A52E16F-A82A-462C-8670-1FF49128862C}" srcId="{BE2A0D26-483B-4F16-99E2-CABD4718244C}" destId="{5A2231A1-9496-40C0-8262-BD699098A843}" srcOrd="3" destOrd="0" parTransId="{8882C78E-FC46-4C97-8859-DF02AA0F1DFE}" sibTransId="{C48E1E82-88A8-4962-BA40-D81195352D1A}"/>
    <dgm:cxn modelId="{C2C53370-D3AA-46B7-A7E2-C2A3107F84F9}" type="presOf" srcId="{EAEDF908-4315-4EB5-9F54-34964C9C86C3}" destId="{0596A647-7487-4FC5-A06F-9E03D9A480A4}" srcOrd="1" destOrd="0" presId="urn:microsoft.com/office/officeart/2005/8/layout/orgChart1"/>
    <dgm:cxn modelId="{8C803450-3A23-42E9-8201-B38484CCA0BA}" srcId="{BFD8297F-D72E-48C9-B491-AA5670EF9B06}" destId="{F75EC8B0-67B6-4C40-B8AD-DD738BC5EF30}" srcOrd="1" destOrd="0" parTransId="{CA9FCDF8-20A7-4C1A-9C42-41967AB7893F}" sibTransId="{51FB7BCA-F9A3-42C7-8495-70FEE37E6699}"/>
    <dgm:cxn modelId="{BB9E5151-E7B0-40D0-A52A-323DDA69663A}" type="presOf" srcId="{22E5F7E3-58B0-415B-B586-00D99E9FA12C}" destId="{A765EB87-3325-4B82-9870-6EB8F22A096C}" srcOrd="1" destOrd="0" presId="urn:microsoft.com/office/officeart/2005/8/layout/orgChart1"/>
    <dgm:cxn modelId="{5AC15853-AC39-4B3C-874D-107E9CC31EE5}" type="presOf" srcId="{EF6B235B-64CA-4B7C-A379-F2D825A086FA}" destId="{978F36EE-08D8-40AB-AA95-6A2FFB8BC3D9}" srcOrd="0" destOrd="0" presId="urn:microsoft.com/office/officeart/2005/8/layout/orgChart1"/>
    <dgm:cxn modelId="{43909573-8FC3-4026-A170-D4231BB34660}" srcId="{273094C9-9347-496B-8CAC-798E47614681}" destId="{7F016245-F398-440A-8DC5-CE7409DE39B3}" srcOrd="5" destOrd="0" parTransId="{D4436F77-95D5-4C65-BC9F-5878F5B78911}" sibTransId="{AB85D827-FABF-4C80-B5D4-FC8C2FA2DCE8}"/>
    <dgm:cxn modelId="{9BB3AA74-0C09-4ED5-AEA9-B7D9819C92CA}" type="presOf" srcId="{7F016245-F398-440A-8DC5-CE7409DE39B3}" destId="{4CD6686F-C706-4D75-9A59-CBC931D9433D}" srcOrd="0" destOrd="0" presId="urn:microsoft.com/office/officeart/2005/8/layout/orgChart1"/>
    <dgm:cxn modelId="{F19EE874-FC1C-40C6-BB7E-0344AD1072C3}" type="presOf" srcId="{78D20354-CBD6-41C3-81FC-1845465F1F67}" destId="{28CCA27D-658F-4C04-A139-F5C4B4E30FF5}" srcOrd="1" destOrd="0" presId="urn:microsoft.com/office/officeart/2005/8/layout/orgChart1"/>
    <dgm:cxn modelId="{27521555-E804-4E66-9472-DCBA33C39D4A}" type="presOf" srcId="{58B5676A-F05C-4E76-8A8F-89FA5F1C5936}" destId="{E7A75689-0CDD-4B54-8A7C-34A9EF49E2DA}" srcOrd="0" destOrd="0" presId="urn:microsoft.com/office/officeart/2005/8/layout/orgChart1"/>
    <dgm:cxn modelId="{BFCA3D76-D2A5-4C05-8910-AD2844D69758}" srcId="{7F016245-F398-440A-8DC5-CE7409DE39B3}" destId="{8156FCBA-9C18-4664-8339-057086BF856A}" srcOrd="2" destOrd="0" parTransId="{A43C05E7-C84F-4D02-9EA6-81CFA5BDA217}" sibTransId="{D63042F4-EC4C-45A8-AD93-9648CD0533ED}"/>
    <dgm:cxn modelId="{09BC4976-F031-4F24-8F4E-30CA1B4DE62A}" type="presOf" srcId="{EAEDF908-4315-4EB5-9F54-34964C9C86C3}" destId="{81802A81-B42E-4429-A7AA-FB948AE9EC81}" srcOrd="0" destOrd="0" presId="urn:microsoft.com/office/officeart/2005/8/layout/orgChart1"/>
    <dgm:cxn modelId="{D36A6A57-73EE-43CC-B7E2-37AF51A15C34}" srcId="{4DAC5AE5-0FA5-4570-9680-9C6B0A74F2DB}" destId="{1C00E12B-EEDB-4AD6-9C2B-611B049F7D99}" srcOrd="0" destOrd="0" parTransId="{D859CA0F-A426-4ABE-A46D-8E7A3E4E01C0}" sibTransId="{D3F84289-F2EA-4855-9FD1-025E03FD5572}"/>
    <dgm:cxn modelId="{7F017177-E638-452D-8E12-4C4211C128F1}" type="presOf" srcId="{36826253-D0F6-43F8-882A-1F59AD448E64}" destId="{5A9C5D7B-2C14-41B2-8720-83B1ACD02780}" srcOrd="0" destOrd="0" presId="urn:microsoft.com/office/officeart/2005/8/layout/orgChart1"/>
    <dgm:cxn modelId="{0F8D0079-E433-4589-994F-1FFDEF1BDDEF}" type="presOf" srcId="{3B8195FA-0922-4D82-A1D9-733F20FBF574}" destId="{24B9C587-C279-4AD0-825A-A96AD1D0610C}" srcOrd="0" destOrd="0" presId="urn:microsoft.com/office/officeart/2005/8/layout/orgChart1"/>
    <dgm:cxn modelId="{F3F41079-4E4F-41A6-A24D-867D4B7358A9}" srcId="{B41E11D2-BC1B-4A61-9E64-2027824DE686}" destId="{DB1D5FD3-59FD-49D3-9415-8B560DBD7989}" srcOrd="2" destOrd="0" parTransId="{E1960390-51A7-4FC9-993D-D1DBB7DBBF9D}" sibTransId="{0398CB16-72CE-44B7-8F83-B9BD1DCDB4BE}"/>
    <dgm:cxn modelId="{03A16159-EBEC-4F7F-87CC-4A6B761D6B4C}" type="presOf" srcId="{D13AB444-0D80-4541-9294-289668F3C13D}" destId="{962D927F-1F52-482B-9D63-B0DCF4E553E6}" srcOrd="0" destOrd="0" presId="urn:microsoft.com/office/officeart/2005/8/layout/orgChart1"/>
    <dgm:cxn modelId="{16157779-6C39-44D8-BCC1-412B628B8439}" type="presOf" srcId="{BE2A0D26-483B-4F16-99E2-CABD4718244C}" destId="{6A497103-7F14-4E84-AC6B-740A77DFF761}" srcOrd="1" destOrd="0" presId="urn:microsoft.com/office/officeart/2005/8/layout/orgChart1"/>
    <dgm:cxn modelId="{37428059-E728-48E7-BA4E-8F06532E741D}" type="presOf" srcId="{219329A3-09CC-4FB7-8DEA-7B05DF31F35A}" destId="{170F317D-7704-4148-8A74-59A5F58ACAC5}" srcOrd="0" destOrd="0" presId="urn:microsoft.com/office/officeart/2005/8/layout/orgChart1"/>
    <dgm:cxn modelId="{D9ABB459-2B17-4DC3-965D-A90607BC8ACA}" srcId="{BE2A0D26-483B-4F16-99E2-CABD4718244C}" destId="{8585809F-FAB8-452A-B850-BCD50A19E38F}" srcOrd="2" destOrd="0" parTransId="{71057470-32D0-47AF-9AA8-4E896A9AA619}" sibTransId="{640CB438-ADDF-4381-B6B4-6664E2CB2779}"/>
    <dgm:cxn modelId="{0025335A-9F84-4376-B3A7-096FC268E2B1}" type="presOf" srcId="{31FDC6E4-C1C2-4CB3-9307-A518377D7A3E}" destId="{3640FDD8-4A58-4A8E-A346-56767296AC53}" srcOrd="0" destOrd="0" presId="urn:microsoft.com/office/officeart/2005/8/layout/orgChart1"/>
    <dgm:cxn modelId="{E80F515A-C203-4B17-B618-3F17929935AE}" type="presOf" srcId="{69B93424-2F13-4987-B682-3F5975E62CB4}" destId="{F4594A84-9622-4D66-83B0-C72CF9ABF23D}" srcOrd="0" destOrd="0" presId="urn:microsoft.com/office/officeart/2005/8/layout/orgChart1"/>
    <dgm:cxn modelId="{DBFF967A-22B9-47DC-92C1-A7DBF511B3F0}" type="presOf" srcId="{A67EB8D0-4C4E-4EFA-A5AC-945F66ED6399}" destId="{B6D2451B-023B-4D49-AE12-D5894E2FF403}" srcOrd="1" destOrd="0" presId="urn:microsoft.com/office/officeart/2005/8/layout/orgChart1"/>
    <dgm:cxn modelId="{1B92BF7B-0920-44E2-820C-2967EE96B5B2}" srcId="{78D20354-CBD6-41C3-81FC-1845465F1F67}" destId="{1469CC32-7263-4B48-AE77-C5535EDF9B6B}" srcOrd="1" destOrd="0" parTransId="{3D616DD1-17E0-467F-9644-89FCDF865D4D}" sibTransId="{85A80A51-5A16-4E67-B26D-2019192D0D9E}"/>
    <dgm:cxn modelId="{BD02E97B-19E1-4F38-84BC-0F03142BD44C}" srcId="{22E5F7E3-58B0-415B-B586-00D99E9FA12C}" destId="{AE2C8EB9-45D3-4BC7-A068-7BDB59BFD874}" srcOrd="3" destOrd="0" parTransId="{EE2A5E3A-86DA-4124-8005-EDED68B3613E}" sibTransId="{A4A22F9B-4FB4-4014-A8C6-2C8412B3C0B4}"/>
    <dgm:cxn modelId="{4BC2C77E-CE2B-4D00-AACD-A6D23E80C4C9}" type="presOf" srcId="{2563A9F7-2FDC-42E5-90C9-2B202003B146}" destId="{4D854983-0DE5-4481-85DD-E46AE624230C}" srcOrd="0" destOrd="0" presId="urn:microsoft.com/office/officeart/2005/8/layout/orgChart1"/>
    <dgm:cxn modelId="{23E0307F-75FD-4A75-8C6C-221B3F0EBB79}" type="presOf" srcId="{1C00E12B-EEDB-4AD6-9C2B-611B049F7D99}" destId="{62A1D0EB-D8F0-4CAA-B90B-822AF7842118}" srcOrd="0" destOrd="0" presId="urn:microsoft.com/office/officeart/2005/8/layout/orgChart1"/>
    <dgm:cxn modelId="{C961857F-4FCE-4886-B421-C37F84E3F2E6}" srcId="{CDC435C5-BD41-485B-BD56-A549518BC8D9}" destId="{AB1C359A-A4EB-4081-A70C-57240660D893}" srcOrd="0" destOrd="0" parTransId="{EC6F809E-7AD1-421F-945B-43E2AD927E93}" sibTransId="{2AEE24E8-EDE9-4DB1-BF85-CE3E5A99E839}"/>
    <dgm:cxn modelId="{F07EE381-6881-4437-AF10-21E1AEDA483A}" type="presOf" srcId="{CA9FCDF8-20A7-4C1A-9C42-41967AB7893F}" destId="{AD02991F-356E-455F-813C-8EFDE1DB64D4}" srcOrd="0" destOrd="0" presId="urn:microsoft.com/office/officeart/2005/8/layout/orgChart1"/>
    <dgm:cxn modelId="{02D0A282-BDF8-429A-897B-5716B3C56307}" type="presOf" srcId="{C0C5F06F-A85A-4598-8162-843F9A83A100}" destId="{40CBCD00-576D-4F23-B46D-E8031A6638E9}" srcOrd="0" destOrd="0" presId="urn:microsoft.com/office/officeart/2005/8/layout/orgChart1"/>
    <dgm:cxn modelId="{BFFFFE82-D2D8-4C7B-B8BF-57BAB1D1F7DE}" type="presOf" srcId="{648AD6D7-EB44-4376-83D5-5C962C696FA7}" destId="{4EDFAE19-C13B-4761-B68B-3E1CE20BA218}" srcOrd="0" destOrd="0" presId="urn:microsoft.com/office/officeart/2005/8/layout/orgChart1"/>
    <dgm:cxn modelId="{093C2683-078A-4F1E-BC82-315610C49866}" srcId="{22E5F7E3-58B0-415B-B586-00D99E9FA12C}" destId="{DD64A50C-54D5-41BE-8DDE-EE6776914CEA}" srcOrd="1" destOrd="0" parTransId="{896E86F0-D964-4AF5-8F4A-8CA293FBA6BB}" sibTransId="{83D8F1F2-E3AE-4D6F-9C18-39E28163722D}"/>
    <dgm:cxn modelId="{B2EC0484-9B76-4201-A553-243EDD14D394}" srcId="{4C3E427B-A455-4166-AE37-090DDA53EE8F}" destId="{30759BF3-7ED3-4A34-9FA9-24EAE8B2CAFA}" srcOrd="1" destOrd="0" parTransId="{A72BD922-E707-427E-AF84-7EA812A8E13A}" sibTransId="{BAB4F623-EFDE-42A1-93A5-EC83256A135C}"/>
    <dgm:cxn modelId="{2A37CB84-2A21-4C86-B16D-D6155B3987B4}" type="presOf" srcId="{EC50BAAE-F63B-4FEE-A8EF-E747E7B4F146}" destId="{08093544-9166-41D1-950E-BF841D1DB42B}" srcOrd="0" destOrd="0" presId="urn:microsoft.com/office/officeart/2005/8/layout/orgChart1"/>
    <dgm:cxn modelId="{AA88DB85-2394-4C47-A0CE-086D253D3873}" type="presOf" srcId="{71057470-32D0-47AF-9AA8-4E896A9AA619}" destId="{3B18BF38-3A21-4BD1-A123-5544F2348833}" srcOrd="0" destOrd="0" presId="urn:microsoft.com/office/officeart/2005/8/layout/orgChart1"/>
    <dgm:cxn modelId="{FE12BB87-3D82-43B9-85AC-50D10132F266}" type="presOf" srcId="{B8D56D36-FAFA-446B-910E-19F70429A8C9}" destId="{D92EA024-7AE0-4228-8907-5BA480CD260C}" srcOrd="0" destOrd="0" presId="urn:microsoft.com/office/officeart/2005/8/layout/orgChart1"/>
    <dgm:cxn modelId="{AF125588-9D74-4944-85CC-3AA1600D72C7}" srcId="{273094C9-9347-496B-8CAC-798E47614681}" destId="{4C3E427B-A455-4166-AE37-090DDA53EE8F}" srcOrd="2" destOrd="0" parTransId="{AB482B82-DE1C-4DD7-BA9E-8C8D0B3D162A}" sibTransId="{3F5F8C8F-D5AA-4B5E-B70F-8D83C9442427}"/>
    <dgm:cxn modelId="{5818CF89-AA52-410F-A699-CC13B2785BA4}" type="presOf" srcId="{4DAC5AE5-0FA5-4570-9680-9C6B0A74F2DB}" destId="{70925745-85D3-455B-8C97-1138B3E712E1}" srcOrd="1" destOrd="0" presId="urn:microsoft.com/office/officeart/2005/8/layout/orgChart1"/>
    <dgm:cxn modelId="{03A2208A-58CD-45F1-832F-362574183CD4}" type="presOf" srcId="{EE2A5E3A-86DA-4124-8005-EDED68B3613E}" destId="{500907BB-C09F-400A-BC47-A93F3A63203D}" srcOrd="0" destOrd="0" presId="urn:microsoft.com/office/officeart/2005/8/layout/orgChart1"/>
    <dgm:cxn modelId="{672EE78C-7184-4971-ABFB-AC5F58AF9B19}" type="presOf" srcId="{E1960390-51A7-4FC9-993D-D1DBB7DBBF9D}" destId="{46BE140D-FB95-4052-AB47-85E86A0A2273}" srcOrd="0" destOrd="0" presId="urn:microsoft.com/office/officeart/2005/8/layout/orgChart1"/>
    <dgm:cxn modelId="{176E108D-1229-424C-BAAC-6127A789E25E}" type="presOf" srcId="{11ADA8B0-2E87-416B-934B-E52D04CD17F0}" destId="{B891A8DD-FFBB-4C6F-9595-8EA3ECF5FE0D}" srcOrd="0" destOrd="0" presId="urn:microsoft.com/office/officeart/2005/8/layout/orgChart1"/>
    <dgm:cxn modelId="{C431188D-7F88-4709-B327-091E181A7367}" type="presOf" srcId="{4AAC3CFF-82DF-46B1-8F14-B788B6952D9E}" destId="{7A70CBEB-E946-4977-B98A-0C04E964BE0C}" srcOrd="0" destOrd="0" presId="urn:microsoft.com/office/officeart/2005/8/layout/orgChart1"/>
    <dgm:cxn modelId="{F90B328E-48E0-4736-9F02-A8FB334CF207}" type="presOf" srcId="{F75EC8B0-67B6-4C40-B8AD-DD738BC5EF30}" destId="{C442E359-E03F-40E8-936F-30256CA828CE}" srcOrd="0" destOrd="0" presId="urn:microsoft.com/office/officeart/2005/8/layout/orgChart1"/>
    <dgm:cxn modelId="{87651490-97EA-4430-9151-C085570D1799}" type="presOf" srcId="{B41E11D2-BC1B-4A61-9E64-2027824DE686}" destId="{D71E4B31-EB7E-49B9-A6C4-E86E6D54AB49}" srcOrd="1" destOrd="0" presId="urn:microsoft.com/office/officeart/2005/8/layout/orgChart1"/>
    <dgm:cxn modelId="{78A62490-A936-421D-BB63-BC70C4A8C132}" type="presOf" srcId="{8DBC943A-AED4-40FA-BFDC-EAF46745B00B}" destId="{E456BA79-0049-436E-A0C8-62ED104667ED}" srcOrd="0" destOrd="0" presId="urn:microsoft.com/office/officeart/2005/8/layout/orgChart1"/>
    <dgm:cxn modelId="{63A15890-143B-469C-9387-44CBFF1880A2}" type="presOf" srcId="{E130087F-E6F0-475B-8CA6-3C4461D5466A}" destId="{A7386232-4E81-4949-B9D5-BB443984BAC0}" srcOrd="0" destOrd="0" presId="urn:microsoft.com/office/officeart/2005/8/layout/orgChart1"/>
    <dgm:cxn modelId="{BB99F792-2374-4DE1-89C3-89A09D8294AE}" type="presOf" srcId="{512CAD01-7E0E-4C35-97A4-6F641D89C5B4}" destId="{34EC0EF1-D9B7-40AB-AE77-AFAC21AFE43E}" srcOrd="0" destOrd="0" presId="urn:microsoft.com/office/officeart/2005/8/layout/orgChart1"/>
    <dgm:cxn modelId="{610D4793-11B9-4306-84E4-A527588CCF82}" type="presOf" srcId="{6D005EA9-F422-4CD7-BD7E-07C06505A2C2}" destId="{2A5F5EB7-8A56-41C3-8CEA-F0EE50961A0F}" srcOrd="0" destOrd="0" presId="urn:microsoft.com/office/officeart/2005/8/layout/orgChart1"/>
    <dgm:cxn modelId="{43A66C93-A7E1-4DDB-9107-21AC8E6E7002}" type="presOf" srcId="{2ECFD759-ED2D-478D-84F2-D9024726A15D}" destId="{20426670-913F-47B1-BAD8-F4B2003CDA17}" srcOrd="0" destOrd="0" presId="urn:microsoft.com/office/officeart/2005/8/layout/orgChart1"/>
    <dgm:cxn modelId="{9E875693-0F22-4669-8DDE-BF873FADB2A5}" type="presOf" srcId="{73D9230E-A78B-4097-ADF2-D5310E68284F}" destId="{E912651E-79E9-447A-A7FD-1E1677A11ECF}" srcOrd="0" destOrd="0" presId="urn:microsoft.com/office/officeart/2005/8/layout/orgChart1"/>
    <dgm:cxn modelId="{E9636F94-3963-4774-BEBA-BAC7FE54078E}" srcId="{273094C9-9347-496B-8CAC-798E47614681}" destId="{3B8195FA-0922-4D82-A1D9-733F20FBF574}" srcOrd="4" destOrd="0" parTransId="{57A14F38-7478-4AFD-B12E-132A7C45B7CB}" sibTransId="{A5B39D30-DED0-4C5E-8293-619AA356832D}"/>
    <dgm:cxn modelId="{8D8BC995-28D9-4CBB-9ABF-BF3D9DA4419D}" type="presOf" srcId="{6F678308-B47C-4C02-AEE7-C055A08A9047}" destId="{53DFC9C9-7A67-4D00-9114-C9A0131AC558}" srcOrd="1" destOrd="0" presId="urn:microsoft.com/office/officeart/2005/8/layout/orgChart1"/>
    <dgm:cxn modelId="{8F0A4096-62BB-452B-B8F1-70F9E4BDAB1C}" srcId="{273094C9-9347-496B-8CAC-798E47614681}" destId="{B41E11D2-BC1B-4A61-9E64-2027824DE686}" srcOrd="0" destOrd="0" parTransId="{1D41F561-BD9B-4775-A6D2-0371FDBA00E0}" sibTransId="{28DB60EA-28A9-45A8-9E06-C3862A227C95}"/>
    <dgm:cxn modelId="{56095E96-9831-467D-9B96-1AA1C470B770}" type="presOf" srcId="{5BFF916F-6343-4C07-9974-9355395A7563}" destId="{D757747A-A3C6-4E93-9BC4-2373E6B6BAA5}" srcOrd="0" destOrd="0" presId="urn:microsoft.com/office/officeart/2005/8/layout/orgChart1"/>
    <dgm:cxn modelId="{17B92099-CEBB-471E-95EC-4F20BFF1FED4}" type="presOf" srcId="{4C3E427B-A455-4166-AE37-090DDA53EE8F}" destId="{CA605446-E142-476E-91FA-9BA35079C750}" srcOrd="0" destOrd="0" presId="urn:microsoft.com/office/officeart/2005/8/layout/orgChart1"/>
    <dgm:cxn modelId="{5D85229A-3BD5-4A1B-B039-8C187D0C911D}" type="presOf" srcId="{31199811-A14F-4B77-8F6E-6CD53D25D3CB}" destId="{5CC724E1-9516-4951-8620-04E53DD61F8C}" srcOrd="0" destOrd="0" presId="urn:microsoft.com/office/officeart/2005/8/layout/orgChart1"/>
    <dgm:cxn modelId="{7183E09A-07BE-4411-A5F7-4E2DE8363B9E}" type="presOf" srcId="{AB1C359A-A4EB-4081-A70C-57240660D893}" destId="{852E85BB-E3C6-4C51-A27B-0C618FF2A5FB}" srcOrd="0" destOrd="0" presId="urn:microsoft.com/office/officeart/2005/8/layout/orgChart1"/>
    <dgm:cxn modelId="{8E24E59A-A317-4654-833D-73B473F4958E}" type="presOf" srcId="{4C3E427B-A455-4166-AE37-090DDA53EE8F}" destId="{8BE6A8FD-124D-46FE-BED4-6973E831DA05}" srcOrd="1" destOrd="0" presId="urn:microsoft.com/office/officeart/2005/8/layout/orgChart1"/>
    <dgm:cxn modelId="{C649209B-07C8-429C-8A19-A4C8B47559E6}" type="presOf" srcId="{35A1C465-A86A-4565-A137-7BC4B29C4C5E}" destId="{E94BC7D4-A4EF-4138-B676-6E7EFC596B3A}" srcOrd="0" destOrd="0" presId="urn:microsoft.com/office/officeart/2005/8/layout/orgChart1"/>
    <dgm:cxn modelId="{C43AAE9B-9CF6-401F-957D-11BAC0AFD587}" type="presOf" srcId="{D859CA0F-A426-4ABE-A46D-8E7A3E4E01C0}" destId="{41B4EA49-986C-4034-9ECB-05DBE0CEBF4A}" srcOrd="0" destOrd="0" presId="urn:microsoft.com/office/officeart/2005/8/layout/orgChart1"/>
    <dgm:cxn modelId="{400ECA9B-8BE6-47D9-BA38-19FA177C9D8B}" type="presOf" srcId="{22B05FFA-988C-48C5-9BED-E4C98370F5A6}" destId="{7FC6B3FC-20BD-4AA1-863E-44A68C9F7B3C}" srcOrd="1" destOrd="0" presId="urn:microsoft.com/office/officeart/2005/8/layout/orgChart1"/>
    <dgm:cxn modelId="{9EB6079C-E5F8-44AA-A2C4-56501341F482}" type="presOf" srcId="{273094C9-9347-496B-8CAC-798E47614681}" destId="{29CD321F-A035-41BD-A8C9-C8D2BB0B6C38}" srcOrd="0" destOrd="0" presId="urn:microsoft.com/office/officeart/2005/8/layout/orgChart1"/>
    <dgm:cxn modelId="{11E2719D-90B8-4758-8A69-DF7AA02C407F}" srcId="{BFD8297F-D72E-48C9-B491-AA5670EF9B06}" destId="{EC50BAAE-F63B-4FEE-A8EF-E747E7B4F146}" srcOrd="0" destOrd="0" parTransId="{2575E7DC-B189-4300-993E-109CE1D334CC}" sibTransId="{9FCCA3C3-D766-448E-8C8C-171CF2E025F8}"/>
    <dgm:cxn modelId="{D7D3ED9D-6427-4BCF-8598-D917C4ADC827}" srcId="{3B8195FA-0922-4D82-A1D9-733F20FBF574}" destId="{D9F3B0DD-FFC7-41D0-AA93-D84BAA521CCF}" srcOrd="1" destOrd="0" parTransId="{366A0BC5-D099-45C5-B200-5B6715C54DEC}" sibTransId="{D69195CC-0CBD-441D-A2DA-2AD5FE1CDBC4}"/>
    <dgm:cxn modelId="{8517569F-FEEC-4823-8314-89A9005E4D51}" srcId="{273094C9-9347-496B-8CAC-798E47614681}" destId="{6F678308-B47C-4C02-AEE7-C055A08A9047}" srcOrd="3" destOrd="0" parTransId="{8BA9580B-ECC9-4B03-89E0-D145B676C369}" sibTransId="{E9026B2A-7C46-4533-BAE8-5A0DAF2CB51F}"/>
    <dgm:cxn modelId="{E279EDA0-1004-417D-B301-5F596A5B21E0}" type="presOf" srcId="{BFD8297F-D72E-48C9-B491-AA5670EF9B06}" destId="{E3A9C22C-1E06-4B0C-AFCC-E01FB33E4757}" srcOrd="0" destOrd="0" presId="urn:microsoft.com/office/officeart/2005/8/layout/orgChart1"/>
    <dgm:cxn modelId="{AB02B4A1-C87E-4709-8510-43DF06F0FDA7}" type="presOf" srcId="{C5A98E15-1C12-4446-B6FE-E911B09D8442}" destId="{39B857F8-A9B7-46A8-962C-BE0DEF906D78}" srcOrd="0" destOrd="0" presId="urn:microsoft.com/office/officeart/2005/8/layout/orgChart1"/>
    <dgm:cxn modelId="{F89BB6A1-103B-4128-9124-EE1E4CCCBC6C}" type="presOf" srcId="{B2F8B2CD-32BE-4EC1-B760-69FEAEF9995D}" destId="{543D1AB5-7036-4103-8D07-3DD9293CE2D2}" srcOrd="0" destOrd="0" presId="urn:microsoft.com/office/officeart/2005/8/layout/orgChart1"/>
    <dgm:cxn modelId="{C704BFA2-A6A0-44A7-840F-86A1786BCBE8}" type="presOf" srcId="{DD64A50C-54D5-41BE-8DDE-EE6776914CEA}" destId="{3D154B6E-D102-4AE4-A3DB-A6F891368C82}" srcOrd="1" destOrd="0" presId="urn:microsoft.com/office/officeart/2005/8/layout/orgChart1"/>
    <dgm:cxn modelId="{B09399A3-496A-4F0A-ABA8-38B725373A6C}" srcId="{6F678308-B47C-4C02-AEE7-C055A08A9047}" destId="{92555706-308F-4188-9780-D1B47E24FDD1}" srcOrd="1" destOrd="0" parTransId="{0A1D5096-5595-4DE8-B3FC-45EE0F85FCC8}" sibTransId="{B3A3E810-EDFF-4071-9ADF-81D201E81F4A}"/>
    <dgm:cxn modelId="{16CA0DA4-117F-4BEB-8D19-833783FD3BFC}" type="presOf" srcId="{0A1D5096-5595-4DE8-B3FC-45EE0F85FCC8}" destId="{DF8E2F52-CF0E-4255-8C79-4B767A4CC029}" srcOrd="0" destOrd="0" presId="urn:microsoft.com/office/officeart/2005/8/layout/orgChart1"/>
    <dgm:cxn modelId="{E2BD8CA5-0336-460D-BF07-913BCC1482D7}" type="presOf" srcId="{84275149-9F89-40D9-9FB8-3AE976B3C831}" destId="{AFEACA79-B74E-41D6-8D5E-B6723847B5EB}" srcOrd="1" destOrd="0" presId="urn:microsoft.com/office/officeart/2005/8/layout/orgChart1"/>
    <dgm:cxn modelId="{41FBC5A5-55D3-45BF-9716-911F1CD084D5}" srcId="{4C3E427B-A455-4166-AE37-090DDA53EE8F}" destId="{73D9230E-A78B-4097-ADF2-D5310E68284F}" srcOrd="2" destOrd="0" parTransId="{AD66BEC1-E65E-440C-AD61-A8F10532A11F}" sibTransId="{D04BBCC0-5F8F-4A8A-B8D5-5E549158DDFA}"/>
    <dgm:cxn modelId="{C78DCFA7-67BA-425C-881C-B0E38F0BB537}" srcId="{B41E11D2-BC1B-4A61-9E64-2027824DE686}" destId="{4AAC3CFF-82DF-46B1-8F14-B788B6952D9E}" srcOrd="1" destOrd="0" parTransId="{F5E4915C-FA05-4A44-AD6B-5CFC1265491F}" sibTransId="{BA308E13-4B84-4907-B263-B4207CCE949A}"/>
    <dgm:cxn modelId="{DA77C2A8-B2A1-409F-A07C-A7774DCF8B95}" type="presOf" srcId="{1469CC32-7263-4B48-AE77-C5535EDF9B6B}" destId="{58718CA2-0358-4D3F-B92E-8AF9A76684F1}" srcOrd="1" destOrd="0" presId="urn:microsoft.com/office/officeart/2005/8/layout/orgChart1"/>
    <dgm:cxn modelId="{5B9DC6AE-FE09-4C68-A28E-ACFD1B6BDD17}" srcId="{22E5F7E3-58B0-415B-B586-00D99E9FA12C}" destId="{219329A3-09CC-4FB7-8DEA-7B05DF31F35A}" srcOrd="5" destOrd="0" parTransId="{A1F638A8-A8D8-4E49-B4A8-238BD01B71E1}" sibTransId="{0F3A4C84-BDC6-43A4-91FC-D2F3FC6F25BD}"/>
    <dgm:cxn modelId="{597D6EB3-D366-4DE3-8339-C4638074AE83}" srcId="{3B8195FA-0922-4D82-A1D9-733F20FBF574}" destId="{7433FF78-B6CB-49D6-B93F-0E5CF869A1E6}" srcOrd="3" destOrd="0" parTransId="{E0F9E164-4DB8-4057-B753-92FA418E8502}" sibTransId="{5E0B8F3D-AB22-40A4-A4E0-4D3C3513367C}"/>
    <dgm:cxn modelId="{41422DB5-69E0-489C-B6F0-C913CD0B28E9}" type="presOf" srcId="{1D41F561-BD9B-4775-A6D2-0371FDBA00E0}" destId="{4A4327F1-4B82-47E4-9C9F-F265ADFB32A9}" srcOrd="0" destOrd="0" presId="urn:microsoft.com/office/officeart/2005/8/layout/orgChart1"/>
    <dgm:cxn modelId="{6E24E5B5-4434-499D-8E25-AAE60590E929}" type="presOf" srcId="{3969B677-EAE6-4F2D-828B-777D1625376E}" destId="{0C32CC74-4D1B-4055-9A4A-51BF75D0A39E}" srcOrd="1" destOrd="0" presId="urn:microsoft.com/office/officeart/2005/8/layout/orgChart1"/>
    <dgm:cxn modelId="{F515A6B7-8917-4B7B-B89C-BFA26D4EAFF9}" type="presOf" srcId="{2D456742-B806-4B2D-9114-2DEFD757EC4F}" destId="{DB446494-B04E-4C8B-9C37-CF183C39FBFB}" srcOrd="0" destOrd="0" presId="urn:microsoft.com/office/officeart/2005/8/layout/orgChart1"/>
    <dgm:cxn modelId="{7ABA80B8-0550-4229-99F4-870CC83B42EA}" type="presOf" srcId="{62164DF3-78D8-45E7-BEFD-56E1E8A2FD5C}" destId="{D0C9C172-C051-4A4F-87B9-BCB7921DBF6C}" srcOrd="1" destOrd="0" presId="urn:microsoft.com/office/officeart/2005/8/layout/orgChart1"/>
    <dgm:cxn modelId="{82BE40B9-AB7F-4817-B38D-2BB38A2ED9AB}" type="presOf" srcId="{7433FF78-B6CB-49D6-B93F-0E5CF869A1E6}" destId="{88D5B554-1D51-44B6-B2B1-3164D3C91B8C}" srcOrd="1" destOrd="0" presId="urn:microsoft.com/office/officeart/2005/8/layout/orgChart1"/>
    <dgm:cxn modelId="{631A69B9-ED21-462E-9E38-D0381D317E47}" type="presOf" srcId="{3D4B3307-009B-4B1C-A02F-468461A465BB}" destId="{4C67DF0D-662F-42E8-803F-4E8D07D60B06}" srcOrd="1" destOrd="0" presId="urn:microsoft.com/office/officeart/2005/8/layout/orgChart1"/>
    <dgm:cxn modelId="{1F5DE2BC-07CC-4872-9560-C26AF9689AAB}" type="presOf" srcId="{C7F3C9E8-BF3F-45F0-8680-78C568A56B73}" destId="{81E8239E-7881-46E8-B02B-B2BC39E0CC5C}" srcOrd="0" destOrd="0" presId="urn:microsoft.com/office/officeart/2005/8/layout/orgChart1"/>
    <dgm:cxn modelId="{5991EFBE-3C3D-4C69-8D7A-0669679693DC}" type="presOf" srcId="{22E5F7E3-58B0-415B-B586-00D99E9FA12C}" destId="{89A7E16F-3EDF-4D2C-8ED8-09DCFD3AA6B1}" srcOrd="0" destOrd="0" presId="urn:microsoft.com/office/officeart/2005/8/layout/orgChart1"/>
    <dgm:cxn modelId="{397A72BF-1F47-465C-BF36-4BBBA1F4E44F}" srcId="{BE2A0D26-483B-4F16-99E2-CABD4718244C}" destId="{260829F3-0D8C-4892-9C03-533A1AE52B9E}" srcOrd="5" destOrd="0" parTransId="{39968CA8-A4E1-42DE-907A-D1E60559D156}" sibTransId="{0280C8ED-D11F-4F6E-A1C4-CD7885B1E893}"/>
    <dgm:cxn modelId="{66789BC1-0060-4225-A689-49E52E920B27}" srcId="{BFD8297F-D72E-48C9-B491-AA5670EF9B06}" destId="{5C21A0D4-5F6E-4DF9-A582-3112173BE48F}" srcOrd="3" destOrd="0" parTransId="{30948FAA-2EAB-4B8E-B0A4-67F199C8E3E9}" sibTransId="{9B68B3CA-9F25-415F-B84F-AD97C0B2DA19}"/>
    <dgm:cxn modelId="{E3A93FC2-6E61-46AC-9835-EFCDFFE12AA5}" type="presOf" srcId="{F28A1CBC-DE2C-445E-8FEE-F2BF396A0251}" destId="{B68961D1-D1CC-4A34-BBAB-E3A6B37928A9}" srcOrd="0" destOrd="0" presId="urn:microsoft.com/office/officeart/2005/8/layout/orgChart1"/>
    <dgm:cxn modelId="{FA881EC3-B5D7-4AA6-81B3-48C64F456498}" srcId="{CDC435C5-BD41-485B-BD56-A549518BC8D9}" destId="{D45159EC-35D6-440C-8536-42DEA3F45B4C}" srcOrd="2" destOrd="0" parTransId="{B2F8B2CD-32BE-4EC1-B760-69FEAEF9995D}" sibTransId="{4C63033C-EC5E-4266-AAAC-E155544FA223}"/>
    <dgm:cxn modelId="{257736C3-0B91-4C06-8689-F04521560CF1}" type="presOf" srcId="{E8F069E1-9BBC-44EC-9A2E-7D191DECB1B4}" destId="{0079FB07-534C-4392-AF67-983595B14238}" srcOrd="0" destOrd="0" presId="urn:microsoft.com/office/officeart/2005/8/layout/orgChart1"/>
    <dgm:cxn modelId="{A4C33AC3-4F89-4BB5-B002-C2CD17FD63BE}" type="presOf" srcId="{D45159EC-35D6-440C-8536-42DEA3F45B4C}" destId="{78A273BC-7E2A-4AC5-85BB-A51B18AE8588}" srcOrd="0" destOrd="0" presId="urn:microsoft.com/office/officeart/2005/8/layout/orgChart1"/>
    <dgm:cxn modelId="{9A12F8C3-51B1-466B-ABA6-51C0D19368A5}" type="presOf" srcId="{EF6B235B-64CA-4B7C-A379-F2D825A086FA}" destId="{BFFA1A52-3266-404C-8485-F5B2BE58C9E2}" srcOrd="1" destOrd="0" presId="urn:microsoft.com/office/officeart/2005/8/layout/orgChart1"/>
    <dgm:cxn modelId="{131BC5C7-499F-4A61-96CB-8908C66EF403}" type="presOf" srcId="{EC50BAAE-F63B-4FEE-A8EF-E747E7B4F146}" destId="{30A942F1-69CC-4EA6-BBE0-C22F1435E3EF}" srcOrd="1" destOrd="0" presId="urn:microsoft.com/office/officeart/2005/8/layout/orgChart1"/>
    <dgm:cxn modelId="{141735C9-7AC4-4917-B448-585F684264E7}" type="presOf" srcId="{62164DF3-78D8-45E7-BEFD-56E1E8A2FD5C}" destId="{8EE29BFB-D747-4089-A815-2CD20C24C080}" srcOrd="0" destOrd="0" presId="urn:microsoft.com/office/officeart/2005/8/layout/orgChart1"/>
    <dgm:cxn modelId="{5F933BC9-BCF5-4C44-B29B-8C6669AE9802}" type="presOf" srcId="{F5E4915C-FA05-4A44-AD6B-5CFC1265491F}" destId="{BE67DC49-F8A4-4B3E-8895-B0908F052F46}" srcOrd="0" destOrd="0" presId="urn:microsoft.com/office/officeart/2005/8/layout/orgChart1"/>
    <dgm:cxn modelId="{74263DC9-1550-49CD-9ABA-D334A03794ED}" type="presOf" srcId="{D45159EC-35D6-440C-8536-42DEA3F45B4C}" destId="{C7E898B4-FC93-406C-B09B-18C2CEE39297}" srcOrd="1" destOrd="0" presId="urn:microsoft.com/office/officeart/2005/8/layout/orgChart1"/>
    <dgm:cxn modelId="{BB4940C9-5B54-4FED-9F53-A9E37A0B77ED}" type="presOf" srcId="{E0F9E164-4DB8-4057-B753-92FA418E8502}" destId="{BF94A1A3-C969-4A79-BCDF-D64F420F1197}" srcOrd="0" destOrd="0" presId="urn:microsoft.com/office/officeart/2005/8/layout/orgChart1"/>
    <dgm:cxn modelId="{A7C168C9-D880-4DBF-8C0B-4B93F8F4225B}" srcId="{BE2A0D26-483B-4F16-99E2-CABD4718244C}" destId="{76C59CB4-8A41-4D66-A57E-57A1975011EC}" srcOrd="4" destOrd="0" parTransId="{06C2B6EA-3A77-4EA0-AE77-726A7EE56793}" sibTransId="{F5174CC2-7C00-4D8D-8918-79F76402E14F}"/>
    <dgm:cxn modelId="{2D074CCB-ED89-4EDE-8D3D-636748055322}" type="presOf" srcId="{2D456742-B806-4B2D-9114-2DEFD757EC4F}" destId="{50D0960B-6022-40E3-93B8-0992958CBB1D}" srcOrd="1" destOrd="0" presId="urn:microsoft.com/office/officeart/2005/8/layout/orgChart1"/>
    <dgm:cxn modelId="{5BCAECCC-07F6-4769-BF72-1456098638D4}" type="presOf" srcId="{73D9230E-A78B-4097-ADF2-D5310E68284F}" destId="{F77D0017-311D-41B0-B046-52934C697AE2}" srcOrd="1" destOrd="0" presId="urn:microsoft.com/office/officeart/2005/8/layout/orgChart1"/>
    <dgm:cxn modelId="{603335CE-D7AB-4FA9-B382-E7E900805AA0}" type="presOf" srcId="{DB1D5FD3-59FD-49D3-9415-8B560DBD7989}" destId="{EDAECD34-3778-492F-A833-EE8872A2C5E3}" srcOrd="0" destOrd="0" presId="urn:microsoft.com/office/officeart/2005/8/layout/orgChart1"/>
    <dgm:cxn modelId="{630892D0-CD0F-41B5-B652-53415F17AE07}" type="presOf" srcId="{5C21A0D4-5F6E-4DF9-A582-3112173BE48F}" destId="{97A262EC-99F4-4A46-AE8F-F8CDD0A85263}" srcOrd="0" destOrd="0" presId="urn:microsoft.com/office/officeart/2005/8/layout/orgChart1"/>
    <dgm:cxn modelId="{09EFF9D0-FD3A-4BB1-8579-2EAF2999635A}" type="presOf" srcId="{3D4A0C62-4115-49AA-9C71-EC827094A063}" destId="{61E09F2B-9A6E-4C66-A47C-7C10D065BA19}" srcOrd="1" destOrd="0" presId="urn:microsoft.com/office/officeart/2005/8/layout/orgChart1"/>
    <dgm:cxn modelId="{185571D1-A808-44CD-B3C1-565C63CE09B5}" type="presOf" srcId="{CDC435C5-BD41-485B-BD56-A549518BC8D9}" destId="{1723C39B-B10B-4C3E-8304-17097A96068A}" srcOrd="1" destOrd="0" presId="urn:microsoft.com/office/officeart/2005/8/layout/orgChart1"/>
    <dgm:cxn modelId="{43EA30D2-63A4-4ACD-AFBD-F1E4EC2818A5}" type="presOf" srcId="{F75EC8B0-67B6-4C40-B8AD-DD738BC5EF30}" destId="{6D8D5799-0A2E-442B-AD58-3E5B9DF88BFD}" srcOrd="1" destOrd="0" presId="urn:microsoft.com/office/officeart/2005/8/layout/orgChart1"/>
    <dgm:cxn modelId="{F4B84BD2-6B50-4983-A8E2-F85A200CB694}" type="presOf" srcId="{11BF7CAF-BF13-4ABC-961B-3286AA440B8C}" destId="{2143AFE7-C919-409F-861A-E2CF338C4BFF}" srcOrd="1" destOrd="0" presId="urn:microsoft.com/office/officeart/2005/8/layout/orgChart1"/>
    <dgm:cxn modelId="{945AEDD3-14AF-4E6E-A05C-B277DCEB0756}" type="presOf" srcId="{99517CCD-57A9-47A8-A0E1-A6A30F101CBF}" destId="{1C8D6361-AAC8-4971-8EA0-DB2D5C3DF80D}" srcOrd="0" destOrd="0" presId="urn:microsoft.com/office/officeart/2005/8/layout/orgChart1"/>
    <dgm:cxn modelId="{AFFDCED4-EA39-4C9A-939E-79469D029848}" type="presOf" srcId="{3969B677-EAE6-4F2D-828B-777D1625376E}" destId="{A124358C-AB80-4C2A-9982-6B6C0A6020E9}" srcOrd="0" destOrd="0" presId="urn:microsoft.com/office/officeart/2005/8/layout/orgChart1"/>
    <dgm:cxn modelId="{466D4DD5-65BE-4FAF-996F-2B0F3A06B7F5}" srcId="{78D20354-CBD6-41C3-81FC-1845465F1F67}" destId="{22B05FFA-988C-48C5-9BED-E4C98370F5A6}" srcOrd="0" destOrd="0" parTransId="{E130087F-E6F0-475B-8CA6-3C4461D5466A}" sibTransId="{D0869F9B-91D9-4197-A394-DD09496E6B56}"/>
    <dgm:cxn modelId="{1B89BDD5-5231-4824-9525-E5EF493D2468}" type="presOf" srcId="{3D616DD1-17E0-467F-9644-89FCDF865D4D}" destId="{026F206D-1968-4D71-9E5D-1F2CDEFE79D2}" srcOrd="0" destOrd="0" presId="urn:microsoft.com/office/officeart/2005/8/layout/orgChart1"/>
    <dgm:cxn modelId="{D555F4D7-314F-4FEA-BF1A-E83B65875708}" type="presOf" srcId="{ABF2AD77-4113-4867-B023-A5B531DD517F}" destId="{8F99E8CA-DFB6-4150-93F3-B0E214A6CCB5}" srcOrd="0" destOrd="0" presId="urn:microsoft.com/office/officeart/2005/8/layout/orgChart1"/>
    <dgm:cxn modelId="{4635EED8-1EB2-47C4-92AE-4DFB574D668C}" type="presOf" srcId="{4AAC3CFF-82DF-46B1-8F14-B788B6952D9E}" destId="{D4678842-3D13-403D-AA4E-A34AD249A879}" srcOrd="1" destOrd="0" presId="urn:microsoft.com/office/officeart/2005/8/layout/orgChart1"/>
    <dgm:cxn modelId="{C3E289D9-9FC7-404B-A8A0-54B05EDB0E83}" type="presOf" srcId="{5A2231A1-9496-40C0-8262-BD699098A843}" destId="{9D3478E8-B57A-4043-9FA7-2F7210430036}" srcOrd="1" destOrd="0" presId="urn:microsoft.com/office/officeart/2005/8/layout/orgChart1"/>
    <dgm:cxn modelId="{E96B99D9-9C24-4226-8863-09E720AC7F4F}" srcId="{D13AB444-0D80-4541-9294-289668F3C13D}" destId="{BE2A0D26-483B-4F16-99E2-CABD4718244C}" srcOrd="0" destOrd="0" parTransId="{6D005EA9-F422-4CD7-BD7E-07C06505A2C2}" sibTransId="{86D7950D-FD6F-47D0-B425-E05A7B7138BF}"/>
    <dgm:cxn modelId="{C51B86DC-EAD4-4E70-AF5E-31CBDA80B5FB}" type="presOf" srcId="{8F1C694A-0473-466E-A85B-B4C6BB801357}" destId="{0934EAE7-73B9-477B-852B-2EC270DB56C1}" srcOrd="0" destOrd="0" presId="urn:microsoft.com/office/officeart/2005/8/layout/orgChart1"/>
    <dgm:cxn modelId="{F38C34DF-5C27-4B13-B54C-41AC656F030D}" srcId="{CDC435C5-BD41-485B-BD56-A549518BC8D9}" destId="{A4D12456-7E90-4C9C-8C25-65296CADECF6}" srcOrd="1" destOrd="0" parTransId="{830EB8F2-0881-4D4A-A5A5-598E3A58A19A}" sibTransId="{2BD43F5A-4120-4637-BF7E-DDD24B40EF0F}"/>
    <dgm:cxn modelId="{9A4B65DF-A294-4CB8-B8E4-C9BEA6C1F612}" type="presOf" srcId="{82702021-1F2D-4274-A111-3762E9569B18}" destId="{A3C08164-91A7-4378-AA29-5FF29EEE68AE}" srcOrd="0" destOrd="0" presId="urn:microsoft.com/office/officeart/2005/8/layout/orgChart1"/>
    <dgm:cxn modelId="{562BB2DF-AED3-49AF-8661-60A09D3EC904}" srcId="{6F678308-B47C-4C02-AEE7-C055A08A9047}" destId="{2ECFD759-ED2D-478D-84F2-D9024726A15D}" srcOrd="2" destOrd="0" parTransId="{8DBC943A-AED4-40FA-BFDC-EAF46745B00B}" sibTransId="{1120DF0A-1A7F-4A53-86F2-5984FCE3DB0D}"/>
    <dgm:cxn modelId="{783E1FE0-5B67-43B6-80C6-C23FA7E42BDA}" type="presOf" srcId="{2811CF77-1C14-461C-B92D-47AF765EA34C}" destId="{63F9B8D0-7490-4DBF-9BBE-8B94723F884D}" srcOrd="0" destOrd="0" presId="urn:microsoft.com/office/officeart/2005/8/layout/orgChart1"/>
    <dgm:cxn modelId="{59D728E0-2D40-4D48-8496-4080C8DA99D2}" type="presOf" srcId="{9B5A3D5E-2CBC-411A-9488-ECC7016E29E1}" destId="{28F143C8-4F39-4B30-924C-BEEFEF675062}" srcOrd="0" destOrd="0" presId="urn:microsoft.com/office/officeart/2005/8/layout/orgChart1"/>
    <dgm:cxn modelId="{19AF8FE1-9F0E-4F94-8BC1-248C11AECBF7}" srcId="{192C4DF4-4D5B-4C9A-A50C-C97EE114867A}" destId="{273094C9-9347-496B-8CAC-798E47614681}" srcOrd="0" destOrd="0" parTransId="{02841F1A-6B9A-4E91-A69F-748F3BFCD2CC}" sibTransId="{7ED95CC5-8C19-48F7-A870-19F925BE9FFD}"/>
    <dgm:cxn modelId="{C48C95E1-2638-492B-972C-98D162F22A5B}" type="presOf" srcId="{7433FF78-B6CB-49D6-B93F-0E5CF869A1E6}" destId="{F4E498CA-C9B5-43FE-8EF9-9FB343B0680B}" srcOrd="0" destOrd="0" presId="urn:microsoft.com/office/officeart/2005/8/layout/orgChart1"/>
    <dgm:cxn modelId="{5902FEE1-AFBF-422F-A152-3A3B3F2F0174}" type="presOf" srcId="{22B05FFA-988C-48C5-9BED-E4C98370F5A6}" destId="{A0B3B387-6D6C-4FFF-90BF-D3BC6EC10716}" srcOrd="0" destOrd="0" presId="urn:microsoft.com/office/officeart/2005/8/layout/orgChart1"/>
    <dgm:cxn modelId="{424690E2-DE23-448A-98E7-FED2E512B438}" type="presOf" srcId="{CBD5A71F-2A3A-4C84-AF6E-F33C5A64C8C8}" destId="{727B4BBD-DBC9-4A02-A3B3-8941320B89D3}" srcOrd="0" destOrd="0" presId="urn:microsoft.com/office/officeart/2005/8/layout/orgChart1"/>
    <dgm:cxn modelId="{216CBDE2-0F5C-4CC9-91D6-ADCF7C9D7AA9}" type="presOf" srcId="{A1F638A8-A8D8-4E49-B4A8-238BD01B71E1}" destId="{36A89599-887A-4FDF-B1A2-E0B4727ABAAF}" srcOrd="0" destOrd="0" presId="urn:microsoft.com/office/officeart/2005/8/layout/orgChart1"/>
    <dgm:cxn modelId="{D63BACE4-1C4C-4F52-BE56-A3A56FC73826}" type="presOf" srcId="{49347C44-F9F2-4DE6-BAA9-F7C0A5D6BE36}" destId="{3D2BDAEB-7099-49F5-9E8D-FAED8BEC84AD}" srcOrd="0" destOrd="0" presId="urn:microsoft.com/office/officeart/2005/8/layout/orgChart1"/>
    <dgm:cxn modelId="{9E4EF3E5-1D1C-46D1-BB4A-D0F3E3DF0001}" type="presOf" srcId="{59D4421E-E8E6-4329-BD0B-A82F37452CA4}" destId="{89466D9B-B7D9-4A50-BB08-7304928EE736}" srcOrd="0" destOrd="0" presId="urn:microsoft.com/office/officeart/2005/8/layout/orgChart1"/>
    <dgm:cxn modelId="{B25C86E6-6CDE-4A67-84E3-4AC0A69829F3}" type="presOf" srcId="{6F678308-B47C-4C02-AEE7-C055A08A9047}" destId="{66D3D622-5124-4699-AAB5-5FB268C0149C}" srcOrd="0" destOrd="0" presId="urn:microsoft.com/office/officeart/2005/8/layout/orgChart1"/>
    <dgm:cxn modelId="{8A069FE8-DC84-4D1D-8C91-8F97898C08D7}" type="presOf" srcId="{C6C3D48E-9691-47EA-9C42-856FE4C3AF1F}" destId="{7346BB75-EC92-477E-A2F6-97208083ED03}" srcOrd="0" destOrd="0" presId="urn:microsoft.com/office/officeart/2005/8/layout/orgChart1"/>
    <dgm:cxn modelId="{3D94B5E8-A3C2-401E-B9C7-A12000FD3F39}" type="presOf" srcId="{260829F3-0D8C-4892-9C03-533A1AE52B9E}" destId="{AF775D52-B13F-41E0-89FB-92B07135402E}" srcOrd="1" destOrd="0" presId="urn:microsoft.com/office/officeart/2005/8/layout/orgChart1"/>
    <dgm:cxn modelId="{C3C7E5E8-DF27-4B89-84DB-13F13AF260F8}" type="presOf" srcId="{896E86F0-D964-4AF5-8F4A-8CA293FBA6BB}" destId="{B367135E-6FB0-4E5D-8088-EB14C279FF03}" srcOrd="0" destOrd="0" presId="urn:microsoft.com/office/officeart/2005/8/layout/orgChart1"/>
    <dgm:cxn modelId="{0B75E8E9-94E5-49CB-BABC-356EB7544BBD}" type="presOf" srcId="{591FCFED-FABA-485A-B62D-56E7688DA819}" destId="{644D1F91-AB59-4097-B9A4-B26005D970A5}" srcOrd="0" destOrd="0" presId="urn:microsoft.com/office/officeart/2005/8/layout/orgChart1"/>
    <dgm:cxn modelId="{4EC5AAEA-CFFC-4ACD-8D18-6025E149B2F7}" type="presOf" srcId="{DF863E70-AFB5-465B-AF8A-69A17B3F568E}" destId="{C28A2C8E-7268-4071-87C1-9BC291550157}" srcOrd="0" destOrd="0" presId="urn:microsoft.com/office/officeart/2005/8/layout/orgChart1"/>
    <dgm:cxn modelId="{2876ABEA-8486-4967-A36E-2F4C24D1AC88}" type="presOf" srcId="{CDC435C5-BD41-485B-BD56-A549518BC8D9}" destId="{75BE2809-AD72-423D-AC50-0952834C1546}" srcOrd="0" destOrd="0" presId="urn:microsoft.com/office/officeart/2005/8/layout/orgChart1"/>
    <dgm:cxn modelId="{8C5DF8ED-8705-4C7B-B2D2-68F5830870D2}" type="presOf" srcId="{30759BF3-7ED3-4A34-9FA9-24EAE8B2CAFA}" destId="{272BCE47-2047-47EF-A891-38B5C409FA84}" srcOrd="1" destOrd="0" presId="urn:microsoft.com/office/officeart/2005/8/layout/orgChart1"/>
    <dgm:cxn modelId="{C08DFDED-A140-4AF8-8874-F3FB229CAA4E}" srcId="{3B8195FA-0922-4D82-A1D9-733F20FBF574}" destId="{EAEDF908-4315-4EB5-9F54-34964C9C86C3}" srcOrd="4" destOrd="0" parTransId="{198D9FA1-35B3-4922-8649-6F46B4C39F1A}" sibTransId="{B5E86C35-98A3-424F-A320-61E6F20C0158}"/>
    <dgm:cxn modelId="{811D7DEE-870D-4EFC-AB65-713B9F0FEF0B}" type="presOf" srcId="{2575E7DC-B189-4300-993E-109CE1D334CC}" destId="{8317726C-7C5E-4BE1-AECF-C2B00A1DAA0A}" srcOrd="0" destOrd="0" presId="urn:microsoft.com/office/officeart/2005/8/layout/orgChart1"/>
    <dgm:cxn modelId="{346FE1EE-87F0-4726-B04A-514735725DCF}" type="presOf" srcId="{AB1C359A-A4EB-4081-A70C-57240660D893}" destId="{5DC4DA14-19DF-4DBC-892A-350A8E91E84F}" srcOrd="1" destOrd="0" presId="urn:microsoft.com/office/officeart/2005/8/layout/orgChart1"/>
    <dgm:cxn modelId="{53E77AEF-2AB8-4FCE-80C8-EA39EB9E28BE}" srcId="{BE2A0D26-483B-4F16-99E2-CABD4718244C}" destId="{C6C3D48E-9691-47EA-9C42-856FE4C3AF1F}" srcOrd="0" destOrd="0" parTransId="{C7F3C9E8-BF3F-45F0-8680-78C568A56B73}" sibTransId="{105977D7-267B-4FC0-90CF-A3B7A8ECF154}"/>
    <dgm:cxn modelId="{8DE010F0-0C90-4C7D-B1F8-256EBEB4F18B}" type="presOf" srcId="{EA902DBF-DB52-4287-8762-C8C2DA335533}" destId="{E59168B4-D443-4CF1-A3F8-8AFDCCB8E4F5}" srcOrd="0" destOrd="0" presId="urn:microsoft.com/office/officeart/2005/8/layout/orgChart1"/>
    <dgm:cxn modelId="{E68940F0-3348-4ADD-9029-77CDB69830DE}" type="presOf" srcId="{1F8ED069-C1A2-4983-826F-C446F95A26D8}" destId="{634E4E54-B528-42C5-A83F-87A2584768CE}" srcOrd="1" destOrd="0" presId="urn:microsoft.com/office/officeart/2005/8/layout/orgChart1"/>
    <dgm:cxn modelId="{763EFEF2-7991-4AC7-B851-15F8B0131D75}" type="presOf" srcId="{11BF7CAF-BF13-4ABC-961B-3286AA440B8C}" destId="{7C09254D-DCE7-4710-8BF4-007D6A9D9ADD}" srcOrd="0" destOrd="0" presId="urn:microsoft.com/office/officeart/2005/8/layout/orgChart1"/>
    <dgm:cxn modelId="{023753F3-DB88-4581-8F1B-10530C1B90B6}" type="presOf" srcId="{D13AB444-0D80-4541-9294-289668F3C13D}" destId="{8F3FEC58-9ED7-44A3-A159-F334141D5D73}" srcOrd="1" destOrd="0" presId="urn:microsoft.com/office/officeart/2005/8/layout/orgChart1"/>
    <dgm:cxn modelId="{448580F4-F9E5-453E-AC83-1CBEFF1A547B}" type="presOf" srcId="{D9F3B0DD-FFC7-41D0-AA93-D84BAA521CCF}" destId="{50FD684B-0B8D-45AC-B7CC-32544AFCB438}" srcOrd="0" destOrd="0" presId="urn:microsoft.com/office/officeart/2005/8/layout/orgChart1"/>
    <dgm:cxn modelId="{C0AEBAF4-1896-4B9C-B11E-4AC4B1F94CA2}" srcId="{D13AB444-0D80-4541-9294-289668F3C13D}" destId="{22E5F7E3-58B0-415B-B586-00D99E9FA12C}" srcOrd="1" destOrd="0" parTransId="{82702021-1F2D-4274-A111-3762E9569B18}" sibTransId="{60ECAAAA-51F1-4D46-B111-81131B94F2EB}"/>
    <dgm:cxn modelId="{608650F5-B4BD-440D-B28A-F95C2B5910DF}" type="presOf" srcId="{A4D12456-7E90-4C9C-8C25-65296CADECF6}" destId="{28C1366B-E336-4A04-AE86-AE27F4E4CB68}" srcOrd="1" destOrd="0" presId="urn:microsoft.com/office/officeart/2005/8/layout/orgChart1"/>
    <dgm:cxn modelId="{7832F0F6-A58E-47E9-A1C1-9BDC282EB8BF}" srcId="{4DAC5AE5-0FA5-4570-9680-9C6B0A74F2DB}" destId="{E7F0C219-913C-4CCA-AA71-3324E047B36B}" srcOrd="3" destOrd="0" parTransId="{6D59EE19-D055-4C92-B151-3A3700E26CE2}" sibTransId="{04D26A8F-5C99-4D8F-9804-6078E1CB22FF}"/>
    <dgm:cxn modelId="{EA27C6F7-2B03-40C9-82EA-125438A85D90}" srcId="{3B8195FA-0922-4D82-A1D9-733F20FBF574}" destId="{2540FAEF-8D4D-4ED1-810D-175DA0683688}" srcOrd="2" destOrd="0" parTransId="{512CAD01-7E0E-4C35-97A4-6F641D89C5B4}" sibTransId="{8B3DFC36-F0B4-4681-8285-0EE8E53CB141}"/>
    <dgm:cxn modelId="{EDB49DF9-0B79-49AA-ADBA-FCBBB34C5FF7}" type="presOf" srcId="{2DDD3D9D-A45E-4F4C-BBC4-D59BF980EE94}" destId="{A5DC229D-821C-49C9-B369-0E49D636E0D5}" srcOrd="1" destOrd="0" presId="urn:microsoft.com/office/officeart/2005/8/layout/orgChart1"/>
    <dgm:cxn modelId="{25E4B5FA-45FE-45D8-8531-26098C4DC378}" type="presOf" srcId="{2563A9F7-2FDC-42E5-90C9-2B202003B146}" destId="{6970784B-B3F1-46AC-8113-91D8D745832F}" srcOrd="1" destOrd="0" presId="urn:microsoft.com/office/officeart/2005/8/layout/orgChart1"/>
    <dgm:cxn modelId="{2C86CEFA-AF2A-4D12-95AB-C107A54F4CB3}" type="presOf" srcId="{AB482B82-DE1C-4DD7-BA9E-8C8D0B3D162A}" destId="{94069F59-A103-4255-B151-D0A077CFFF20}" srcOrd="0" destOrd="0" presId="urn:microsoft.com/office/officeart/2005/8/layout/orgChart1"/>
    <dgm:cxn modelId="{FCB37EFB-F7B1-44BE-A9E4-9B1C6AA91BF1}" type="presOf" srcId="{B764EBC1-A27E-41CE-85ED-C91D509309FA}" destId="{627EAA16-98FF-4116-9FBF-F89516D2CBE7}" srcOrd="0" destOrd="0" presId="urn:microsoft.com/office/officeart/2005/8/layout/orgChart1"/>
    <dgm:cxn modelId="{EB5D6BFC-03AE-4CC0-B687-2D5C9C6A7130}" type="presOf" srcId="{DB1D5FD3-59FD-49D3-9415-8B560DBD7989}" destId="{E235BE68-2803-4A7E-922F-B9336B9A3C71}" srcOrd="1" destOrd="0" presId="urn:microsoft.com/office/officeart/2005/8/layout/orgChart1"/>
    <dgm:cxn modelId="{8F275FFD-8295-4773-B89C-50A3531A5F71}" srcId="{62164DF3-78D8-45E7-BEFD-56E1E8A2FD5C}" destId="{D47E3E1A-E22B-4570-8C2A-3DF709D88846}" srcOrd="0" destOrd="0" parTransId="{5BFF916F-6343-4C07-9974-9355395A7563}" sibTransId="{84795750-AF82-430D-ACB6-467FBFA30054}"/>
    <dgm:cxn modelId="{F12450FD-B705-4D18-BEAB-7538F20F5E55}" srcId="{D47E3E1A-E22B-4570-8C2A-3DF709D88846}" destId="{BFD8297F-D72E-48C9-B491-AA5670EF9B06}" srcOrd="1" destOrd="0" parTransId="{7DDA3372-026D-475E-8082-3CB38A6E25CF}" sibTransId="{8A9AB59A-D61D-4ADC-811D-D4F17B884FAE}"/>
    <dgm:cxn modelId="{E6DA06FE-5425-4E4A-8EBA-D0811E8E87DA}" type="presOf" srcId="{C6C3D48E-9691-47EA-9C42-856FE4C3AF1F}" destId="{C820EE97-4F27-4AD8-81A8-7D00F905302A}" srcOrd="1" destOrd="0" presId="urn:microsoft.com/office/officeart/2005/8/layout/orgChart1"/>
    <dgm:cxn modelId="{4B8A39FE-A629-43FE-924C-231D4EF49F52}" type="presOf" srcId="{B41E11D2-BC1B-4A61-9E64-2027824DE686}" destId="{140F84B6-6348-4418-8FC8-594B853AE5F0}" srcOrd="0" destOrd="0" presId="urn:microsoft.com/office/officeart/2005/8/layout/orgChart1"/>
    <dgm:cxn modelId="{DC609AFF-4C72-4B0B-8423-8108CDB4D9FC}" type="presOf" srcId="{8585809F-FAB8-452A-B850-BCD50A19E38F}" destId="{DC7C9FC0-E664-4ECF-9C3D-A520AD2183F8}" srcOrd="0" destOrd="0" presId="urn:microsoft.com/office/officeart/2005/8/layout/orgChart1"/>
    <dgm:cxn modelId="{EAFDD4FF-22DD-48BA-A901-6CFA3BDC3E04}" type="presOf" srcId="{D47E3E1A-E22B-4570-8C2A-3DF709D88846}" destId="{EEA0CAB8-64F9-4921-9083-9A96C64AC97C}" srcOrd="1" destOrd="0" presId="urn:microsoft.com/office/officeart/2005/8/layout/orgChart1"/>
    <dgm:cxn modelId="{E3AF3523-EDAD-4B4D-A39D-AEA4A12E8A42}" type="presParOf" srcId="{E1E94D45-E211-47A0-9D32-A019532DDB37}" destId="{9E5B8538-2838-4183-8D4D-B052903A47B9}" srcOrd="0" destOrd="0" presId="urn:microsoft.com/office/officeart/2005/8/layout/orgChart1"/>
    <dgm:cxn modelId="{7C188FA7-3324-4836-A223-DC03BC7696D3}" type="presParOf" srcId="{9E5B8538-2838-4183-8D4D-B052903A47B9}" destId="{6E948646-21D2-4180-AC95-A99F93C2602C}" srcOrd="0" destOrd="0" presId="urn:microsoft.com/office/officeart/2005/8/layout/orgChart1"/>
    <dgm:cxn modelId="{01837C6A-3B70-4259-AED0-FB5E42E02F72}" type="presParOf" srcId="{6E948646-21D2-4180-AC95-A99F93C2602C}" destId="{29CD321F-A035-41BD-A8C9-C8D2BB0B6C38}" srcOrd="0" destOrd="0" presId="urn:microsoft.com/office/officeart/2005/8/layout/orgChart1"/>
    <dgm:cxn modelId="{5BAD0259-DAD4-4BEE-A1A7-9C5CC1B4285A}" type="presParOf" srcId="{6E948646-21D2-4180-AC95-A99F93C2602C}" destId="{9066CE5C-A7B3-4D56-98F5-AA81122A232A}" srcOrd="1" destOrd="0" presId="urn:microsoft.com/office/officeart/2005/8/layout/orgChart1"/>
    <dgm:cxn modelId="{F64629FA-23AB-47C8-930A-DE9D53DE985B}" type="presParOf" srcId="{9E5B8538-2838-4183-8D4D-B052903A47B9}" destId="{BF99C228-93CC-4B8D-8E68-0DB7A3927D57}" srcOrd="1" destOrd="0" presId="urn:microsoft.com/office/officeart/2005/8/layout/orgChart1"/>
    <dgm:cxn modelId="{D4385C8C-1116-4404-8DBF-500A9CA85157}" type="presParOf" srcId="{BF99C228-93CC-4B8D-8E68-0DB7A3927D57}" destId="{4A4327F1-4B82-47E4-9C9F-F265ADFB32A9}" srcOrd="0" destOrd="0" presId="urn:microsoft.com/office/officeart/2005/8/layout/orgChart1"/>
    <dgm:cxn modelId="{4C902B0C-5FBE-4CF2-994E-CCFCF44E085E}" type="presParOf" srcId="{BF99C228-93CC-4B8D-8E68-0DB7A3927D57}" destId="{5B70CCD3-17EB-4997-BEEF-6FE724114226}" srcOrd="1" destOrd="0" presId="urn:microsoft.com/office/officeart/2005/8/layout/orgChart1"/>
    <dgm:cxn modelId="{C44C06C5-6060-4141-8ED0-0283B3E95CF0}" type="presParOf" srcId="{5B70CCD3-17EB-4997-BEEF-6FE724114226}" destId="{72BD109D-632D-4204-B594-AFF4D14D5DF1}" srcOrd="0" destOrd="0" presId="urn:microsoft.com/office/officeart/2005/8/layout/orgChart1"/>
    <dgm:cxn modelId="{6C8FB9B9-F381-4099-8D1C-E32AE80D2681}" type="presParOf" srcId="{72BD109D-632D-4204-B594-AFF4D14D5DF1}" destId="{140F84B6-6348-4418-8FC8-594B853AE5F0}" srcOrd="0" destOrd="0" presId="urn:microsoft.com/office/officeart/2005/8/layout/orgChart1"/>
    <dgm:cxn modelId="{6C3C313E-33D5-4310-9F88-5261359A53D6}" type="presParOf" srcId="{72BD109D-632D-4204-B594-AFF4D14D5DF1}" destId="{D71E4B31-EB7E-49B9-A6C4-E86E6D54AB49}" srcOrd="1" destOrd="0" presId="urn:microsoft.com/office/officeart/2005/8/layout/orgChart1"/>
    <dgm:cxn modelId="{C48C5F17-7431-407E-A09D-01D41EC655F3}" type="presParOf" srcId="{5B70CCD3-17EB-4997-BEEF-6FE724114226}" destId="{8F53CB13-5FBB-4E38-9273-2E5D332E4AC6}" srcOrd="1" destOrd="0" presId="urn:microsoft.com/office/officeart/2005/8/layout/orgChart1"/>
    <dgm:cxn modelId="{B622BFDF-F1DF-48BF-A888-2703297719C8}" type="presParOf" srcId="{8F53CB13-5FBB-4E38-9273-2E5D332E4AC6}" destId="{52E0B59A-A1B4-478A-8095-7C9D7760D9C8}" srcOrd="0" destOrd="0" presId="urn:microsoft.com/office/officeart/2005/8/layout/orgChart1"/>
    <dgm:cxn modelId="{D375B7B7-7726-47B8-BA84-553DC8723D4E}" type="presParOf" srcId="{8F53CB13-5FBB-4E38-9273-2E5D332E4AC6}" destId="{2213C6AE-E73C-4050-AAE7-934940345E69}" srcOrd="1" destOrd="0" presId="urn:microsoft.com/office/officeart/2005/8/layout/orgChart1"/>
    <dgm:cxn modelId="{E838499A-20C9-424B-A7FA-1927E9233C53}" type="presParOf" srcId="{2213C6AE-E73C-4050-AAE7-934940345E69}" destId="{60FCA78D-1747-4260-BEF4-8E921B77D746}" srcOrd="0" destOrd="0" presId="urn:microsoft.com/office/officeart/2005/8/layout/orgChart1"/>
    <dgm:cxn modelId="{EBC820DB-6B6C-4E90-923C-D7888EA6B571}" type="presParOf" srcId="{60FCA78D-1747-4260-BEF4-8E921B77D746}" destId="{BCCE08C3-61F6-4CF3-B6C8-E09DA21042E9}" srcOrd="0" destOrd="0" presId="urn:microsoft.com/office/officeart/2005/8/layout/orgChart1"/>
    <dgm:cxn modelId="{0BE93E32-AA7C-4313-A754-D9A5BF537EC1}" type="presParOf" srcId="{60FCA78D-1747-4260-BEF4-8E921B77D746}" destId="{A875B4A6-E783-4528-8A36-29DC3B76EF7A}" srcOrd="1" destOrd="0" presId="urn:microsoft.com/office/officeart/2005/8/layout/orgChart1"/>
    <dgm:cxn modelId="{9C34FA56-6254-4C32-B8C6-9DCB40E5734D}" type="presParOf" srcId="{2213C6AE-E73C-4050-AAE7-934940345E69}" destId="{9C62EF1C-120F-4407-ACCF-F1AE242C8797}" srcOrd="1" destOrd="0" presId="urn:microsoft.com/office/officeart/2005/8/layout/orgChart1"/>
    <dgm:cxn modelId="{C0AD5577-924E-48C8-B3FB-69681736B767}" type="presParOf" srcId="{2213C6AE-E73C-4050-AAE7-934940345E69}" destId="{418355BD-EBB0-40F9-9EBB-39C9A48C6098}" srcOrd="2" destOrd="0" presId="urn:microsoft.com/office/officeart/2005/8/layout/orgChart1"/>
    <dgm:cxn modelId="{6E5F3554-2CA0-445F-914B-6201415762A3}" type="presParOf" srcId="{8F53CB13-5FBB-4E38-9273-2E5D332E4AC6}" destId="{BE67DC49-F8A4-4B3E-8895-B0908F052F46}" srcOrd="2" destOrd="0" presId="urn:microsoft.com/office/officeart/2005/8/layout/orgChart1"/>
    <dgm:cxn modelId="{C4869B93-DA44-4F38-9814-77B46C4758C6}" type="presParOf" srcId="{8F53CB13-5FBB-4E38-9273-2E5D332E4AC6}" destId="{3BE48775-E834-43DD-B8D6-48C915E59256}" srcOrd="3" destOrd="0" presId="urn:microsoft.com/office/officeart/2005/8/layout/orgChart1"/>
    <dgm:cxn modelId="{D18FEF35-6B1A-45A0-B88D-6FCBEA7D94F4}" type="presParOf" srcId="{3BE48775-E834-43DD-B8D6-48C915E59256}" destId="{998652FF-0AF4-4055-8D64-A107EE9F9538}" srcOrd="0" destOrd="0" presId="urn:microsoft.com/office/officeart/2005/8/layout/orgChart1"/>
    <dgm:cxn modelId="{FA0F67DB-FA59-4669-870D-872CA54FDE45}" type="presParOf" srcId="{998652FF-0AF4-4055-8D64-A107EE9F9538}" destId="{7A70CBEB-E946-4977-B98A-0C04E964BE0C}" srcOrd="0" destOrd="0" presId="urn:microsoft.com/office/officeart/2005/8/layout/orgChart1"/>
    <dgm:cxn modelId="{69328E7E-9171-43B0-A4D4-96C5220DAB75}" type="presParOf" srcId="{998652FF-0AF4-4055-8D64-A107EE9F9538}" destId="{D4678842-3D13-403D-AA4E-A34AD249A879}" srcOrd="1" destOrd="0" presId="urn:microsoft.com/office/officeart/2005/8/layout/orgChart1"/>
    <dgm:cxn modelId="{45A47EC0-B59D-42A3-B61B-2C54E86EDB97}" type="presParOf" srcId="{3BE48775-E834-43DD-B8D6-48C915E59256}" destId="{C6034462-CC02-47DF-AED8-80AA17E3F9B4}" srcOrd="1" destOrd="0" presId="urn:microsoft.com/office/officeart/2005/8/layout/orgChart1"/>
    <dgm:cxn modelId="{8AE1DD87-F1F4-4917-87C9-4EFEA7584B9A}" type="presParOf" srcId="{3BE48775-E834-43DD-B8D6-48C915E59256}" destId="{5DC8E2FF-ACD4-41E1-BD82-86BDEDC514EF}" srcOrd="2" destOrd="0" presId="urn:microsoft.com/office/officeart/2005/8/layout/orgChart1"/>
    <dgm:cxn modelId="{5238254B-1D02-4DB1-A2DB-A5AFBA01D52B}" type="presParOf" srcId="{8F53CB13-5FBB-4E38-9273-2E5D332E4AC6}" destId="{46BE140D-FB95-4052-AB47-85E86A0A2273}" srcOrd="4" destOrd="0" presId="urn:microsoft.com/office/officeart/2005/8/layout/orgChart1"/>
    <dgm:cxn modelId="{0C68AC5D-17E7-43CF-BD3C-5068870EECF6}" type="presParOf" srcId="{8F53CB13-5FBB-4E38-9273-2E5D332E4AC6}" destId="{529DBA49-CEF5-4735-BDFD-4C08EC52355D}" srcOrd="5" destOrd="0" presId="urn:microsoft.com/office/officeart/2005/8/layout/orgChart1"/>
    <dgm:cxn modelId="{3AF4B009-7C55-45DE-9892-D03D388BF648}" type="presParOf" srcId="{529DBA49-CEF5-4735-BDFD-4C08EC52355D}" destId="{B60E2CFB-7FF2-4551-AFDA-4CE5E34402DD}" srcOrd="0" destOrd="0" presId="urn:microsoft.com/office/officeart/2005/8/layout/orgChart1"/>
    <dgm:cxn modelId="{6FB68FD8-B75D-46E8-B6D5-90DD975EEDA9}" type="presParOf" srcId="{B60E2CFB-7FF2-4551-AFDA-4CE5E34402DD}" destId="{EDAECD34-3778-492F-A833-EE8872A2C5E3}" srcOrd="0" destOrd="0" presId="urn:microsoft.com/office/officeart/2005/8/layout/orgChart1"/>
    <dgm:cxn modelId="{840D463A-36BC-4F2E-B87F-9EFBDD86812B}" type="presParOf" srcId="{B60E2CFB-7FF2-4551-AFDA-4CE5E34402DD}" destId="{E235BE68-2803-4A7E-922F-B9336B9A3C71}" srcOrd="1" destOrd="0" presId="urn:microsoft.com/office/officeart/2005/8/layout/orgChart1"/>
    <dgm:cxn modelId="{125E6419-3D88-43D1-8BFD-EB7885A204B0}" type="presParOf" srcId="{529DBA49-CEF5-4735-BDFD-4C08EC52355D}" destId="{03D28C5C-236E-4EFD-9728-D74EE2106494}" srcOrd="1" destOrd="0" presId="urn:microsoft.com/office/officeart/2005/8/layout/orgChart1"/>
    <dgm:cxn modelId="{D8663138-1403-4004-8F64-35179127343C}" type="presParOf" srcId="{529DBA49-CEF5-4735-BDFD-4C08EC52355D}" destId="{D199E272-22CF-407C-A99E-9128D196E1E0}" srcOrd="2" destOrd="0" presId="urn:microsoft.com/office/officeart/2005/8/layout/orgChart1"/>
    <dgm:cxn modelId="{45D5ABFF-245D-41BA-8A56-0D254CE7B448}" type="presParOf" srcId="{5B70CCD3-17EB-4997-BEEF-6FE724114226}" destId="{C7CB2B5B-D878-437B-83A4-9A3EBA7A0E79}" srcOrd="2" destOrd="0" presId="urn:microsoft.com/office/officeart/2005/8/layout/orgChart1"/>
    <dgm:cxn modelId="{04A27D6B-2D2A-411D-8010-ED3F59080B33}" type="presParOf" srcId="{BF99C228-93CC-4B8D-8E68-0DB7A3927D57}" destId="{8F99E8CA-DFB6-4150-93F3-B0E214A6CCB5}" srcOrd="2" destOrd="0" presId="urn:microsoft.com/office/officeart/2005/8/layout/orgChart1"/>
    <dgm:cxn modelId="{B2EEA85E-164B-4267-883C-FA52BA47D5F4}" type="presParOf" srcId="{BF99C228-93CC-4B8D-8E68-0DB7A3927D57}" destId="{0C818799-62B3-46F5-9558-5E54198667AB}" srcOrd="3" destOrd="0" presId="urn:microsoft.com/office/officeart/2005/8/layout/orgChart1"/>
    <dgm:cxn modelId="{60C25299-E0DC-4DB0-A694-DD8CD00E8369}" type="presParOf" srcId="{0C818799-62B3-46F5-9558-5E54198667AB}" destId="{345B3FEE-AB76-4C30-A269-A5E8F744771A}" srcOrd="0" destOrd="0" presId="urn:microsoft.com/office/officeart/2005/8/layout/orgChart1"/>
    <dgm:cxn modelId="{6E7F2AFE-867B-4410-8FDD-10C3EB49A7CE}" type="presParOf" srcId="{345B3FEE-AB76-4C30-A269-A5E8F744771A}" destId="{8EE29BFB-D747-4089-A815-2CD20C24C080}" srcOrd="0" destOrd="0" presId="urn:microsoft.com/office/officeart/2005/8/layout/orgChart1"/>
    <dgm:cxn modelId="{C5582716-2F40-4555-8555-46913AE8726F}" type="presParOf" srcId="{345B3FEE-AB76-4C30-A269-A5E8F744771A}" destId="{D0C9C172-C051-4A4F-87B9-BCB7921DBF6C}" srcOrd="1" destOrd="0" presId="urn:microsoft.com/office/officeart/2005/8/layout/orgChart1"/>
    <dgm:cxn modelId="{D8A3E182-90E9-4665-94B1-CAD86CBFCD78}" type="presParOf" srcId="{0C818799-62B3-46F5-9558-5E54198667AB}" destId="{C0C1C7F5-2241-44CA-B40C-D2F5ADAF35B0}" srcOrd="1" destOrd="0" presId="urn:microsoft.com/office/officeart/2005/8/layout/orgChart1"/>
    <dgm:cxn modelId="{1A6798B0-74CB-44D7-8415-C1E1D4B564FE}" type="presParOf" srcId="{C0C1C7F5-2241-44CA-B40C-D2F5ADAF35B0}" destId="{D757747A-A3C6-4E93-9BC4-2373E6B6BAA5}" srcOrd="0" destOrd="0" presId="urn:microsoft.com/office/officeart/2005/8/layout/orgChart1"/>
    <dgm:cxn modelId="{7875B60D-DCC9-41FB-8220-BD82A5271B6B}" type="presParOf" srcId="{C0C1C7F5-2241-44CA-B40C-D2F5ADAF35B0}" destId="{E0596093-FFE1-4B34-A35A-85C5A4A58AF6}" srcOrd="1" destOrd="0" presId="urn:microsoft.com/office/officeart/2005/8/layout/orgChart1"/>
    <dgm:cxn modelId="{6EE90565-F6A8-4859-9B4C-1F14E815DEAF}" type="presParOf" srcId="{E0596093-FFE1-4B34-A35A-85C5A4A58AF6}" destId="{D89A654C-7750-41C0-928F-AAB048C8196B}" srcOrd="0" destOrd="0" presId="urn:microsoft.com/office/officeart/2005/8/layout/orgChart1"/>
    <dgm:cxn modelId="{817AE230-F22E-440A-8332-D69DCEF32912}" type="presParOf" srcId="{D89A654C-7750-41C0-928F-AAB048C8196B}" destId="{8F88A3F4-3CB4-4DD5-8F32-0DAF90905A42}" srcOrd="0" destOrd="0" presId="urn:microsoft.com/office/officeart/2005/8/layout/orgChart1"/>
    <dgm:cxn modelId="{FAC7FCEB-C08B-46A0-BEF1-E96499D62F66}" type="presParOf" srcId="{D89A654C-7750-41C0-928F-AAB048C8196B}" destId="{EEA0CAB8-64F9-4921-9083-9A96C64AC97C}" srcOrd="1" destOrd="0" presId="urn:microsoft.com/office/officeart/2005/8/layout/orgChart1"/>
    <dgm:cxn modelId="{13674AC8-134E-4E40-A21D-D4591B205767}" type="presParOf" srcId="{E0596093-FFE1-4B34-A35A-85C5A4A58AF6}" destId="{F1DBDE1A-A769-479E-B58C-272005FA6657}" srcOrd="1" destOrd="0" presId="urn:microsoft.com/office/officeart/2005/8/layout/orgChart1"/>
    <dgm:cxn modelId="{6CB677C5-8F51-4BDA-B2D0-32C49E874A73}" type="presParOf" srcId="{F1DBDE1A-A769-479E-B58C-272005FA6657}" destId="{031F424E-C597-4EE9-9537-505DE0D3B504}" srcOrd="0" destOrd="0" presId="urn:microsoft.com/office/officeart/2005/8/layout/orgChart1"/>
    <dgm:cxn modelId="{76CB3C48-6568-45A8-99EA-3EAAEACD0342}" type="presParOf" srcId="{F1DBDE1A-A769-479E-B58C-272005FA6657}" destId="{26152115-C3DC-4DA4-9BAA-356B628FA3DD}" srcOrd="1" destOrd="0" presId="urn:microsoft.com/office/officeart/2005/8/layout/orgChart1"/>
    <dgm:cxn modelId="{D221CA4D-53EA-4006-9400-218535B28C2C}" type="presParOf" srcId="{26152115-C3DC-4DA4-9BAA-356B628FA3DD}" destId="{EFA8EDA1-034B-492D-81E0-398EF6FD6A75}" srcOrd="0" destOrd="0" presId="urn:microsoft.com/office/officeart/2005/8/layout/orgChart1"/>
    <dgm:cxn modelId="{34F60451-02E8-4FFE-8D10-699DBFD71E10}" type="presParOf" srcId="{EFA8EDA1-034B-492D-81E0-398EF6FD6A75}" destId="{4EBCDD4F-C3D7-46E5-8071-6ECF836BC45F}" srcOrd="0" destOrd="0" presId="urn:microsoft.com/office/officeart/2005/8/layout/orgChart1"/>
    <dgm:cxn modelId="{F27665EC-190F-4E0E-A8CC-33D459B38CD0}" type="presParOf" srcId="{EFA8EDA1-034B-492D-81E0-398EF6FD6A75}" destId="{70925745-85D3-455B-8C97-1138B3E712E1}" srcOrd="1" destOrd="0" presId="urn:microsoft.com/office/officeart/2005/8/layout/orgChart1"/>
    <dgm:cxn modelId="{631EA971-EE71-4301-B7A3-35816B243157}" type="presParOf" srcId="{26152115-C3DC-4DA4-9BAA-356B628FA3DD}" destId="{CF897AC5-8770-471D-A6F1-5C2EBC4DE18D}" srcOrd="1" destOrd="0" presId="urn:microsoft.com/office/officeart/2005/8/layout/orgChart1"/>
    <dgm:cxn modelId="{87B1D186-39D8-418C-9255-7454A48317D6}" type="presParOf" srcId="{CF897AC5-8770-471D-A6F1-5C2EBC4DE18D}" destId="{41B4EA49-986C-4034-9ECB-05DBE0CEBF4A}" srcOrd="0" destOrd="0" presId="urn:microsoft.com/office/officeart/2005/8/layout/orgChart1"/>
    <dgm:cxn modelId="{3CB91413-1D7A-45E9-B63F-AB6BBEC9FFA4}" type="presParOf" srcId="{CF897AC5-8770-471D-A6F1-5C2EBC4DE18D}" destId="{42C0A641-DCD2-4CC9-B0F8-47BA519EAC62}" srcOrd="1" destOrd="0" presId="urn:microsoft.com/office/officeart/2005/8/layout/orgChart1"/>
    <dgm:cxn modelId="{8409DC3E-940C-4F92-8043-015024EF447C}" type="presParOf" srcId="{42C0A641-DCD2-4CC9-B0F8-47BA519EAC62}" destId="{39F3B770-9D4B-440A-A0EA-5F0E68617C4C}" srcOrd="0" destOrd="0" presId="urn:microsoft.com/office/officeart/2005/8/layout/orgChart1"/>
    <dgm:cxn modelId="{3B3CF62C-B766-49A0-8CA0-E325F53EC7A6}" type="presParOf" srcId="{39F3B770-9D4B-440A-A0EA-5F0E68617C4C}" destId="{62A1D0EB-D8F0-4CAA-B90B-822AF7842118}" srcOrd="0" destOrd="0" presId="urn:microsoft.com/office/officeart/2005/8/layout/orgChart1"/>
    <dgm:cxn modelId="{271D2B0A-657E-44C3-B72C-31C0EA4365C6}" type="presParOf" srcId="{39F3B770-9D4B-440A-A0EA-5F0E68617C4C}" destId="{243400A5-BF1A-47B3-A7CE-BF0543D8CAAA}" srcOrd="1" destOrd="0" presId="urn:microsoft.com/office/officeart/2005/8/layout/orgChart1"/>
    <dgm:cxn modelId="{5E95B26D-3E4B-4ED5-89F8-D60803292684}" type="presParOf" srcId="{42C0A641-DCD2-4CC9-B0F8-47BA519EAC62}" destId="{9DE2EE6F-81D8-4FDE-AE92-1E1F020CCB05}" srcOrd="1" destOrd="0" presId="urn:microsoft.com/office/officeart/2005/8/layout/orgChart1"/>
    <dgm:cxn modelId="{45A3FC4D-BFF8-4136-A449-DEB98E6773E6}" type="presParOf" srcId="{42C0A641-DCD2-4CC9-B0F8-47BA519EAC62}" destId="{A70E7B5A-C5D8-4308-877D-6753A0E6D0C3}" srcOrd="2" destOrd="0" presId="urn:microsoft.com/office/officeart/2005/8/layout/orgChart1"/>
    <dgm:cxn modelId="{C7A73EA2-FC46-467E-9B09-FDB25C0631A0}" type="presParOf" srcId="{CF897AC5-8770-471D-A6F1-5C2EBC4DE18D}" destId="{B891A8DD-FFBB-4C6F-9595-8EA3ECF5FE0D}" srcOrd="2" destOrd="0" presId="urn:microsoft.com/office/officeart/2005/8/layout/orgChart1"/>
    <dgm:cxn modelId="{0126EA8D-1877-4608-A73F-2CA18BC36DF2}" type="presParOf" srcId="{CF897AC5-8770-471D-A6F1-5C2EBC4DE18D}" destId="{049A2253-4B07-4585-A187-2DC8C9027B89}" srcOrd="3" destOrd="0" presId="urn:microsoft.com/office/officeart/2005/8/layout/orgChart1"/>
    <dgm:cxn modelId="{AA905E39-DA49-43BB-B0D0-C9FA6F6E73A0}" type="presParOf" srcId="{049A2253-4B07-4585-A187-2DC8C9027B89}" destId="{FA2D0CD4-D162-4162-80C1-F5A87F54F729}" srcOrd="0" destOrd="0" presId="urn:microsoft.com/office/officeart/2005/8/layout/orgChart1"/>
    <dgm:cxn modelId="{8788ABFA-DC76-4FAF-90FA-9A1EE51917C0}" type="presParOf" srcId="{FA2D0CD4-D162-4162-80C1-F5A87F54F729}" destId="{310159C8-E04C-434C-87F4-EFB5AB594F4F}" srcOrd="0" destOrd="0" presId="urn:microsoft.com/office/officeart/2005/8/layout/orgChart1"/>
    <dgm:cxn modelId="{3C95355A-72AC-4A14-B76E-7873CC381301}" type="presParOf" srcId="{FA2D0CD4-D162-4162-80C1-F5A87F54F729}" destId="{61E09F2B-9A6E-4C66-A47C-7C10D065BA19}" srcOrd="1" destOrd="0" presId="urn:microsoft.com/office/officeart/2005/8/layout/orgChart1"/>
    <dgm:cxn modelId="{ED449071-3170-42C0-B59F-B0016975193A}" type="presParOf" srcId="{049A2253-4B07-4585-A187-2DC8C9027B89}" destId="{B3977E57-019B-4467-96B4-DE710855797B}" srcOrd="1" destOrd="0" presId="urn:microsoft.com/office/officeart/2005/8/layout/orgChart1"/>
    <dgm:cxn modelId="{825D00BC-DCB0-4BF0-AF96-120690FEB211}" type="presParOf" srcId="{049A2253-4B07-4585-A187-2DC8C9027B89}" destId="{E6D7D470-D742-4FF3-B535-B435BDE79F7F}" srcOrd="2" destOrd="0" presId="urn:microsoft.com/office/officeart/2005/8/layout/orgChart1"/>
    <dgm:cxn modelId="{1DD98499-807E-4BA8-B361-87E4097F2A7A}" type="presParOf" srcId="{CF897AC5-8770-471D-A6F1-5C2EBC4DE18D}" destId="{5E18BCE5-5CFC-44F9-A834-248DD4E68460}" srcOrd="4" destOrd="0" presId="urn:microsoft.com/office/officeart/2005/8/layout/orgChart1"/>
    <dgm:cxn modelId="{FD0DF080-5480-4D06-9A76-57D9CA0C32F7}" type="presParOf" srcId="{CF897AC5-8770-471D-A6F1-5C2EBC4DE18D}" destId="{8C632F16-88A1-47A9-88E2-C0A38E865AFE}" srcOrd="5" destOrd="0" presId="urn:microsoft.com/office/officeart/2005/8/layout/orgChart1"/>
    <dgm:cxn modelId="{79B199CF-BEBA-44C2-95DA-D219AB7B3986}" type="presParOf" srcId="{8C632F16-88A1-47A9-88E2-C0A38E865AFE}" destId="{5C3708A9-A253-4066-AAB5-461DBE728F86}" srcOrd="0" destOrd="0" presId="urn:microsoft.com/office/officeart/2005/8/layout/orgChart1"/>
    <dgm:cxn modelId="{A02AD49A-7769-4C5F-B9F7-3011C6B17B20}" type="presParOf" srcId="{5C3708A9-A253-4066-AAB5-461DBE728F86}" destId="{B4ED7D90-28D3-4C2A-82A5-AAECF01EA494}" srcOrd="0" destOrd="0" presId="urn:microsoft.com/office/officeart/2005/8/layout/orgChart1"/>
    <dgm:cxn modelId="{D7FBC873-5908-4874-A868-18D7FD15871F}" type="presParOf" srcId="{5C3708A9-A253-4066-AAB5-461DBE728F86}" destId="{441E6C34-A588-4E58-8770-405A9971C5C9}" srcOrd="1" destOrd="0" presId="urn:microsoft.com/office/officeart/2005/8/layout/orgChart1"/>
    <dgm:cxn modelId="{F2EFA43D-0001-4D00-BA0A-A2F443F90A5E}" type="presParOf" srcId="{8C632F16-88A1-47A9-88E2-C0A38E865AFE}" destId="{29BE4047-9463-4C63-892D-E5D181E36993}" srcOrd="1" destOrd="0" presId="urn:microsoft.com/office/officeart/2005/8/layout/orgChart1"/>
    <dgm:cxn modelId="{A8225A9B-C4CC-47F7-83C8-D75FCBC09EEB}" type="presParOf" srcId="{8C632F16-88A1-47A9-88E2-C0A38E865AFE}" destId="{266A2ECE-4D41-4105-AE19-2AE26F116989}" srcOrd="2" destOrd="0" presId="urn:microsoft.com/office/officeart/2005/8/layout/orgChart1"/>
    <dgm:cxn modelId="{2AB1B16C-5FF1-4CF4-B408-A0CF556144BA}" type="presParOf" srcId="{CF897AC5-8770-471D-A6F1-5C2EBC4DE18D}" destId="{E386F074-1764-40EF-A382-A5CB4F07BE4C}" srcOrd="6" destOrd="0" presId="urn:microsoft.com/office/officeart/2005/8/layout/orgChart1"/>
    <dgm:cxn modelId="{D0162790-9EE8-4123-92F3-126E0F418940}" type="presParOf" srcId="{CF897AC5-8770-471D-A6F1-5C2EBC4DE18D}" destId="{D437748C-762B-43AE-888E-410F06DE675A}" srcOrd="7" destOrd="0" presId="urn:microsoft.com/office/officeart/2005/8/layout/orgChart1"/>
    <dgm:cxn modelId="{1C896B69-C04D-47AB-A0D1-9C280FB39BF8}" type="presParOf" srcId="{D437748C-762B-43AE-888E-410F06DE675A}" destId="{629E7A73-44FB-4559-AEB6-5ED897ACCD0F}" srcOrd="0" destOrd="0" presId="urn:microsoft.com/office/officeart/2005/8/layout/orgChart1"/>
    <dgm:cxn modelId="{8C7D9D6E-2CF2-4233-BAE6-D16B116E2DA3}" type="presParOf" srcId="{629E7A73-44FB-4559-AEB6-5ED897ACCD0F}" destId="{6C0DB04A-F669-4B3C-9460-8F7AB36855A9}" srcOrd="0" destOrd="0" presId="urn:microsoft.com/office/officeart/2005/8/layout/orgChart1"/>
    <dgm:cxn modelId="{EAEA4BD1-8679-47EB-B3F6-9971B6AEACCA}" type="presParOf" srcId="{629E7A73-44FB-4559-AEB6-5ED897ACCD0F}" destId="{27FF75F2-02F0-469E-965E-33A951FCAA45}" srcOrd="1" destOrd="0" presId="urn:microsoft.com/office/officeart/2005/8/layout/orgChart1"/>
    <dgm:cxn modelId="{B4B6B500-E9EA-4655-8FD1-2A2C579C13C6}" type="presParOf" srcId="{D437748C-762B-43AE-888E-410F06DE675A}" destId="{58D2B99F-2BED-434C-9FFF-3CB5A933E0D0}" srcOrd="1" destOrd="0" presId="urn:microsoft.com/office/officeart/2005/8/layout/orgChart1"/>
    <dgm:cxn modelId="{3C790D46-0495-4693-ABB7-3ABDA94AC375}" type="presParOf" srcId="{D437748C-762B-43AE-888E-410F06DE675A}" destId="{DF23DA87-7B88-4857-932F-AAC36B2F86E3}" srcOrd="2" destOrd="0" presId="urn:microsoft.com/office/officeart/2005/8/layout/orgChart1"/>
    <dgm:cxn modelId="{D667942B-8B9D-4B8F-BF50-70D63AE5E1D5}" type="presParOf" srcId="{CF897AC5-8770-471D-A6F1-5C2EBC4DE18D}" destId="{4F432FD3-331B-4E95-AA1B-6469D17D2877}" srcOrd="8" destOrd="0" presId="urn:microsoft.com/office/officeart/2005/8/layout/orgChart1"/>
    <dgm:cxn modelId="{E14C8B60-E2A9-4A54-A27D-FF2BCF1E99B9}" type="presParOf" srcId="{CF897AC5-8770-471D-A6F1-5C2EBC4DE18D}" destId="{F66F898F-26DE-46FE-908B-4AC336DC950B}" srcOrd="9" destOrd="0" presId="urn:microsoft.com/office/officeart/2005/8/layout/orgChart1"/>
    <dgm:cxn modelId="{54E61F76-B969-4E04-B745-255A682611D0}" type="presParOf" srcId="{F66F898F-26DE-46FE-908B-4AC336DC950B}" destId="{718C24AC-417E-4B82-8E20-DBF02056A492}" srcOrd="0" destOrd="0" presId="urn:microsoft.com/office/officeart/2005/8/layout/orgChart1"/>
    <dgm:cxn modelId="{5C4B4BCE-AAFB-481F-B454-E2DB7FE8097E}" type="presParOf" srcId="{718C24AC-417E-4B82-8E20-DBF02056A492}" destId="{978F36EE-08D8-40AB-AA95-6A2FFB8BC3D9}" srcOrd="0" destOrd="0" presId="urn:microsoft.com/office/officeart/2005/8/layout/orgChart1"/>
    <dgm:cxn modelId="{36B7B2BA-92EF-4286-AF21-FC6F0DCD4A80}" type="presParOf" srcId="{718C24AC-417E-4B82-8E20-DBF02056A492}" destId="{BFFA1A52-3266-404C-8485-F5B2BE58C9E2}" srcOrd="1" destOrd="0" presId="urn:microsoft.com/office/officeart/2005/8/layout/orgChart1"/>
    <dgm:cxn modelId="{8E288624-39EA-4D97-A68D-082214ABC5C9}" type="presParOf" srcId="{F66F898F-26DE-46FE-908B-4AC336DC950B}" destId="{46985A98-DDA1-4982-9614-9A8E15D528A1}" srcOrd="1" destOrd="0" presId="urn:microsoft.com/office/officeart/2005/8/layout/orgChart1"/>
    <dgm:cxn modelId="{CEEA196A-BF6B-4F1E-B8D7-E354589FE7BF}" type="presParOf" srcId="{F66F898F-26DE-46FE-908B-4AC336DC950B}" destId="{74C4422C-A4BF-4E4B-AD63-0540C259E53B}" srcOrd="2" destOrd="0" presId="urn:microsoft.com/office/officeart/2005/8/layout/orgChart1"/>
    <dgm:cxn modelId="{C2BD138C-843E-4CD9-8871-5107BD487054}" type="presParOf" srcId="{26152115-C3DC-4DA4-9BAA-356B628FA3DD}" destId="{32A45A74-ED4C-4952-9EE8-7C66BEEF10DC}" srcOrd="2" destOrd="0" presId="urn:microsoft.com/office/officeart/2005/8/layout/orgChart1"/>
    <dgm:cxn modelId="{72FCD1BE-0CF4-4F80-9707-E41A58C6599C}" type="presParOf" srcId="{F1DBDE1A-A769-479E-B58C-272005FA6657}" destId="{3260840E-12BC-4205-B045-45F68ADEEE43}" srcOrd="2" destOrd="0" presId="urn:microsoft.com/office/officeart/2005/8/layout/orgChart1"/>
    <dgm:cxn modelId="{E969E033-F251-4664-A3C3-E61397131980}" type="presParOf" srcId="{F1DBDE1A-A769-479E-B58C-272005FA6657}" destId="{0F7CA10B-1B24-4817-918B-9E0B4A16BE5D}" srcOrd="3" destOrd="0" presId="urn:microsoft.com/office/officeart/2005/8/layout/orgChart1"/>
    <dgm:cxn modelId="{3B6F402C-B1BA-404F-9D14-9D053E0F5756}" type="presParOf" srcId="{0F7CA10B-1B24-4817-918B-9E0B4A16BE5D}" destId="{613975F8-CFED-4AA5-9E94-34EF374A3A75}" srcOrd="0" destOrd="0" presId="urn:microsoft.com/office/officeart/2005/8/layout/orgChart1"/>
    <dgm:cxn modelId="{09708E06-A05A-4578-B443-7F3A73FC01B0}" type="presParOf" srcId="{613975F8-CFED-4AA5-9E94-34EF374A3A75}" destId="{E3A9C22C-1E06-4B0C-AFCC-E01FB33E4757}" srcOrd="0" destOrd="0" presId="urn:microsoft.com/office/officeart/2005/8/layout/orgChart1"/>
    <dgm:cxn modelId="{2E562F67-F1D5-4E36-81A0-59D849DFEABF}" type="presParOf" srcId="{613975F8-CFED-4AA5-9E94-34EF374A3A75}" destId="{8266A8F9-3199-48FC-AD84-079A0653D657}" srcOrd="1" destOrd="0" presId="urn:microsoft.com/office/officeart/2005/8/layout/orgChart1"/>
    <dgm:cxn modelId="{3477B3A0-6965-49CC-B8C8-316208C9404B}" type="presParOf" srcId="{0F7CA10B-1B24-4817-918B-9E0B4A16BE5D}" destId="{D927AA3D-4EE0-4E1E-A62D-A44665C5DA78}" srcOrd="1" destOrd="0" presId="urn:microsoft.com/office/officeart/2005/8/layout/orgChart1"/>
    <dgm:cxn modelId="{3577C7E2-E1D5-4B31-A0C5-E789A71784E2}" type="presParOf" srcId="{D927AA3D-4EE0-4E1E-A62D-A44665C5DA78}" destId="{8317726C-7C5E-4BE1-AECF-C2B00A1DAA0A}" srcOrd="0" destOrd="0" presId="urn:microsoft.com/office/officeart/2005/8/layout/orgChart1"/>
    <dgm:cxn modelId="{1EC2C5E9-DC07-4144-A4E1-FC065090D8AE}" type="presParOf" srcId="{D927AA3D-4EE0-4E1E-A62D-A44665C5DA78}" destId="{C0D3783B-21C4-4721-BB2F-C6ADA29F881C}" srcOrd="1" destOrd="0" presId="urn:microsoft.com/office/officeart/2005/8/layout/orgChart1"/>
    <dgm:cxn modelId="{F8F0B99E-BF7E-4234-B1C6-EF5DF342C1C1}" type="presParOf" srcId="{C0D3783B-21C4-4721-BB2F-C6ADA29F881C}" destId="{EE814567-4C5A-44CD-A6AB-F6155AD70B5C}" srcOrd="0" destOrd="0" presId="urn:microsoft.com/office/officeart/2005/8/layout/orgChart1"/>
    <dgm:cxn modelId="{6DB09C38-331E-4D2A-A32F-6D76B8B1E159}" type="presParOf" srcId="{EE814567-4C5A-44CD-A6AB-F6155AD70B5C}" destId="{08093544-9166-41D1-950E-BF841D1DB42B}" srcOrd="0" destOrd="0" presId="urn:microsoft.com/office/officeart/2005/8/layout/orgChart1"/>
    <dgm:cxn modelId="{20BC5BEF-1DAB-4516-9C6C-9393EC60FA85}" type="presParOf" srcId="{EE814567-4C5A-44CD-A6AB-F6155AD70B5C}" destId="{30A942F1-69CC-4EA6-BBE0-C22F1435E3EF}" srcOrd="1" destOrd="0" presId="urn:microsoft.com/office/officeart/2005/8/layout/orgChart1"/>
    <dgm:cxn modelId="{A6DEAED0-5866-413F-9DA2-C68DBDD4AC33}" type="presParOf" srcId="{C0D3783B-21C4-4721-BB2F-C6ADA29F881C}" destId="{723A190B-FD9C-45FD-8631-26E0FC050814}" srcOrd="1" destOrd="0" presId="urn:microsoft.com/office/officeart/2005/8/layout/orgChart1"/>
    <dgm:cxn modelId="{33B5596C-4584-44F4-959C-644E791CE237}" type="presParOf" srcId="{C0D3783B-21C4-4721-BB2F-C6ADA29F881C}" destId="{4F16181D-E7EB-4DA3-9726-BE6A9206BFD0}" srcOrd="2" destOrd="0" presId="urn:microsoft.com/office/officeart/2005/8/layout/orgChart1"/>
    <dgm:cxn modelId="{3A360236-6F75-4257-8AB1-F59FE9D7DE68}" type="presParOf" srcId="{D927AA3D-4EE0-4E1E-A62D-A44665C5DA78}" destId="{AD02991F-356E-455F-813C-8EFDE1DB64D4}" srcOrd="2" destOrd="0" presId="urn:microsoft.com/office/officeart/2005/8/layout/orgChart1"/>
    <dgm:cxn modelId="{CFADC30A-7095-4AFC-BBAE-E394B215A3D3}" type="presParOf" srcId="{D927AA3D-4EE0-4E1E-A62D-A44665C5DA78}" destId="{888BA720-38E4-430E-906E-6421D54E9CA0}" srcOrd="3" destOrd="0" presId="urn:microsoft.com/office/officeart/2005/8/layout/orgChart1"/>
    <dgm:cxn modelId="{9B95D90F-822D-4557-9C29-30538BFA764E}" type="presParOf" srcId="{888BA720-38E4-430E-906E-6421D54E9CA0}" destId="{39BDD8A8-5D08-48C2-96B2-E29DF3126908}" srcOrd="0" destOrd="0" presId="urn:microsoft.com/office/officeart/2005/8/layout/orgChart1"/>
    <dgm:cxn modelId="{2D98046D-1247-41FC-B4CD-A81496F7AA17}" type="presParOf" srcId="{39BDD8A8-5D08-48C2-96B2-E29DF3126908}" destId="{C442E359-E03F-40E8-936F-30256CA828CE}" srcOrd="0" destOrd="0" presId="urn:microsoft.com/office/officeart/2005/8/layout/orgChart1"/>
    <dgm:cxn modelId="{9F918DCB-A65B-4B3B-940C-56535FDCE522}" type="presParOf" srcId="{39BDD8A8-5D08-48C2-96B2-E29DF3126908}" destId="{6D8D5799-0A2E-442B-AD58-3E5B9DF88BFD}" srcOrd="1" destOrd="0" presId="urn:microsoft.com/office/officeart/2005/8/layout/orgChart1"/>
    <dgm:cxn modelId="{DEB2D6ED-C206-4820-89A7-45939D2861E7}" type="presParOf" srcId="{888BA720-38E4-430E-906E-6421D54E9CA0}" destId="{97B59A49-50BE-477B-ADD3-F421EDA5477F}" srcOrd="1" destOrd="0" presId="urn:microsoft.com/office/officeart/2005/8/layout/orgChart1"/>
    <dgm:cxn modelId="{B0CAD49C-62D9-4C53-B0F7-C85ED15B1334}" type="presParOf" srcId="{888BA720-38E4-430E-906E-6421D54E9CA0}" destId="{C111A069-80E8-48C4-917D-555537AAD5BE}" srcOrd="2" destOrd="0" presId="urn:microsoft.com/office/officeart/2005/8/layout/orgChart1"/>
    <dgm:cxn modelId="{1771DFEA-7327-44C5-9737-938A0836BF0F}" type="presParOf" srcId="{D927AA3D-4EE0-4E1E-A62D-A44665C5DA78}" destId="{3D2BDAEB-7099-49F5-9E8D-FAED8BEC84AD}" srcOrd="4" destOrd="0" presId="urn:microsoft.com/office/officeart/2005/8/layout/orgChart1"/>
    <dgm:cxn modelId="{44BE2BB0-F046-4C89-8332-1A34FFED70BD}" type="presParOf" srcId="{D927AA3D-4EE0-4E1E-A62D-A44665C5DA78}" destId="{35487CF7-644F-41D8-A0E5-399A1251D856}" srcOrd="5" destOrd="0" presId="urn:microsoft.com/office/officeart/2005/8/layout/orgChart1"/>
    <dgm:cxn modelId="{1891A276-1B5B-494C-B2D2-11FCDE63227B}" type="presParOf" srcId="{35487CF7-644F-41D8-A0E5-399A1251D856}" destId="{883BD6D0-B51F-4FE1-828C-AEA433AFC4DD}" srcOrd="0" destOrd="0" presId="urn:microsoft.com/office/officeart/2005/8/layout/orgChart1"/>
    <dgm:cxn modelId="{57F63E04-F151-4B1C-9573-BB0D0AAF57D9}" type="presParOf" srcId="{883BD6D0-B51F-4FE1-828C-AEA433AFC4DD}" destId="{E7A75689-0CDD-4B54-8A7C-34A9EF49E2DA}" srcOrd="0" destOrd="0" presId="urn:microsoft.com/office/officeart/2005/8/layout/orgChart1"/>
    <dgm:cxn modelId="{6AD662FB-90BD-4F09-832D-D9E26DFF2C33}" type="presParOf" srcId="{883BD6D0-B51F-4FE1-828C-AEA433AFC4DD}" destId="{CE7E051A-A403-4B5A-911D-E610F63AF581}" srcOrd="1" destOrd="0" presId="urn:microsoft.com/office/officeart/2005/8/layout/orgChart1"/>
    <dgm:cxn modelId="{5B1299B3-D2D8-4A03-A0DF-F5623FEEDA3D}" type="presParOf" srcId="{35487CF7-644F-41D8-A0E5-399A1251D856}" destId="{CB15CF83-F322-4EE2-9EAF-D857912E5C35}" srcOrd="1" destOrd="0" presId="urn:microsoft.com/office/officeart/2005/8/layout/orgChart1"/>
    <dgm:cxn modelId="{B2EF335A-D002-4DE4-B1CD-C7D8B1A65365}" type="presParOf" srcId="{35487CF7-644F-41D8-A0E5-399A1251D856}" destId="{6C218790-0CF8-4D10-B45A-089D1523E4E0}" srcOrd="2" destOrd="0" presId="urn:microsoft.com/office/officeart/2005/8/layout/orgChart1"/>
    <dgm:cxn modelId="{0B2B0FA2-9871-4140-B09D-7D19C8AF6646}" type="presParOf" srcId="{D927AA3D-4EE0-4E1E-A62D-A44665C5DA78}" destId="{626B6274-2F68-4A87-8533-63568A795A88}" srcOrd="6" destOrd="0" presId="urn:microsoft.com/office/officeart/2005/8/layout/orgChart1"/>
    <dgm:cxn modelId="{7B467716-D7F1-4063-A768-D9923D8DAF99}" type="presParOf" srcId="{D927AA3D-4EE0-4E1E-A62D-A44665C5DA78}" destId="{5E407405-081F-4F71-9DCE-26B1FF3E6823}" srcOrd="7" destOrd="0" presId="urn:microsoft.com/office/officeart/2005/8/layout/orgChart1"/>
    <dgm:cxn modelId="{65F1905D-F347-4ED1-BA6E-D9B80217B868}" type="presParOf" srcId="{5E407405-081F-4F71-9DCE-26B1FF3E6823}" destId="{32214C9D-F2B1-4137-A6CC-10E0928459D8}" srcOrd="0" destOrd="0" presId="urn:microsoft.com/office/officeart/2005/8/layout/orgChart1"/>
    <dgm:cxn modelId="{BCCE1E3A-FFBC-48E4-BD9F-8A5AEFA683A0}" type="presParOf" srcId="{32214C9D-F2B1-4137-A6CC-10E0928459D8}" destId="{97A262EC-99F4-4A46-AE8F-F8CDD0A85263}" srcOrd="0" destOrd="0" presId="urn:microsoft.com/office/officeart/2005/8/layout/orgChart1"/>
    <dgm:cxn modelId="{FF627CE1-A8A3-4651-9994-A7D82A5B81CB}" type="presParOf" srcId="{32214C9D-F2B1-4137-A6CC-10E0928459D8}" destId="{172F1780-EB01-4CE6-945D-D15DB0252A01}" srcOrd="1" destOrd="0" presId="urn:microsoft.com/office/officeart/2005/8/layout/orgChart1"/>
    <dgm:cxn modelId="{26759E6C-12F8-4A33-BA09-8989672EE0C8}" type="presParOf" srcId="{5E407405-081F-4F71-9DCE-26B1FF3E6823}" destId="{9052805B-331D-4886-A25A-A542C52636D5}" srcOrd="1" destOrd="0" presId="urn:microsoft.com/office/officeart/2005/8/layout/orgChart1"/>
    <dgm:cxn modelId="{834CFE92-66FB-422D-AB1F-2B406905BF6B}" type="presParOf" srcId="{5E407405-081F-4F71-9DCE-26B1FF3E6823}" destId="{CC863B14-ABBE-4511-9035-464BBC70A47C}" srcOrd="2" destOrd="0" presId="urn:microsoft.com/office/officeart/2005/8/layout/orgChart1"/>
    <dgm:cxn modelId="{C7EB7BFD-35A3-4583-B046-222706172FDB}" type="presParOf" srcId="{D927AA3D-4EE0-4E1E-A62D-A44665C5DA78}" destId="{4EDFAE19-C13B-4761-B68B-3E1CE20BA218}" srcOrd="8" destOrd="0" presId="urn:microsoft.com/office/officeart/2005/8/layout/orgChart1"/>
    <dgm:cxn modelId="{E8BBB301-0C50-413E-B267-EB56614A98DA}" type="presParOf" srcId="{D927AA3D-4EE0-4E1E-A62D-A44665C5DA78}" destId="{502C59AE-B5FE-4AC9-A5D4-A111B50EB0BF}" srcOrd="9" destOrd="0" presId="urn:microsoft.com/office/officeart/2005/8/layout/orgChart1"/>
    <dgm:cxn modelId="{39003C6C-DFF5-4527-B4C3-7243BDC4ED94}" type="presParOf" srcId="{502C59AE-B5FE-4AC9-A5D4-A111B50EB0BF}" destId="{85A44B64-7258-4D16-8CE9-D4FF2F54DEDF}" srcOrd="0" destOrd="0" presId="urn:microsoft.com/office/officeart/2005/8/layout/orgChart1"/>
    <dgm:cxn modelId="{DFF218BB-67D1-4AEF-B456-422C2AEBCB6F}" type="presParOf" srcId="{85A44B64-7258-4D16-8CE9-D4FF2F54DEDF}" destId="{0A17EBE9-A79D-4F09-863A-0F8BE993835C}" srcOrd="0" destOrd="0" presId="urn:microsoft.com/office/officeart/2005/8/layout/orgChart1"/>
    <dgm:cxn modelId="{37F87C2D-C8B7-44D4-B825-31684EEAF4FE}" type="presParOf" srcId="{85A44B64-7258-4D16-8CE9-D4FF2F54DEDF}" destId="{896AA15D-E21D-492E-B1D2-0562DCB9EEFD}" srcOrd="1" destOrd="0" presId="urn:microsoft.com/office/officeart/2005/8/layout/orgChart1"/>
    <dgm:cxn modelId="{6A05B085-7433-408A-8BDA-4C3BDC21A8DB}" type="presParOf" srcId="{502C59AE-B5FE-4AC9-A5D4-A111B50EB0BF}" destId="{DA8E62B8-2AA8-4106-9873-4DF70AD90184}" srcOrd="1" destOrd="0" presId="urn:microsoft.com/office/officeart/2005/8/layout/orgChart1"/>
    <dgm:cxn modelId="{9B118A8C-44E9-4FC3-A812-44A36AB61C6F}" type="presParOf" srcId="{502C59AE-B5FE-4AC9-A5D4-A111B50EB0BF}" destId="{9F2D0846-4C2D-4F88-9445-684E45D684FF}" srcOrd="2" destOrd="0" presId="urn:microsoft.com/office/officeart/2005/8/layout/orgChart1"/>
    <dgm:cxn modelId="{6752AA8C-B70C-4DEB-BFF1-757ED3D71E21}" type="presParOf" srcId="{0F7CA10B-1B24-4817-918B-9E0B4A16BE5D}" destId="{1895C146-FEA3-4D40-A638-ED45D2C34C76}" srcOrd="2" destOrd="0" presId="urn:microsoft.com/office/officeart/2005/8/layout/orgChart1"/>
    <dgm:cxn modelId="{0D75CBCF-A7F3-4749-873F-8AB8AACBB10C}" type="presParOf" srcId="{F1DBDE1A-A769-479E-B58C-272005FA6657}" destId="{6DF21760-8BCB-4DC9-A4E3-1002BC782003}" srcOrd="4" destOrd="0" presId="urn:microsoft.com/office/officeart/2005/8/layout/orgChart1"/>
    <dgm:cxn modelId="{925D5F32-B207-497D-8186-151AE25D22C5}" type="presParOf" srcId="{F1DBDE1A-A769-479E-B58C-272005FA6657}" destId="{EDF5174F-20C4-4F63-87A1-136E9B68B7BE}" srcOrd="5" destOrd="0" presId="urn:microsoft.com/office/officeart/2005/8/layout/orgChart1"/>
    <dgm:cxn modelId="{4ECCCEF3-2257-41DA-A7A8-BD22664B192B}" type="presParOf" srcId="{EDF5174F-20C4-4F63-87A1-136E9B68B7BE}" destId="{29CCC317-153F-42C2-8BD5-B83657734AF7}" srcOrd="0" destOrd="0" presId="urn:microsoft.com/office/officeart/2005/8/layout/orgChart1"/>
    <dgm:cxn modelId="{999A7934-0058-49EB-B4AD-261BACEA1465}" type="presParOf" srcId="{29CCC317-153F-42C2-8BD5-B83657734AF7}" destId="{F1D7C253-CD31-4BC0-9B47-6AAC317DC036}" srcOrd="0" destOrd="0" presId="urn:microsoft.com/office/officeart/2005/8/layout/orgChart1"/>
    <dgm:cxn modelId="{4EC9D8E4-0263-4C7A-A03B-048B317BF98D}" type="presParOf" srcId="{29CCC317-153F-42C2-8BD5-B83657734AF7}" destId="{28CCA27D-658F-4C04-A139-F5C4B4E30FF5}" srcOrd="1" destOrd="0" presId="urn:microsoft.com/office/officeart/2005/8/layout/orgChart1"/>
    <dgm:cxn modelId="{95EA876B-D138-4DDC-8C0C-FD3611EDB8E6}" type="presParOf" srcId="{EDF5174F-20C4-4F63-87A1-136E9B68B7BE}" destId="{E01D4283-F180-431C-A1B2-7295B965A2AE}" srcOrd="1" destOrd="0" presId="urn:microsoft.com/office/officeart/2005/8/layout/orgChart1"/>
    <dgm:cxn modelId="{4073375F-204B-4091-BCED-1BF4B344BC02}" type="presParOf" srcId="{E01D4283-F180-431C-A1B2-7295B965A2AE}" destId="{A7386232-4E81-4949-B9D5-BB443984BAC0}" srcOrd="0" destOrd="0" presId="urn:microsoft.com/office/officeart/2005/8/layout/orgChart1"/>
    <dgm:cxn modelId="{3F01E36E-2B64-4CEF-9743-1A84F47474BB}" type="presParOf" srcId="{E01D4283-F180-431C-A1B2-7295B965A2AE}" destId="{3DAD174E-511F-4597-8254-2A9793F7B2DE}" srcOrd="1" destOrd="0" presId="urn:microsoft.com/office/officeart/2005/8/layout/orgChart1"/>
    <dgm:cxn modelId="{35288B45-3FF3-43C7-A76A-2C7F9FC8C749}" type="presParOf" srcId="{3DAD174E-511F-4597-8254-2A9793F7B2DE}" destId="{726E4826-74E8-483E-9B14-7912D650300F}" srcOrd="0" destOrd="0" presId="urn:microsoft.com/office/officeart/2005/8/layout/orgChart1"/>
    <dgm:cxn modelId="{0FDDF0D4-A7E8-48C0-996F-CA3F8296197B}" type="presParOf" srcId="{726E4826-74E8-483E-9B14-7912D650300F}" destId="{A0B3B387-6D6C-4FFF-90BF-D3BC6EC10716}" srcOrd="0" destOrd="0" presId="urn:microsoft.com/office/officeart/2005/8/layout/orgChart1"/>
    <dgm:cxn modelId="{F298BCD2-3BF3-4D52-8209-DCD8222B06C3}" type="presParOf" srcId="{726E4826-74E8-483E-9B14-7912D650300F}" destId="{7FC6B3FC-20BD-4AA1-863E-44A68C9F7B3C}" srcOrd="1" destOrd="0" presId="urn:microsoft.com/office/officeart/2005/8/layout/orgChart1"/>
    <dgm:cxn modelId="{A599B108-B14B-4B4B-A6D5-6E9F6EB1470D}" type="presParOf" srcId="{3DAD174E-511F-4597-8254-2A9793F7B2DE}" destId="{4299AC03-4336-4BE8-A841-CF5065B56D66}" srcOrd="1" destOrd="0" presId="urn:microsoft.com/office/officeart/2005/8/layout/orgChart1"/>
    <dgm:cxn modelId="{036A3B6B-8DE6-4A52-8C23-337B5BC93000}" type="presParOf" srcId="{3DAD174E-511F-4597-8254-2A9793F7B2DE}" destId="{CF05C8A5-25DF-4CC9-8C0F-5E9FD43F905C}" srcOrd="2" destOrd="0" presId="urn:microsoft.com/office/officeart/2005/8/layout/orgChart1"/>
    <dgm:cxn modelId="{87B672FD-E0F4-4BD0-9F74-AD2EBD0322D2}" type="presParOf" srcId="{E01D4283-F180-431C-A1B2-7295B965A2AE}" destId="{026F206D-1968-4D71-9E5D-1F2CDEFE79D2}" srcOrd="2" destOrd="0" presId="urn:microsoft.com/office/officeart/2005/8/layout/orgChart1"/>
    <dgm:cxn modelId="{C1A2FF9B-2B9C-4204-8297-17AD19FC3B65}" type="presParOf" srcId="{E01D4283-F180-431C-A1B2-7295B965A2AE}" destId="{AA904422-36AD-4156-A393-A53B283BFDAF}" srcOrd="3" destOrd="0" presId="urn:microsoft.com/office/officeart/2005/8/layout/orgChart1"/>
    <dgm:cxn modelId="{26F3AF00-AA23-4AD4-9C06-1AC5A62C2B61}" type="presParOf" srcId="{AA904422-36AD-4156-A393-A53B283BFDAF}" destId="{B9E8F93E-BBBE-4FCA-86A3-71B6F22B071F}" srcOrd="0" destOrd="0" presId="urn:microsoft.com/office/officeart/2005/8/layout/orgChart1"/>
    <dgm:cxn modelId="{648494DF-4F37-41D2-8527-6A16A1467EDA}" type="presParOf" srcId="{B9E8F93E-BBBE-4FCA-86A3-71B6F22B071F}" destId="{B9F43535-6DFD-4AFE-9D61-E15B45A3E83E}" srcOrd="0" destOrd="0" presId="urn:microsoft.com/office/officeart/2005/8/layout/orgChart1"/>
    <dgm:cxn modelId="{DEE8E68E-725C-403F-9E15-D10970C1C3E8}" type="presParOf" srcId="{B9E8F93E-BBBE-4FCA-86A3-71B6F22B071F}" destId="{58718CA2-0358-4D3F-B92E-8AF9A76684F1}" srcOrd="1" destOrd="0" presId="urn:microsoft.com/office/officeart/2005/8/layout/orgChart1"/>
    <dgm:cxn modelId="{47EC1A90-E901-402A-9B77-E4FD16416011}" type="presParOf" srcId="{AA904422-36AD-4156-A393-A53B283BFDAF}" destId="{5D179450-F10C-4143-A6BA-336E4843A744}" srcOrd="1" destOrd="0" presId="urn:microsoft.com/office/officeart/2005/8/layout/orgChart1"/>
    <dgm:cxn modelId="{51203F2A-EA8A-4544-B1BF-43E1A2C3F6F2}" type="presParOf" srcId="{AA904422-36AD-4156-A393-A53B283BFDAF}" destId="{F2346C77-7D70-48E0-B51C-86E22666FB2C}" srcOrd="2" destOrd="0" presId="urn:microsoft.com/office/officeart/2005/8/layout/orgChart1"/>
    <dgm:cxn modelId="{87AE9B87-EB65-4361-B0CA-826AC7423819}" type="presParOf" srcId="{E01D4283-F180-431C-A1B2-7295B965A2AE}" destId="{E94BC7D4-A4EF-4138-B676-6E7EFC596B3A}" srcOrd="4" destOrd="0" presId="urn:microsoft.com/office/officeart/2005/8/layout/orgChart1"/>
    <dgm:cxn modelId="{71E73282-0385-4746-9724-29A5295958FD}" type="presParOf" srcId="{E01D4283-F180-431C-A1B2-7295B965A2AE}" destId="{82E8AE24-E218-4FF4-A887-C87EDE6FC263}" srcOrd="5" destOrd="0" presId="urn:microsoft.com/office/officeart/2005/8/layout/orgChart1"/>
    <dgm:cxn modelId="{CF081133-655A-4C14-9DBE-8F3979CD2E22}" type="presParOf" srcId="{82E8AE24-E218-4FF4-A887-C87EDE6FC263}" destId="{C287EA3A-9F82-4522-82E4-31C5E0E26DB1}" srcOrd="0" destOrd="0" presId="urn:microsoft.com/office/officeart/2005/8/layout/orgChart1"/>
    <dgm:cxn modelId="{1527D1E2-E992-4635-B1D1-D342D17B2056}" type="presParOf" srcId="{C287EA3A-9F82-4522-82E4-31C5E0E26DB1}" destId="{0934EAE7-73B9-477B-852B-2EC270DB56C1}" srcOrd="0" destOrd="0" presId="urn:microsoft.com/office/officeart/2005/8/layout/orgChart1"/>
    <dgm:cxn modelId="{5D1B643C-6BCD-4BB1-85A2-7E8430AFFA3B}" type="presParOf" srcId="{C287EA3A-9F82-4522-82E4-31C5E0E26DB1}" destId="{40D20ED1-97A5-4ACE-9A56-3D77DEE77080}" srcOrd="1" destOrd="0" presId="urn:microsoft.com/office/officeart/2005/8/layout/orgChart1"/>
    <dgm:cxn modelId="{F9B6B4B0-FA1C-4B55-B43A-15F277EF3EFA}" type="presParOf" srcId="{82E8AE24-E218-4FF4-A887-C87EDE6FC263}" destId="{7B1EF62E-E49A-4B83-AFE3-EE8141BB76A8}" srcOrd="1" destOrd="0" presId="urn:microsoft.com/office/officeart/2005/8/layout/orgChart1"/>
    <dgm:cxn modelId="{62F6B75C-7892-4479-A8E0-13EB27BDE306}" type="presParOf" srcId="{82E8AE24-E218-4FF4-A887-C87EDE6FC263}" destId="{1ACF9CC2-B3E8-46A3-B942-083636F612BD}" srcOrd="2" destOrd="0" presId="urn:microsoft.com/office/officeart/2005/8/layout/orgChart1"/>
    <dgm:cxn modelId="{A4B6D4E7-8093-41DB-98D9-A842B9130197}" type="presParOf" srcId="{E01D4283-F180-431C-A1B2-7295B965A2AE}" destId="{5A9C5D7B-2C14-41B2-8720-83B1ACD02780}" srcOrd="6" destOrd="0" presId="urn:microsoft.com/office/officeart/2005/8/layout/orgChart1"/>
    <dgm:cxn modelId="{2A7EBC3E-AB5C-45E3-BC08-0933556508BC}" type="presParOf" srcId="{E01D4283-F180-431C-A1B2-7295B965A2AE}" destId="{57845F09-D111-4262-BEA1-04C8494197D2}" srcOrd="7" destOrd="0" presId="urn:microsoft.com/office/officeart/2005/8/layout/orgChart1"/>
    <dgm:cxn modelId="{A34A65AE-1C20-454F-8566-04DC9D6C6560}" type="presParOf" srcId="{57845F09-D111-4262-BEA1-04C8494197D2}" destId="{D6DCA115-564A-4101-BC7B-840203308BA8}" srcOrd="0" destOrd="0" presId="urn:microsoft.com/office/officeart/2005/8/layout/orgChart1"/>
    <dgm:cxn modelId="{302D5F73-8F55-4FC8-AB37-61266DFFC27D}" type="presParOf" srcId="{D6DCA115-564A-4101-BC7B-840203308BA8}" destId="{63F9B8D0-7490-4DBF-9BBE-8B94723F884D}" srcOrd="0" destOrd="0" presId="urn:microsoft.com/office/officeart/2005/8/layout/orgChart1"/>
    <dgm:cxn modelId="{E035478E-5316-449E-B803-2E7DF0889F3D}" type="presParOf" srcId="{D6DCA115-564A-4101-BC7B-840203308BA8}" destId="{62CBD236-7F2B-4709-93EE-8C742317E3F6}" srcOrd="1" destOrd="0" presId="urn:microsoft.com/office/officeart/2005/8/layout/orgChart1"/>
    <dgm:cxn modelId="{52E36AFD-8156-4198-A798-85BA3E5CB40D}" type="presParOf" srcId="{57845F09-D111-4262-BEA1-04C8494197D2}" destId="{82ED08E5-89CF-4B48-896B-257D83AA4895}" srcOrd="1" destOrd="0" presId="urn:microsoft.com/office/officeart/2005/8/layout/orgChart1"/>
    <dgm:cxn modelId="{80199783-3C48-4F29-97B2-4D1BA4674544}" type="presParOf" srcId="{57845F09-D111-4262-BEA1-04C8494197D2}" destId="{CD02EE72-47ED-4068-87F7-0D8E514D0EC1}" srcOrd="2" destOrd="0" presId="urn:microsoft.com/office/officeart/2005/8/layout/orgChart1"/>
    <dgm:cxn modelId="{4B5A3ACA-7211-401B-80D6-3A00A23E9026}" type="presParOf" srcId="{E01D4283-F180-431C-A1B2-7295B965A2AE}" destId="{DFABD6B4-2B71-4C28-B546-CE3A350B929D}" srcOrd="8" destOrd="0" presId="urn:microsoft.com/office/officeart/2005/8/layout/orgChart1"/>
    <dgm:cxn modelId="{94F23D44-EA40-4D16-8F23-6E14678AF7E0}" type="presParOf" srcId="{E01D4283-F180-431C-A1B2-7295B965A2AE}" destId="{97EB38B6-6C92-4330-B145-685DF693DB2C}" srcOrd="9" destOrd="0" presId="urn:microsoft.com/office/officeart/2005/8/layout/orgChart1"/>
    <dgm:cxn modelId="{6E105A2F-BDBB-4CE8-AFC7-D43E7A8FFBD2}" type="presParOf" srcId="{97EB38B6-6C92-4330-B145-685DF693DB2C}" destId="{D06FF779-9B2F-4289-80ED-FA2C4EA4E8B7}" srcOrd="0" destOrd="0" presId="urn:microsoft.com/office/officeart/2005/8/layout/orgChart1"/>
    <dgm:cxn modelId="{381E9789-7F3E-4172-A86C-3AB2CD5D7C35}" type="presParOf" srcId="{D06FF779-9B2F-4289-80ED-FA2C4EA4E8B7}" destId="{4D854983-0DE5-4481-85DD-E46AE624230C}" srcOrd="0" destOrd="0" presId="urn:microsoft.com/office/officeart/2005/8/layout/orgChart1"/>
    <dgm:cxn modelId="{91F5778F-235E-4FD1-9552-30EB5A359156}" type="presParOf" srcId="{D06FF779-9B2F-4289-80ED-FA2C4EA4E8B7}" destId="{6970784B-B3F1-46AC-8113-91D8D745832F}" srcOrd="1" destOrd="0" presId="urn:microsoft.com/office/officeart/2005/8/layout/orgChart1"/>
    <dgm:cxn modelId="{DD26AAE9-005D-49F7-B48B-7341E127AEB7}" type="presParOf" srcId="{97EB38B6-6C92-4330-B145-685DF693DB2C}" destId="{F12953A1-F4B0-4FCB-8EC9-7694CFFE5E4C}" srcOrd="1" destOrd="0" presId="urn:microsoft.com/office/officeart/2005/8/layout/orgChart1"/>
    <dgm:cxn modelId="{689AC42A-1653-4381-BCC2-064EE1DFFE97}" type="presParOf" srcId="{97EB38B6-6C92-4330-B145-685DF693DB2C}" destId="{5C1C75DC-7597-4CC6-A3EC-B6D9EBD1D80E}" srcOrd="2" destOrd="0" presId="urn:microsoft.com/office/officeart/2005/8/layout/orgChart1"/>
    <dgm:cxn modelId="{604A8E64-3D96-486B-9E1B-E14869435D28}" type="presParOf" srcId="{EDF5174F-20C4-4F63-87A1-136E9B68B7BE}" destId="{A92A9F40-1622-42A7-8770-0CC3AED46597}" srcOrd="2" destOrd="0" presId="urn:microsoft.com/office/officeart/2005/8/layout/orgChart1"/>
    <dgm:cxn modelId="{53895D2A-03F5-47B4-A7EA-1B8556131F9A}" type="presParOf" srcId="{F1DBDE1A-A769-479E-B58C-272005FA6657}" destId="{39B857F8-A9B7-46A8-962C-BE0DEF906D78}" srcOrd="6" destOrd="0" presId="urn:microsoft.com/office/officeart/2005/8/layout/orgChart1"/>
    <dgm:cxn modelId="{BD865B4A-2319-46BC-8D66-8D4D44D14883}" type="presParOf" srcId="{F1DBDE1A-A769-479E-B58C-272005FA6657}" destId="{8C28C514-A238-4FF7-AF13-476BE9B16807}" srcOrd="7" destOrd="0" presId="urn:microsoft.com/office/officeart/2005/8/layout/orgChart1"/>
    <dgm:cxn modelId="{C53ECC59-1EE7-448C-BECF-AE6C6F817438}" type="presParOf" srcId="{8C28C514-A238-4FF7-AF13-476BE9B16807}" destId="{A9016D90-5F4F-4C6E-B060-0DEFABC6B733}" srcOrd="0" destOrd="0" presId="urn:microsoft.com/office/officeart/2005/8/layout/orgChart1"/>
    <dgm:cxn modelId="{19ED8EEC-EC21-4471-ACFC-7C3BCB1815E0}" type="presParOf" srcId="{A9016D90-5F4F-4C6E-B060-0DEFABC6B733}" destId="{75BE2809-AD72-423D-AC50-0952834C1546}" srcOrd="0" destOrd="0" presId="urn:microsoft.com/office/officeart/2005/8/layout/orgChart1"/>
    <dgm:cxn modelId="{B7949914-06B5-4FDF-A26C-98AF2681451C}" type="presParOf" srcId="{A9016D90-5F4F-4C6E-B060-0DEFABC6B733}" destId="{1723C39B-B10B-4C3E-8304-17097A96068A}" srcOrd="1" destOrd="0" presId="urn:microsoft.com/office/officeart/2005/8/layout/orgChart1"/>
    <dgm:cxn modelId="{26EA6D61-EB17-4F8F-A112-75C061C1B78C}" type="presParOf" srcId="{8C28C514-A238-4FF7-AF13-476BE9B16807}" destId="{B1CD422E-35A6-4C59-BE29-66EC7A495803}" srcOrd="1" destOrd="0" presId="urn:microsoft.com/office/officeart/2005/8/layout/orgChart1"/>
    <dgm:cxn modelId="{9712701F-D201-4590-A9A2-2407F3CD713E}" type="presParOf" srcId="{B1CD422E-35A6-4C59-BE29-66EC7A495803}" destId="{C95688E3-AEC0-4A87-9485-ED45BF2BAEA8}" srcOrd="0" destOrd="0" presId="urn:microsoft.com/office/officeart/2005/8/layout/orgChart1"/>
    <dgm:cxn modelId="{C70B719C-6A58-4822-8435-1F73A257BB08}" type="presParOf" srcId="{B1CD422E-35A6-4C59-BE29-66EC7A495803}" destId="{60E134BD-B5F8-448F-A0A3-14FC83819886}" srcOrd="1" destOrd="0" presId="urn:microsoft.com/office/officeart/2005/8/layout/orgChart1"/>
    <dgm:cxn modelId="{2B5295C6-0059-4A27-A9D6-9B9875B1BE3E}" type="presParOf" srcId="{60E134BD-B5F8-448F-A0A3-14FC83819886}" destId="{27029217-FFEF-4DD2-A03F-7C2F87D82CBB}" srcOrd="0" destOrd="0" presId="urn:microsoft.com/office/officeart/2005/8/layout/orgChart1"/>
    <dgm:cxn modelId="{88284D38-45A2-44A9-A47F-C7E43D0ABC2D}" type="presParOf" srcId="{27029217-FFEF-4DD2-A03F-7C2F87D82CBB}" destId="{852E85BB-E3C6-4C51-A27B-0C618FF2A5FB}" srcOrd="0" destOrd="0" presId="urn:microsoft.com/office/officeart/2005/8/layout/orgChart1"/>
    <dgm:cxn modelId="{1C01B029-3BD3-4DCD-AD95-110B5FBA65C8}" type="presParOf" srcId="{27029217-FFEF-4DD2-A03F-7C2F87D82CBB}" destId="{5DC4DA14-19DF-4DBC-892A-350A8E91E84F}" srcOrd="1" destOrd="0" presId="urn:microsoft.com/office/officeart/2005/8/layout/orgChart1"/>
    <dgm:cxn modelId="{224630B8-BC86-494E-A6C6-D5F0617282C6}" type="presParOf" srcId="{60E134BD-B5F8-448F-A0A3-14FC83819886}" destId="{95BC5E3C-66CE-421E-ABD3-DC94DFBD4A39}" srcOrd="1" destOrd="0" presId="urn:microsoft.com/office/officeart/2005/8/layout/orgChart1"/>
    <dgm:cxn modelId="{018CE75F-1D5E-4F8E-A921-D9A1AD7C39E5}" type="presParOf" srcId="{60E134BD-B5F8-448F-A0A3-14FC83819886}" destId="{DAD10B28-AE8B-4744-B3FF-EBCF3257FFFB}" srcOrd="2" destOrd="0" presId="urn:microsoft.com/office/officeart/2005/8/layout/orgChart1"/>
    <dgm:cxn modelId="{C9E8E0A8-251C-4242-8538-34B3942D8FBA}" type="presParOf" srcId="{B1CD422E-35A6-4C59-BE29-66EC7A495803}" destId="{1CB5BF22-20C8-4059-9EA6-44018E61FEA6}" srcOrd="2" destOrd="0" presId="urn:microsoft.com/office/officeart/2005/8/layout/orgChart1"/>
    <dgm:cxn modelId="{274206DD-A820-4DEB-BA74-5D3A3001AF05}" type="presParOf" srcId="{B1CD422E-35A6-4C59-BE29-66EC7A495803}" destId="{03E13771-5116-4AF0-8578-CC5B941E625A}" srcOrd="3" destOrd="0" presId="urn:microsoft.com/office/officeart/2005/8/layout/orgChart1"/>
    <dgm:cxn modelId="{67FF6566-455B-4845-BC8C-8F126D842414}" type="presParOf" srcId="{03E13771-5116-4AF0-8578-CC5B941E625A}" destId="{E7732565-46EB-4CAA-B8B6-1DF2E4F7D408}" srcOrd="0" destOrd="0" presId="urn:microsoft.com/office/officeart/2005/8/layout/orgChart1"/>
    <dgm:cxn modelId="{B469056A-9A8F-4DCB-BF6E-CB9C03D04DF1}" type="presParOf" srcId="{E7732565-46EB-4CAA-B8B6-1DF2E4F7D408}" destId="{1A840807-1E0A-42A5-AA35-49579938EBC9}" srcOrd="0" destOrd="0" presId="urn:microsoft.com/office/officeart/2005/8/layout/orgChart1"/>
    <dgm:cxn modelId="{0E5641F9-5F4F-4280-AD1E-B1455B3799AD}" type="presParOf" srcId="{E7732565-46EB-4CAA-B8B6-1DF2E4F7D408}" destId="{28C1366B-E336-4A04-AE86-AE27F4E4CB68}" srcOrd="1" destOrd="0" presId="urn:microsoft.com/office/officeart/2005/8/layout/orgChart1"/>
    <dgm:cxn modelId="{323032B0-3B55-4FEA-89B8-BEAF0C8CA40E}" type="presParOf" srcId="{03E13771-5116-4AF0-8578-CC5B941E625A}" destId="{64BF38B7-597B-4B71-8A67-234216D3C94C}" srcOrd="1" destOrd="0" presId="urn:microsoft.com/office/officeart/2005/8/layout/orgChart1"/>
    <dgm:cxn modelId="{C7AED297-364F-4231-84C3-D89F9F6B53CA}" type="presParOf" srcId="{03E13771-5116-4AF0-8578-CC5B941E625A}" destId="{A509E028-E084-46AE-A1F4-EAEA6EE777F3}" srcOrd="2" destOrd="0" presId="urn:microsoft.com/office/officeart/2005/8/layout/orgChart1"/>
    <dgm:cxn modelId="{5A4ECE12-58EE-41E3-9E72-3EABEA65CB0D}" type="presParOf" srcId="{B1CD422E-35A6-4C59-BE29-66EC7A495803}" destId="{543D1AB5-7036-4103-8D07-3DD9293CE2D2}" srcOrd="4" destOrd="0" presId="urn:microsoft.com/office/officeart/2005/8/layout/orgChart1"/>
    <dgm:cxn modelId="{9469541E-34EF-4F31-B699-BF65CAD1E953}" type="presParOf" srcId="{B1CD422E-35A6-4C59-BE29-66EC7A495803}" destId="{265DBB5A-E4F1-4AD9-8172-283923204646}" srcOrd="5" destOrd="0" presId="urn:microsoft.com/office/officeart/2005/8/layout/orgChart1"/>
    <dgm:cxn modelId="{454ED2C3-7F0B-423C-BA73-73FB149B989A}" type="presParOf" srcId="{265DBB5A-E4F1-4AD9-8172-283923204646}" destId="{0937CB7E-489F-4903-9F5D-C9651B3169C9}" srcOrd="0" destOrd="0" presId="urn:microsoft.com/office/officeart/2005/8/layout/orgChart1"/>
    <dgm:cxn modelId="{2F5210D7-A6C0-44BC-AD6B-1D33D61A825E}" type="presParOf" srcId="{0937CB7E-489F-4903-9F5D-C9651B3169C9}" destId="{78A273BC-7E2A-4AC5-85BB-A51B18AE8588}" srcOrd="0" destOrd="0" presId="urn:microsoft.com/office/officeart/2005/8/layout/orgChart1"/>
    <dgm:cxn modelId="{23D6006A-977F-416E-AB80-297E196EA926}" type="presParOf" srcId="{0937CB7E-489F-4903-9F5D-C9651B3169C9}" destId="{C7E898B4-FC93-406C-B09B-18C2CEE39297}" srcOrd="1" destOrd="0" presId="urn:microsoft.com/office/officeart/2005/8/layout/orgChart1"/>
    <dgm:cxn modelId="{6D85F247-A731-487C-A1B2-E21F617798D9}" type="presParOf" srcId="{265DBB5A-E4F1-4AD9-8172-283923204646}" destId="{33351755-8A1A-421B-BBE5-14CFBC80A2CC}" srcOrd="1" destOrd="0" presId="urn:microsoft.com/office/officeart/2005/8/layout/orgChart1"/>
    <dgm:cxn modelId="{D1DE298B-B7BA-463F-A794-0F526D490EB9}" type="presParOf" srcId="{265DBB5A-E4F1-4AD9-8172-283923204646}" destId="{F5CF9992-D836-4582-AA73-F1483ED42690}" srcOrd="2" destOrd="0" presId="urn:microsoft.com/office/officeart/2005/8/layout/orgChart1"/>
    <dgm:cxn modelId="{243C7AB1-913A-4CA2-97F5-AE2A416D893B}" type="presParOf" srcId="{B1CD422E-35A6-4C59-BE29-66EC7A495803}" destId="{727B4BBD-DBC9-4A02-A3B3-8941320B89D3}" srcOrd="6" destOrd="0" presId="urn:microsoft.com/office/officeart/2005/8/layout/orgChart1"/>
    <dgm:cxn modelId="{4E777D29-61A1-4394-B856-A1743E739E75}" type="presParOf" srcId="{B1CD422E-35A6-4C59-BE29-66EC7A495803}" destId="{6B9F57C4-FA16-4062-87B2-D3E909330109}" srcOrd="7" destOrd="0" presId="urn:microsoft.com/office/officeart/2005/8/layout/orgChart1"/>
    <dgm:cxn modelId="{8B5D327B-75CA-437F-95AE-910439CA1BE3}" type="presParOf" srcId="{6B9F57C4-FA16-4062-87B2-D3E909330109}" destId="{1EC98D92-719B-4607-BDE4-D986E12193F9}" srcOrd="0" destOrd="0" presId="urn:microsoft.com/office/officeart/2005/8/layout/orgChart1"/>
    <dgm:cxn modelId="{581C4E27-B350-4EA2-9C98-4A78676C7B73}" type="presParOf" srcId="{1EC98D92-719B-4607-BDE4-D986E12193F9}" destId="{2F91501E-2EC3-4862-A95D-4A74F5BDAA46}" srcOrd="0" destOrd="0" presId="urn:microsoft.com/office/officeart/2005/8/layout/orgChart1"/>
    <dgm:cxn modelId="{094990F3-EFE2-4CC3-BEF4-DBA9F31CE2A4}" type="presParOf" srcId="{1EC98D92-719B-4607-BDE4-D986E12193F9}" destId="{A7C935A8-4F0D-4670-A03A-EA30F837549D}" srcOrd="1" destOrd="0" presId="urn:microsoft.com/office/officeart/2005/8/layout/orgChart1"/>
    <dgm:cxn modelId="{69E5A610-91A3-4B12-AD65-9632CD413356}" type="presParOf" srcId="{6B9F57C4-FA16-4062-87B2-D3E909330109}" destId="{5F73029C-6DA7-4F75-95FC-05F001B07D96}" srcOrd="1" destOrd="0" presId="urn:microsoft.com/office/officeart/2005/8/layout/orgChart1"/>
    <dgm:cxn modelId="{5DF39DF3-7B55-40B4-942B-20331D0666A3}" type="presParOf" srcId="{6B9F57C4-FA16-4062-87B2-D3E909330109}" destId="{C7D92CE8-3E48-49A9-9EE0-8B3D5836BFCA}" srcOrd="2" destOrd="0" presId="urn:microsoft.com/office/officeart/2005/8/layout/orgChart1"/>
    <dgm:cxn modelId="{F4E41094-71E3-40EB-9133-EFF17B5DD12E}" type="presParOf" srcId="{B1CD422E-35A6-4C59-BE29-66EC7A495803}" destId="{627EAA16-98FF-4116-9FBF-F89516D2CBE7}" srcOrd="8" destOrd="0" presId="urn:microsoft.com/office/officeart/2005/8/layout/orgChart1"/>
    <dgm:cxn modelId="{7C65EB0A-CEED-41E0-AD3C-C3298EC8344B}" type="presParOf" srcId="{B1CD422E-35A6-4C59-BE29-66EC7A495803}" destId="{73F82B12-115E-45AE-8CDC-684D6D7B67F3}" srcOrd="9" destOrd="0" presId="urn:microsoft.com/office/officeart/2005/8/layout/orgChart1"/>
    <dgm:cxn modelId="{1AF13262-DDE1-490C-8B9C-C3B87358B659}" type="presParOf" srcId="{73F82B12-115E-45AE-8CDC-684D6D7B67F3}" destId="{57903570-B78C-45B0-8781-E06F67535594}" srcOrd="0" destOrd="0" presId="urn:microsoft.com/office/officeart/2005/8/layout/orgChart1"/>
    <dgm:cxn modelId="{4E83AC4D-4CDC-4370-9A5C-F54F3319266A}" type="presParOf" srcId="{57903570-B78C-45B0-8781-E06F67535594}" destId="{6C0ECC19-2787-45E1-80D9-B17CBD63C081}" srcOrd="0" destOrd="0" presId="urn:microsoft.com/office/officeart/2005/8/layout/orgChart1"/>
    <dgm:cxn modelId="{58DC4090-5CFD-400E-9613-8EE0C161A4B9}" type="presParOf" srcId="{57903570-B78C-45B0-8781-E06F67535594}" destId="{A5DC229D-821C-49C9-B369-0E49D636E0D5}" srcOrd="1" destOrd="0" presId="urn:microsoft.com/office/officeart/2005/8/layout/orgChart1"/>
    <dgm:cxn modelId="{FD0CDA95-F7D0-43C3-BAB4-854E4BDF96C4}" type="presParOf" srcId="{73F82B12-115E-45AE-8CDC-684D6D7B67F3}" destId="{335E8F69-FF8D-4731-BB7E-0B2842F093B0}" srcOrd="1" destOrd="0" presId="urn:microsoft.com/office/officeart/2005/8/layout/orgChart1"/>
    <dgm:cxn modelId="{FF8E2A37-1EFD-42CA-B008-B73E4E71F13F}" type="presParOf" srcId="{73F82B12-115E-45AE-8CDC-684D6D7B67F3}" destId="{AB0BCB5C-2574-4A97-B48C-D616C2EFBD35}" srcOrd="2" destOrd="0" presId="urn:microsoft.com/office/officeart/2005/8/layout/orgChart1"/>
    <dgm:cxn modelId="{9FD3386A-0C20-4821-8788-E905907E7529}" type="presParOf" srcId="{8C28C514-A238-4FF7-AF13-476BE9B16807}" destId="{FA5ACD4D-37B7-4D03-9C3A-F924301E6214}" srcOrd="2" destOrd="0" presId="urn:microsoft.com/office/officeart/2005/8/layout/orgChart1"/>
    <dgm:cxn modelId="{FD4BEC14-7684-4018-B53F-2EA03CFAAEC4}" type="presParOf" srcId="{E0596093-FFE1-4B34-A35A-85C5A4A58AF6}" destId="{9A44BF28-EADE-474C-823F-4067EEDFEB73}" srcOrd="2" destOrd="0" presId="urn:microsoft.com/office/officeart/2005/8/layout/orgChart1"/>
    <dgm:cxn modelId="{1AD5A19F-F696-49EF-9CFD-72CFF65DF9FF}" type="presParOf" srcId="{C0C1C7F5-2241-44CA-B40C-D2F5ADAF35B0}" destId="{B68961D1-D1CC-4A34-BBAB-E3A6B37928A9}" srcOrd="2" destOrd="0" presId="urn:microsoft.com/office/officeart/2005/8/layout/orgChart1"/>
    <dgm:cxn modelId="{625837EE-D579-4498-A6C6-B7019F222605}" type="presParOf" srcId="{C0C1C7F5-2241-44CA-B40C-D2F5ADAF35B0}" destId="{EB407DF7-91FB-4472-9A74-C1D494490DE8}" srcOrd="3" destOrd="0" presId="urn:microsoft.com/office/officeart/2005/8/layout/orgChart1"/>
    <dgm:cxn modelId="{F70296F9-3B7A-4A62-900C-B24271584278}" type="presParOf" srcId="{EB407DF7-91FB-4472-9A74-C1D494490DE8}" destId="{DDB8C6B9-6623-43D4-AC0A-E307CDACC2E5}" srcOrd="0" destOrd="0" presId="urn:microsoft.com/office/officeart/2005/8/layout/orgChart1"/>
    <dgm:cxn modelId="{AA8D2DFB-88F7-4E15-8ABB-CF3C5D143EB8}" type="presParOf" srcId="{DDB8C6B9-6623-43D4-AC0A-E307CDACC2E5}" destId="{962D927F-1F52-482B-9D63-B0DCF4E553E6}" srcOrd="0" destOrd="0" presId="urn:microsoft.com/office/officeart/2005/8/layout/orgChart1"/>
    <dgm:cxn modelId="{B4C6C9A1-77C7-416E-BBC0-95B80EFDE855}" type="presParOf" srcId="{DDB8C6B9-6623-43D4-AC0A-E307CDACC2E5}" destId="{8F3FEC58-9ED7-44A3-A159-F334141D5D73}" srcOrd="1" destOrd="0" presId="urn:microsoft.com/office/officeart/2005/8/layout/orgChart1"/>
    <dgm:cxn modelId="{3F219F13-7E17-4067-972C-98C0A0F9B7B4}" type="presParOf" srcId="{EB407DF7-91FB-4472-9A74-C1D494490DE8}" destId="{A93A0338-4BEF-474B-9036-3AB1EEED43DC}" srcOrd="1" destOrd="0" presId="urn:microsoft.com/office/officeart/2005/8/layout/orgChart1"/>
    <dgm:cxn modelId="{C69BD94E-E3DD-4867-8BD3-D7249C73952C}" type="presParOf" srcId="{A93A0338-4BEF-474B-9036-3AB1EEED43DC}" destId="{2A5F5EB7-8A56-41C3-8CEA-F0EE50961A0F}" srcOrd="0" destOrd="0" presId="urn:microsoft.com/office/officeart/2005/8/layout/orgChart1"/>
    <dgm:cxn modelId="{40E46FF4-3ED7-4B9C-8427-A9B5D65FBEC7}" type="presParOf" srcId="{A93A0338-4BEF-474B-9036-3AB1EEED43DC}" destId="{D283C1A3-E0A5-4F89-BAD5-EBB0ADE508F0}" srcOrd="1" destOrd="0" presId="urn:microsoft.com/office/officeart/2005/8/layout/orgChart1"/>
    <dgm:cxn modelId="{1578006F-3762-4651-8423-69DC9714E3B5}" type="presParOf" srcId="{D283C1A3-E0A5-4F89-BAD5-EBB0ADE508F0}" destId="{7BB29465-712C-49A4-A8BC-E96D4C4F5F41}" srcOrd="0" destOrd="0" presId="urn:microsoft.com/office/officeart/2005/8/layout/orgChart1"/>
    <dgm:cxn modelId="{83CD1033-6353-49F8-987B-CE5B90248D86}" type="presParOf" srcId="{7BB29465-712C-49A4-A8BC-E96D4C4F5F41}" destId="{E91B8FB6-C53C-41C7-8589-9AC1BB0EEFFA}" srcOrd="0" destOrd="0" presId="urn:microsoft.com/office/officeart/2005/8/layout/orgChart1"/>
    <dgm:cxn modelId="{4C40BE6F-1B41-40C5-B0B6-020BBAAB420D}" type="presParOf" srcId="{7BB29465-712C-49A4-A8BC-E96D4C4F5F41}" destId="{6A497103-7F14-4E84-AC6B-740A77DFF761}" srcOrd="1" destOrd="0" presId="urn:microsoft.com/office/officeart/2005/8/layout/orgChart1"/>
    <dgm:cxn modelId="{E5228018-8B10-421A-B5F3-DAA70D3816A0}" type="presParOf" srcId="{D283C1A3-E0A5-4F89-BAD5-EBB0ADE508F0}" destId="{3263EEA2-E3E4-4450-93C2-5AE8F21BEFE3}" srcOrd="1" destOrd="0" presId="urn:microsoft.com/office/officeart/2005/8/layout/orgChart1"/>
    <dgm:cxn modelId="{031F45D6-5945-4D8D-80F4-BC11C517CA5E}" type="presParOf" srcId="{3263EEA2-E3E4-4450-93C2-5AE8F21BEFE3}" destId="{81E8239E-7881-46E8-B02B-B2BC39E0CC5C}" srcOrd="0" destOrd="0" presId="urn:microsoft.com/office/officeart/2005/8/layout/orgChart1"/>
    <dgm:cxn modelId="{CEED12FD-5F64-4321-986B-A39D891688E2}" type="presParOf" srcId="{3263EEA2-E3E4-4450-93C2-5AE8F21BEFE3}" destId="{368F845D-CC5D-4CB2-9735-CEFED9B124A2}" srcOrd="1" destOrd="0" presId="urn:microsoft.com/office/officeart/2005/8/layout/orgChart1"/>
    <dgm:cxn modelId="{DB155DF9-2ED4-496E-85D1-E0D1A9B899E5}" type="presParOf" srcId="{368F845D-CC5D-4CB2-9735-CEFED9B124A2}" destId="{084671C4-127F-486B-AE47-8CE9A323102F}" srcOrd="0" destOrd="0" presId="urn:microsoft.com/office/officeart/2005/8/layout/orgChart1"/>
    <dgm:cxn modelId="{FF3F30F0-B607-4951-A298-ED1F467BBD08}" type="presParOf" srcId="{084671C4-127F-486B-AE47-8CE9A323102F}" destId="{7346BB75-EC92-477E-A2F6-97208083ED03}" srcOrd="0" destOrd="0" presId="urn:microsoft.com/office/officeart/2005/8/layout/orgChart1"/>
    <dgm:cxn modelId="{450C5215-FFEE-40A1-9734-F621CA0FC3AF}" type="presParOf" srcId="{084671C4-127F-486B-AE47-8CE9A323102F}" destId="{C820EE97-4F27-4AD8-81A8-7D00F905302A}" srcOrd="1" destOrd="0" presId="urn:microsoft.com/office/officeart/2005/8/layout/orgChart1"/>
    <dgm:cxn modelId="{8A997009-796A-412D-8B9E-7975E7C499F1}" type="presParOf" srcId="{368F845D-CC5D-4CB2-9735-CEFED9B124A2}" destId="{1DBA280B-E438-4851-9E18-DA464F86AEBE}" srcOrd="1" destOrd="0" presId="urn:microsoft.com/office/officeart/2005/8/layout/orgChart1"/>
    <dgm:cxn modelId="{F378AFD3-7336-4A95-9AA8-5D252310DF9B}" type="presParOf" srcId="{368F845D-CC5D-4CB2-9735-CEFED9B124A2}" destId="{8BA2E380-FC17-4A77-8C01-8C320F097273}" srcOrd="2" destOrd="0" presId="urn:microsoft.com/office/officeart/2005/8/layout/orgChart1"/>
    <dgm:cxn modelId="{94FB110F-06D8-45CF-A9D3-2379A5770709}" type="presParOf" srcId="{3263EEA2-E3E4-4450-93C2-5AE8F21BEFE3}" destId="{C28A2C8E-7268-4071-87C1-9BC291550157}" srcOrd="2" destOrd="0" presId="urn:microsoft.com/office/officeart/2005/8/layout/orgChart1"/>
    <dgm:cxn modelId="{A395C10A-C728-4575-8B0F-2055A6007B6A}" type="presParOf" srcId="{3263EEA2-E3E4-4450-93C2-5AE8F21BEFE3}" destId="{F4A0E785-CB23-44B1-A7FB-1BF07B4055FA}" srcOrd="3" destOrd="0" presId="urn:microsoft.com/office/officeart/2005/8/layout/orgChart1"/>
    <dgm:cxn modelId="{5DCF1432-4072-45D5-9206-CC355B2E7CAC}" type="presParOf" srcId="{F4A0E785-CB23-44B1-A7FB-1BF07B4055FA}" destId="{ABA50704-21FE-4BE7-9B89-CD04D29C5E43}" srcOrd="0" destOrd="0" presId="urn:microsoft.com/office/officeart/2005/8/layout/orgChart1"/>
    <dgm:cxn modelId="{7C376B22-3E91-4B29-BB7B-37F2065096AF}" type="presParOf" srcId="{ABA50704-21FE-4BE7-9B89-CD04D29C5E43}" destId="{DB446494-B04E-4C8B-9C37-CF183C39FBFB}" srcOrd="0" destOrd="0" presId="urn:microsoft.com/office/officeart/2005/8/layout/orgChart1"/>
    <dgm:cxn modelId="{008708DE-D07D-4653-AD17-111969326F0B}" type="presParOf" srcId="{ABA50704-21FE-4BE7-9B89-CD04D29C5E43}" destId="{50D0960B-6022-40E3-93B8-0992958CBB1D}" srcOrd="1" destOrd="0" presId="urn:microsoft.com/office/officeart/2005/8/layout/orgChart1"/>
    <dgm:cxn modelId="{E1D9CA05-7CC6-4ED6-A255-B96803A63A26}" type="presParOf" srcId="{F4A0E785-CB23-44B1-A7FB-1BF07B4055FA}" destId="{E7658861-3274-49B0-BC3A-59B93D306937}" srcOrd="1" destOrd="0" presId="urn:microsoft.com/office/officeart/2005/8/layout/orgChart1"/>
    <dgm:cxn modelId="{DEA1D1B9-4338-4ED7-8447-6AB62D19D6CF}" type="presParOf" srcId="{F4A0E785-CB23-44B1-A7FB-1BF07B4055FA}" destId="{C133381B-2A9B-422F-B062-3C987FBC74CF}" srcOrd="2" destOrd="0" presId="urn:microsoft.com/office/officeart/2005/8/layout/orgChart1"/>
    <dgm:cxn modelId="{6DF81FE3-167F-4CA7-BAEF-692185A8B7BB}" type="presParOf" srcId="{3263EEA2-E3E4-4450-93C2-5AE8F21BEFE3}" destId="{3B18BF38-3A21-4BD1-A123-5544F2348833}" srcOrd="4" destOrd="0" presId="urn:microsoft.com/office/officeart/2005/8/layout/orgChart1"/>
    <dgm:cxn modelId="{502DBDEB-738E-4D1E-93B9-3B1B2C06D9F6}" type="presParOf" srcId="{3263EEA2-E3E4-4450-93C2-5AE8F21BEFE3}" destId="{10CCA237-EBB4-4934-84F8-910A40C5FBD6}" srcOrd="5" destOrd="0" presId="urn:microsoft.com/office/officeart/2005/8/layout/orgChart1"/>
    <dgm:cxn modelId="{7DC3C496-0E5F-4308-BB4F-C4D5EEF4C1AA}" type="presParOf" srcId="{10CCA237-EBB4-4934-84F8-910A40C5FBD6}" destId="{2C7AE0CF-EC53-46D8-8D34-8E090C8BB658}" srcOrd="0" destOrd="0" presId="urn:microsoft.com/office/officeart/2005/8/layout/orgChart1"/>
    <dgm:cxn modelId="{8B451439-6E64-4F78-8108-46C97A94BECF}" type="presParOf" srcId="{2C7AE0CF-EC53-46D8-8D34-8E090C8BB658}" destId="{DC7C9FC0-E664-4ECF-9C3D-A520AD2183F8}" srcOrd="0" destOrd="0" presId="urn:microsoft.com/office/officeart/2005/8/layout/orgChart1"/>
    <dgm:cxn modelId="{20531C2D-5023-447B-988C-02AB7353F48E}" type="presParOf" srcId="{2C7AE0CF-EC53-46D8-8D34-8E090C8BB658}" destId="{92E7B5C5-6FBF-46AF-83DC-8504490064CE}" srcOrd="1" destOrd="0" presId="urn:microsoft.com/office/officeart/2005/8/layout/orgChart1"/>
    <dgm:cxn modelId="{AE2A0173-FF3D-4DBB-AF7C-D38C4AFCE85B}" type="presParOf" srcId="{10CCA237-EBB4-4934-84F8-910A40C5FBD6}" destId="{576A954B-DD14-40C0-91E6-5507F7DA37EF}" srcOrd="1" destOrd="0" presId="urn:microsoft.com/office/officeart/2005/8/layout/orgChart1"/>
    <dgm:cxn modelId="{90FAEA42-CE65-4169-9A61-F720BCDC4554}" type="presParOf" srcId="{10CCA237-EBB4-4934-84F8-910A40C5FBD6}" destId="{669341C1-BB83-4BED-BAE2-1E097D3908E0}" srcOrd="2" destOrd="0" presId="urn:microsoft.com/office/officeart/2005/8/layout/orgChart1"/>
    <dgm:cxn modelId="{BC030B78-736D-45FE-8816-FAA2AAFCDDF1}" type="presParOf" srcId="{3263EEA2-E3E4-4450-93C2-5AE8F21BEFE3}" destId="{435DF2E8-EC49-4D1F-9CFB-BBBA34E6E320}" srcOrd="6" destOrd="0" presId="urn:microsoft.com/office/officeart/2005/8/layout/orgChart1"/>
    <dgm:cxn modelId="{705D35E4-EF18-446C-9381-9700A641C05A}" type="presParOf" srcId="{3263EEA2-E3E4-4450-93C2-5AE8F21BEFE3}" destId="{95D40D32-7660-4BDF-9B97-693D45A4FD66}" srcOrd="7" destOrd="0" presId="urn:microsoft.com/office/officeart/2005/8/layout/orgChart1"/>
    <dgm:cxn modelId="{4548B6C1-7A88-4B1B-8F31-2AEE55E27E00}" type="presParOf" srcId="{95D40D32-7660-4BDF-9B97-693D45A4FD66}" destId="{C43A1297-B4A4-4B95-8080-5A5EDA474DA2}" srcOrd="0" destOrd="0" presId="urn:microsoft.com/office/officeart/2005/8/layout/orgChart1"/>
    <dgm:cxn modelId="{F5BFE408-7911-493A-8AAC-06B71BD87DE7}" type="presParOf" srcId="{C43A1297-B4A4-4B95-8080-5A5EDA474DA2}" destId="{1E080B2A-44D1-4386-AEDE-8B53B1BE4BCF}" srcOrd="0" destOrd="0" presId="urn:microsoft.com/office/officeart/2005/8/layout/orgChart1"/>
    <dgm:cxn modelId="{E491D2C4-E7CA-486A-88F3-0E062559E894}" type="presParOf" srcId="{C43A1297-B4A4-4B95-8080-5A5EDA474DA2}" destId="{9D3478E8-B57A-4043-9FA7-2F7210430036}" srcOrd="1" destOrd="0" presId="urn:microsoft.com/office/officeart/2005/8/layout/orgChart1"/>
    <dgm:cxn modelId="{5BAF131A-8DDA-4A34-BCE2-FA991FC5DDB2}" type="presParOf" srcId="{95D40D32-7660-4BDF-9B97-693D45A4FD66}" destId="{E8E5B63C-362B-4446-8DF6-F6F50C018D07}" srcOrd="1" destOrd="0" presId="urn:microsoft.com/office/officeart/2005/8/layout/orgChart1"/>
    <dgm:cxn modelId="{D7166FCD-61BF-4493-B5B1-6D914D43F813}" type="presParOf" srcId="{95D40D32-7660-4BDF-9B97-693D45A4FD66}" destId="{49DC5A76-71A5-439C-BFB6-03F1069A8195}" srcOrd="2" destOrd="0" presId="urn:microsoft.com/office/officeart/2005/8/layout/orgChart1"/>
    <dgm:cxn modelId="{1055BB44-46BE-4450-BE99-86330B8A30EA}" type="presParOf" srcId="{3263EEA2-E3E4-4450-93C2-5AE8F21BEFE3}" destId="{DF56397D-4F87-4A22-9FCB-C623AFD8D485}" srcOrd="8" destOrd="0" presId="urn:microsoft.com/office/officeart/2005/8/layout/orgChart1"/>
    <dgm:cxn modelId="{D9A61A57-345A-4308-B420-A8861433CE6D}" type="presParOf" srcId="{3263EEA2-E3E4-4450-93C2-5AE8F21BEFE3}" destId="{F64F6E3E-F40F-48C8-9DAD-5E93F4175563}" srcOrd="9" destOrd="0" presId="urn:microsoft.com/office/officeart/2005/8/layout/orgChart1"/>
    <dgm:cxn modelId="{B85C49EB-3EE9-42B8-99FC-DFAE01342509}" type="presParOf" srcId="{F64F6E3E-F40F-48C8-9DAD-5E93F4175563}" destId="{208CA017-AF43-4D08-BCEE-FFC659B34E17}" srcOrd="0" destOrd="0" presId="urn:microsoft.com/office/officeart/2005/8/layout/orgChart1"/>
    <dgm:cxn modelId="{EF83531B-75F9-46FC-8FF6-AE7C968FEE09}" type="presParOf" srcId="{208CA017-AF43-4D08-BCEE-FFC659B34E17}" destId="{9B2C9780-9562-41C3-9D50-668FC80A72D4}" srcOrd="0" destOrd="0" presId="urn:microsoft.com/office/officeart/2005/8/layout/orgChart1"/>
    <dgm:cxn modelId="{848C2450-03CA-4AF7-9145-0702DD478C73}" type="presParOf" srcId="{208CA017-AF43-4D08-BCEE-FFC659B34E17}" destId="{A04366A9-DCE7-423F-AC32-AADA8E049DD2}" srcOrd="1" destOrd="0" presId="urn:microsoft.com/office/officeart/2005/8/layout/orgChart1"/>
    <dgm:cxn modelId="{170914EE-26B3-41D5-A449-D94B8A3B40D8}" type="presParOf" srcId="{F64F6E3E-F40F-48C8-9DAD-5E93F4175563}" destId="{C39D24D8-C971-4AC6-9B0C-0D5E39D550E1}" srcOrd="1" destOrd="0" presId="urn:microsoft.com/office/officeart/2005/8/layout/orgChart1"/>
    <dgm:cxn modelId="{BF8D3323-BA93-4ACA-B02C-6FCCB5CFC25E}" type="presParOf" srcId="{F64F6E3E-F40F-48C8-9DAD-5E93F4175563}" destId="{B9EB0657-0CDD-405F-AE82-9B91CFCB3FF0}" srcOrd="2" destOrd="0" presId="urn:microsoft.com/office/officeart/2005/8/layout/orgChart1"/>
    <dgm:cxn modelId="{7846192E-4CC2-4F89-BBBD-5B910C2BF54C}" type="presParOf" srcId="{3263EEA2-E3E4-4450-93C2-5AE8F21BEFE3}" destId="{32E1D71F-8961-45D4-81D6-7A281E9DB459}" srcOrd="10" destOrd="0" presId="urn:microsoft.com/office/officeart/2005/8/layout/orgChart1"/>
    <dgm:cxn modelId="{11B14715-3208-4788-B12D-E7B4D69DB412}" type="presParOf" srcId="{3263EEA2-E3E4-4450-93C2-5AE8F21BEFE3}" destId="{A407E198-F39C-4984-96C2-A97E34FBEDC3}" srcOrd="11" destOrd="0" presId="urn:microsoft.com/office/officeart/2005/8/layout/orgChart1"/>
    <dgm:cxn modelId="{24B35986-E820-4EBE-BD3D-4F4B952EEA1C}" type="presParOf" srcId="{A407E198-F39C-4984-96C2-A97E34FBEDC3}" destId="{B6E44C57-A5E8-4818-9268-B044EDEB1515}" srcOrd="0" destOrd="0" presId="urn:microsoft.com/office/officeart/2005/8/layout/orgChart1"/>
    <dgm:cxn modelId="{3FFECFB7-6D3F-4657-B37B-37CE89FFC40B}" type="presParOf" srcId="{B6E44C57-A5E8-4818-9268-B044EDEB1515}" destId="{267A3B66-47B4-46E2-BD3F-B9A2AF2E5331}" srcOrd="0" destOrd="0" presId="urn:microsoft.com/office/officeart/2005/8/layout/orgChart1"/>
    <dgm:cxn modelId="{50E70149-0B4E-4A1F-8EF9-D9D6FDBF5B56}" type="presParOf" srcId="{B6E44C57-A5E8-4818-9268-B044EDEB1515}" destId="{AF775D52-B13F-41E0-89FB-92B07135402E}" srcOrd="1" destOrd="0" presId="urn:microsoft.com/office/officeart/2005/8/layout/orgChart1"/>
    <dgm:cxn modelId="{99D7FA65-60A0-4C43-9D1A-02A444B0C134}" type="presParOf" srcId="{A407E198-F39C-4984-96C2-A97E34FBEDC3}" destId="{C7DAFF50-7BB9-4556-8D76-411856B7A46E}" srcOrd="1" destOrd="0" presId="urn:microsoft.com/office/officeart/2005/8/layout/orgChart1"/>
    <dgm:cxn modelId="{77ED1FFE-452B-4E85-8153-2D82CC1BB67C}" type="presParOf" srcId="{A407E198-F39C-4984-96C2-A97E34FBEDC3}" destId="{2A8414A3-CE7D-489B-9A6B-B8BCDE83AF09}" srcOrd="2" destOrd="0" presId="urn:microsoft.com/office/officeart/2005/8/layout/orgChart1"/>
    <dgm:cxn modelId="{561CE5E7-52BE-404F-A757-14432F60D941}" type="presParOf" srcId="{D283C1A3-E0A5-4F89-BAD5-EBB0ADE508F0}" destId="{1779B2C8-165C-4B95-AE76-52D831C3CF7A}" srcOrd="2" destOrd="0" presId="urn:microsoft.com/office/officeart/2005/8/layout/orgChart1"/>
    <dgm:cxn modelId="{2EA82106-6914-46E4-B6E0-14F711BC7E12}" type="presParOf" srcId="{A93A0338-4BEF-474B-9036-3AB1EEED43DC}" destId="{A3C08164-91A7-4378-AA29-5FF29EEE68AE}" srcOrd="2" destOrd="0" presId="urn:microsoft.com/office/officeart/2005/8/layout/orgChart1"/>
    <dgm:cxn modelId="{B75B4B2E-CCAE-4B49-8EFB-8501B6EF24EA}" type="presParOf" srcId="{A93A0338-4BEF-474B-9036-3AB1EEED43DC}" destId="{2DFB5BAD-8B60-42A0-8B36-409D2EB253D4}" srcOrd="3" destOrd="0" presId="urn:microsoft.com/office/officeart/2005/8/layout/orgChart1"/>
    <dgm:cxn modelId="{CAF31F6D-4F15-4F9A-888C-972BBC1BF2C7}" type="presParOf" srcId="{2DFB5BAD-8B60-42A0-8B36-409D2EB253D4}" destId="{0DF323C3-D5C8-4351-A7F5-80220DF7185E}" srcOrd="0" destOrd="0" presId="urn:microsoft.com/office/officeart/2005/8/layout/orgChart1"/>
    <dgm:cxn modelId="{3774A3F2-AC7F-436B-9058-DDB31BAB03A0}" type="presParOf" srcId="{0DF323C3-D5C8-4351-A7F5-80220DF7185E}" destId="{89A7E16F-3EDF-4D2C-8ED8-09DCFD3AA6B1}" srcOrd="0" destOrd="0" presId="urn:microsoft.com/office/officeart/2005/8/layout/orgChart1"/>
    <dgm:cxn modelId="{236193E6-B5BF-48A4-85DD-5C840687514D}" type="presParOf" srcId="{0DF323C3-D5C8-4351-A7F5-80220DF7185E}" destId="{A765EB87-3325-4B82-9870-6EB8F22A096C}" srcOrd="1" destOrd="0" presId="urn:microsoft.com/office/officeart/2005/8/layout/orgChart1"/>
    <dgm:cxn modelId="{BBB09C48-A910-4E57-A106-1B074EA80621}" type="presParOf" srcId="{2DFB5BAD-8B60-42A0-8B36-409D2EB253D4}" destId="{9AC0AF60-A0E3-48C3-B3A0-B99A88C52BC8}" srcOrd="1" destOrd="0" presId="urn:microsoft.com/office/officeart/2005/8/layout/orgChart1"/>
    <dgm:cxn modelId="{CD20A74F-B1B9-4251-A6F9-AF946BA59640}" type="presParOf" srcId="{9AC0AF60-A0E3-48C3-B3A0-B99A88C52BC8}" destId="{13C8BBE3-4DD0-4EAC-94DA-FA42A651845D}" srcOrd="0" destOrd="0" presId="urn:microsoft.com/office/officeart/2005/8/layout/orgChart1"/>
    <dgm:cxn modelId="{718062F6-3BAD-4AE7-9CA3-DCAF972BC0B0}" type="presParOf" srcId="{9AC0AF60-A0E3-48C3-B3A0-B99A88C52BC8}" destId="{01D987B5-6F1A-4470-8BBB-E2699ED04245}" srcOrd="1" destOrd="0" presId="urn:microsoft.com/office/officeart/2005/8/layout/orgChart1"/>
    <dgm:cxn modelId="{6B00C0ED-C2FB-4B0E-B263-B4C8993E8123}" type="presParOf" srcId="{01D987B5-6F1A-4470-8BBB-E2699ED04245}" destId="{A9014E46-3408-47AA-B1A6-25BCCEB0F239}" srcOrd="0" destOrd="0" presId="urn:microsoft.com/office/officeart/2005/8/layout/orgChart1"/>
    <dgm:cxn modelId="{1FDB726D-AC5C-4245-8286-4A28346BE047}" type="presParOf" srcId="{A9014E46-3408-47AA-B1A6-25BCCEB0F239}" destId="{6EEE668F-7E4F-4F55-9DA8-E619786E4E50}" srcOrd="0" destOrd="0" presId="urn:microsoft.com/office/officeart/2005/8/layout/orgChart1"/>
    <dgm:cxn modelId="{EC60AC52-0C7D-4CF7-9681-178CCF0D82BC}" type="presParOf" srcId="{A9014E46-3408-47AA-B1A6-25BCCEB0F239}" destId="{634E4E54-B528-42C5-A83F-87A2584768CE}" srcOrd="1" destOrd="0" presId="urn:microsoft.com/office/officeart/2005/8/layout/orgChart1"/>
    <dgm:cxn modelId="{92928B55-D8B7-421F-B228-35E0581764A5}" type="presParOf" srcId="{01D987B5-6F1A-4470-8BBB-E2699ED04245}" destId="{C2C9C55C-ADA5-41ED-BF88-FE0DAEBCF81A}" srcOrd="1" destOrd="0" presId="urn:microsoft.com/office/officeart/2005/8/layout/orgChart1"/>
    <dgm:cxn modelId="{1EF73119-0984-454B-9DA3-72A8536A4635}" type="presParOf" srcId="{01D987B5-6F1A-4470-8BBB-E2699ED04245}" destId="{CD13D9DA-E190-44B3-A6F2-7634E8BC306C}" srcOrd="2" destOrd="0" presId="urn:microsoft.com/office/officeart/2005/8/layout/orgChart1"/>
    <dgm:cxn modelId="{52ECDDE6-79C4-46C4-ABB8-F1B4D2B8A4AC}" type="presParOf" srcId="{9AC0AF60-A0E3-48C3-B3A0-B99A88C52BC8}" destId="{B367135E-6FB0-4E5D-8088-EB14C279FF03}" srcOrd="2" destOrd="0" presId="urn:microsoft.com/office/officeart/2005/8/layout/orgChart1"/>
    <dgm:cxn modelId="{D8D4D290-771E-4937-9720-5915FB90A2F5}" type="presParOf" srcId="{9AC0AF60-A0E3-48C3-B3A0-B99A88C52BC8}" destId="{2EBC7B26-96C6-43D1-A7BF-87200668D1A4}" srcOrd="3" destOrd="0" presId="urn:microsoft.com/office/officeart/2005/8/layout/orgChart1"/>
    <dgm:cxn modelId="{7B8FC3A2-578D-4E98-9E10-F52986C3953D}" type="presParOf" srcId="{2EBC7B26-96C6-43D1-A7BF-87200668D1A4}" destId="{ABFB0634-BFBF-40E7-B0A3-21E91C4209C3}" srcOrd="0" destOrd="0" presId="urn:microsoft.com/office/officeart/2005/8/layout/orgChart1"/>
    <dgm:cxn modelId="{FADE8A97-D762-4019-B528-4D0BA659E050}" type="presParOf" srcId="{ABFB0634-BFBF-40E7-B0A3-21E91C4209C3}" destId="{9E1C49A8-132C-4787-BE30-E1A4D5EC46AA}" srcOrd="0" destOrd="0" presId="urn:microsoft.com/office/officeart/2005/8/layout/orgChart1"/>
    <dgm:cxn modelId="{63EDE343-644D-4B3E-A4A1-66517D4DBC95}" type="presParOf" srcId="{ABFB0634-BFBF-40E7-B0A3-21E91C4209C3}" destId="{3D154B6E-D102-4AE4-A3DB-A6F891368C82}" srcOrd="1" destOrd="0" presId="urn:microsoft.com/office/officeart/2005/8/layout/orgChart1"/>
    <dgm:cxn modelId="{23D553E3-CC42-4028-B14B-E92175CBA641}" type="presParOf" srcId="{2EBC7B26-96C6-43D1-A7BF-87200668D1A4}" destId="{B1E046E5-04DB-4828-98FE-E321C17BC873}" srcOrd="1" destOrd="0" presId="urn:microsoft.com/office/officeart/2005/8/layout/orgChart1"/>
    <dgm:cxn modelId="{A2E60FF2-409E-4A34-B811-A06A4FE7E2E9}" type="presParOf" srcId="{2EBC7B26-96C6-43D1-A7BF-87200668D1A4}" destId="{A406A93A-4173-4A3A-8076-C279EF70704A}" srcOrd="2" destOrd="0" presId="urn:microsoft.com/office/officeart/2005/8/layout/orgChart1"/>
    <dgm:cxn modelId="{472709F7-069D-477D-BFAD-54051A8D1295}" type="presParOf" srcId="{9AC0AF60-A0E3-48C3-B3A0-B99A88C52BC8}" destId="{0079FB07-534C-4392-AF67-983595B14238}" srcOrd="4" destOrd="0" presId="urn:microsoft.com/office/officeart/2005/8/layout/orgChart1"/>
    <dgm:cxn modelId="{B2E33BCD-5BCC-4A83-8A23-2CCC35D04AC4}" type="presParOf" srcId="{9AC0AF60-A0E3-48C3-B3A0-B99A88C52BC8}" destId="{ED29B64A-EE16-4852-8A70-2353C69C2163}" srcOrd="5" destOrd="0" presId="urn:microsoft.com/office/officeart/2005/8/layout/orgChart1"/>
    <dgm:cxn modelId="{75F51596-7E5B-43A9-84DE-649151B3EBDA}" type="presParOf" srcId="{ED29B64A-EE16-4852-8A70-2353C69C2163}" destId="{AC3A55E3-B842-4490-970F-2C92FC058E12}" srcOrd="0" destOrd="0" presId="urn:microsoft.com/office/officeart/2005/8/layout/orgChart1"/>
    <dgm:cxn modelId="{21C212FA-85F1-4DCC-AE39-D2A5DAD0BD1B}" type="presParOf" srcId="{AC3A55E3-B842-4490-970F-2C92FC058E12}" destId="{BCB6DFBB-5E0A-4190-A2EB-8F1592A75413}" srcOrd="0" destOrd="0" presId="urn:microsoft.com/office/officeart/2005/8/layout/orgChart1"/>
    <dgm:cxn modelId="{54E8F9C5-CA5D-4A66-98C9-525F9EA620C4}" type="presParOf" srcId="{AC3A55E3-B842-4490-970F-2C92FC058E12}" destId="{F0DF38D6-4D2E-4077-AE8B-DC1E4DDA0F0B}" srcOrd="1" destOrd="0" presId="urn:microsoft.com/office/officeart/2005/8/layout/orgChart1"/>
    <dgm:cxn modelId="{2E46F78D-7742-43B2-81B1-AE3F197E8D4A}" type="presParOf" srcId="{ED29B64A-EE16-4852-8A70-2353C69C2163}" destId="{F192BC72-D0EF-40F4-BA05-E1C8F80D6E29}" srcOrd="1" destOrd="0" presId="urn:microsoft.com/office/officeart/2005/8/layout/orgChart1"/>
    <dgm:cxn modelId="{54A19995-3EDE-4650-B2B5-4F41482963D0}" type="presParOf" srcId="{ED29B64A-EE16-4852-8A70-2353C69C2163}" destId="{F0E2DD93-0BC6-4E0E-B77D-194DBDF9EA16}" srcOrd="2" destOrd="0" presId="urn:microsoft.com/office/officeart/2005/8/layout/orgChart1"/>
    <dgm:cxn modelId="{0A7F760F-C637-4A72-BFEB-954C5EC644DB}" type="presParOf" srcId="{9AC0AF60-A0E3-48C3-B3A0-B99A88C52BC8}" destId="{500907BB-C09F-400A-BC47-A93F3A63203D}" srcOrd="6" destOrd="0" presId="urn:microsoft.com/office/officeart/2005/8/layout/orgChart1"/>
    <dgm:cxn modelId="{AAFD5363-99E7-420E-82FF-06D220C925D6}" type="presParOf" srcId="{9AC0AF60-A0E3-48C3-B3A0-B99A88C52BC8}" destId="{280854D8-7EDF-4E5C-A5FD-17586397B634}" srcOrd="7" destOrd="0" presId="urn:microsoft.com/office/officeart/2005/8/layout/orgChart1"/>
    <dgm:cxn modelId="{F552CC74-A535-41EC-B1FB-75E3304ADD4C}" type="presParOf" srcId="{280854D8-7EDF-4E5C-A5FD-17586397B634}" destId="{7D89CC79-1322-4DA0-A43C-7103605D586E}" srcOrd="0" destOrd="0" presId="urn:microsoft.com/office/officeart/2005/8/layout/orgChart1"/>
    <dgm:cxn modelId="{F7CCCF65-6E68-4A94-BB87-7EE036AAE6E6}" type="presParOf" srcId="{7D89CC79-1322-4DA0-A43C-7103605D586E}" destId="{A271F026-6A65-4BEA-89C2-17A6FC4DC00A}" srcOrd="0" destOrd="0" presId="urn:microsoft.com/office/officeart/2005/8/layout/orgChart1"/>
    <dgm:cxn modelId="{F437C380-FF0C-4FE4-AC51-1EED1B9059B7}" type="presParOf" srcId="{7D89CC79-1322-4DA0-A43C-7103605D586E}" destId="{3D773B7A-D39D-4B89-853F-6CFCEEC3A93F}" srcOrd="1" destOrd="0" presId="urn:microsoft.com/office/officeart/2005/8/layout/orgChart1"/>
    <dgm:cxn modelId="{C787D2AD-9204-449A-80DF-7AA88F9D8055}" type="presParOf" srcId="{280854D8-7EDF-4E5C-A5FD-17586397B634}" destId="{4C8FD664-EAE7-42AC-8909-3B1DB528297C}" srcOrd="1" destOrd="0" presId="urn:microsoft.com/office/officeart/2005/8/layout/orgChart1"/>
    <dgm:cxn modelId="{5E491C1C-AA0B-4AB8-9D94-CBAE133F5C5F}" type="presParOf" srcId="{280854D8-7EDF-4E5C-A5FD-17586397B634}" destId="{538EF498-6217-4081-BC36-BF077DC6B9C6}" srcOrd="2" destOrd="0" presId="urn:microsoft.com/office/officeart/2005/8/layout/orgChart1"/>
    <dgm:cxn modelId="{446A5B4F-1165-406F-8886-01EA9A30F8FE}" type="presParOf" srcId="{9AC0AF60-A0E3-48C3-B3A0-B99A88C52BC8}" destId="{B63A806F-5BE6-4F64-94CC-515421CDD284}" srcOrd="8" destOrd="0" presId="urn:microsoft.com/office/officeart/2005/8/layout/orgChart1"/>
    <dgm:cxn modelId="{8AAA818F-6FDF-4960-B631-06FE6D8C0C69}" type="presParOf" srcId="{9AC0AF60-A0E3-48C3-B3A0-B99A88C52BC8}" destId="{10B29020-49D8-497B-96F7-C76A7EE4B642}" srcOrd="9" destOrd="0" presId="urn:microsoft.com/office/officeart/2005/8/layout/orgChart1"/>
    <dgm:cxn modelId="{A9D35D23-F7CB-4F9B-A140-D5266D1E07F4}" type="presParOf" srcId="{10B29020-49D8-497B-96F7-C76A7EE4B642}" destId="{2BED2634-827D-46EF-AAC1-3C2050686DE6}" srcOrd="0" destOrd="0" presId="urn:microsoft.com/office/officeart/2005/8/layout/orgChart1"/>
    <dgm:cxn modelId="{32FBDF46-FCE6-4C4C-B864-D15746B8CEAA}" type="presParOf" srcId="{2BED2634-827D-46EF-AAC1-3C2050686DE6}" destId="{7C09254D-DCE7-4710-8BF4-007D6A9D9ADD}" srcOrd="0" destOrd="0" presId="urn:microsoft.com/office/officeart/2005/8/layout/orgChart1"/>
    <dgm:cxn modelId="{1FB052EA-316C-4B0A-8FA9-B02F14B32709}" type="presParOf" srcId="{2BED2634-827D-46EF-AAC1-3C2050686DE6}" destId="{2143AFE7-C919-409F-861A-E2CF338C4BFF}" srcOrd="1" destOrd="0" presId="urn:microsoft.com/office/officeart/2005/8/layout/orgChart1"/>
    <dgm:cxn modelId="{4D950DEC-6B90-49FB-829E-0A7D86CEA000}" type="presParOf" srcId="{10B29020-49D8-497B-96F7-C76A7EE4B642}" destId="{3173E74A-865F-4894-BBB6-8F8E8B610597}" srcOrd="1" destOrd="0" presId="urn:microsoft.com/office/officeart/2005/8/layout/orgChart1"/>
    <dgm:cxn modelId="{7F3C8331-B38E-4901-BEEB-B57D1481C50B}" type="presParOf" srcId="{10B29020-49D8-497B-96F7-C76A7EE4B642}" destId="{9A0F71CC-0763-4ACA-B359-579C8D6274B1}" srcOrd="2" destOrd="0" presId="urn:microsoft.com/office/officeart/2005/8/layout/orgChart1"/>
    <dgm:cxn modelId="{E6F9F2A6-EF44-4B33-B821-A0B3BA8B2CA7}" type="presParOf" srcId="{9AC0AF60-A0E3-48C3-B3A0-B99A88C52BC8}" destId="{36A89599-887A-4FDF-B1A2-E0B4727ABAAF}" srcOrd="10" destOrd="0" presId="urn:microsoft.com/office/officeart/2005/8/layout/orgChart1"/>
    <dgm:cxn modelId="{1E0569B0-2395-449D-B61E-FC773596E78B}" type="presParOf" srcId="{9AC0AF60-A0E3-48C3-B3A0-B99A88C52BC8}" destId="{1E7D12C5-01BE-4CC5-B862-A94C0D1B4E41}" srcOrd="11" destOrd="0" presId="urn:microsoft.com/office/officeart/2005/8/layout/orgChart1"/>
    <dgm:cxn modelId="{B51ED616-2099-447F-8E41-66FDD011D262}" type="presParOf" srcId="{1E7D12C5-01BE-4CC5-B862-A94C0D1B4E41}" destId="{5445F990-E7B1-4EA4-8CFE-2F1B01E5B6A7}" srcOrd="0" destOrd="0" presId="urn:microsoft.com/office/officeart/2005/8/layout/orgChart1"/>
    <dgm:cxn modelId="{947825EB-256C-4EAA-A5EC-119E82FF83D2}" type="presParOf" srcId="{5445F990-E7B1-4EA4-8CFE-2F1B01E5B6A7}" destId="{170F317D-7704-4148-8A74-59A5F58ACAC5}" srcOrd="0" destOrd="0" presId="urn:microsoft.com/office/officeart/2005/8/layout/orgChart1"/>
    <dgm:cxn modelId="{19719B9A-8AC7-47C4-BE75-E991A48AE969}" type="presParOf" srcId="{5445F990-E7B1-4EA4-8CFE-2F1B01E5B6A7}" destId="{20C521FB-AC75-40EF-B911-9F3810A7471E}" srcOrd="1" destOrd="0" presId="urn:microsoft.com/office/officeart/2005/8/layout/orgChart1"/>
    <dgm:cxn modelId="{91A2CC09-5F5D-428B-A532-16B33F7CA89B}" type="presParOf" srcId="{1E7D12C5-01BE-4CC5-B862-A94C0D1B4E41}" destId="{A67527CF-1546-494D-9089-7D1F08E3C2B2}" srcOrd="1" destOrd="0" presId="urn:microsoft.com/office/officeart/2005/8/layout/orgChart1"/>
    <dgm:cxn modelId="{84495CD2-AEAB-4C00-9AA2-F8F79F0C1504}" type="presParOf" srcId="{1E7D12C5-01BE-4CC5-B862-A94C0D1B4E41}" destId="{26EB60B5-C6E4-47DA-B56F-62B28843217C}" srcOrd="2" destOrd="0" presId="urn:microsoft.com/office/officeart/2005/8/layout/orgChart1"/>
    <dgm:cxn modelId="{96BD63A3-04B5-476D-9B12-CDD7E124AA37}" type="presParOf" srcId="{2DFB5BAD-8B60-42A0-8B36-409D2EB253D4}" destId="{86BC4513-9E04-40E9-8642-CB01CFB882F9}" srcOrd="2" destOrd="0" presId="urn:microsoft.com/office/officeart/2005/8/layout/orgChart1"/>
    <dgm:cxn modelId="{69B01CA2-88D5-4EB8-8CED-42F5DFCB30A8}" type="presParOf" srcId="{EB407DF7-91FB-4472-9A74-C1D494490DE8}" destId="{7F4FA3FD-E0B0-42E1-8CBF-F42709983488}" srcOrd="2" destOrd="0" presId="urn:microsoft.com/office/officeart/2005/8/layout/orgChart1"/>
    <dgm:cxn modelId="{19E5239A-722A-4D44-9D92-96B7B199CB25}" type="presParOf" srcId="{0C818799-62B3-46F5-9558-5E54198667AB}" destId="{3721EAFC-E614-4407-91C3-B2C5B5B79AAA}" srcOrd="2" destOrd="0" presId="urn:microsoft.com/office/officeart/2005/8/layout/orgChart1"/>
    <dgm:cxn modelId="{DD386E5D-6DD3-41CF-89BE-A0636C22ACE4}" type="presParOf" srcId="{BF99C228-93CC-4B8D-8E68-0DB7A3927D57}" destId="{94069F59-A103-4255-B151-D0A077CFFF20}" srcOrd="4" destOrd="0" presId="urn:microsoft.com/office/officeart/2005/8/layout/orgChart1"/>
    <dgm:cxn modelId="{8AB20CDB-BD7C-4608-9CFE-2473E2B43804}" type="presParOf" srcId="{BF99C228-93CC-4B8D-8E68-0DB7A3927D57}" destId="{0AD5B3D5-786C-4FC3-9070-C48D81C2ECEC}" srcOrd="5" destOrd="0" presId="urn:microsoft.com/office/officeart/2005/8/layout/orgChart1"/>
    <dgm:cxn modelId="{FF8877C3-D806-48FB-8D1F-7B1F8C12BC5D}" type="presParOf" srcId="{0AD5B3D5-786C-4FC3-9070-C48D81C2ECEC}" destId="{68F05092-FAFA-48E1-AE4F-BF22DED6D408}" srcOrd="0" destOrd="0" presId="urn:microsoft.com/office/officeart/2005/8/layout/orgChart1"/>
    <dgm:cxn modelId="{51D36D53-EA89-4935-A60E-C9ED5622F805}" type="presParOf" srcId="{68F05092-FAFA-48E1-AE4F-BF22DED6D408}" destId="{CA605446-E142-476E-91FA-9BA35079C750}" srcOrd="0" destOrd="0" presId="urn:microsoft.com/office/officeart/2005/8/layout/orgChart1"/>
    <dgm:cxn modelId="{653561E8-C85F-4933-971C-BFC0C9A2306C}" type="presParOf" srcId="{68F05092-FAFA-48E1-AE4F-BF22DED6D408}" destId="{8BE6A8FD-124D-46FE-BED4-6973E831DA05}" srcOrd="1" destOrd="0" presId="urn:microsoft.com/office/officeart/2005/8/layout/orgChart1"/>
    <dgm:cxn modelId="{578A87F5-6FE1-4DCB-889B-C5B8178F9382}" type="presParOf" srcId="{0AD5B3D5-786C-4FC3-9070-C48D81C2ECEC}" destId="{5EE705AF-77C8-4252-B3A6-A1E3086FDA1B}" srcOrd="1" destOrd="0" presId="urn:microsoft.com/office/officeart/2005/8/layout/orgChart1"/>
    <dgm:cxn modelId="{2FE85DA6-C5EB-4B80-9D39-48E42EB55584}" type="presParOf" srcId="{5EE705AF-77C8-4252-B3A6-A1E3086FDA1B}" destId="{D92EA024-7AE0-4228-8907-5BA480CD260C}" srcOrd="0" destOrd="0" presId="urn:microsoft.com/office/officeart/2005/8/layout/orgChart1"/>
    <dgm:cxn modelId="{665B2A6E-3CF3-40B5-A344-CD13BCCAF7E2}" type="presParOf" srcId="{5EE705AF-77C8-4252-B3A6-A1E3086FDA1B}" destId="{3662C099-BD9B-4572-9A34-DD5C0C255517}" srcOrd="1" destOrd="0" presId="urn:microsoft.com/office/officeart/2005/8/layout/orgChart1"/>
    <dgm:cxn modelId="{961D1265-23CC-4D09-8FC7-5DA8A3D0294E}" type="presParOf" srcId="{3662C099-BD9B-4572-9A34-DD5C0C255517}" destId="{EB79C449-BD45-448B-962D-E798734881BB}" srcOrd="0" destOrd="0" presId="urn:microsoft.com/office/officeart/2005/8/layout/orgChart1"/>
    <dgm:cxn modelId="{7A387A06-C54B-42D4-9E4F-59056EE00F99}" type="presParOf" srcId="{EB79C449-BD45-448B-962D-E798734881BB}" destId="{A124358C-AB80-4C2A-9982-6B6C0A6020E9}" srcOrd="0" destOrd="0" presId="urn:microsoft.com/office/officeart/2005/8/layout/orgChart1"/>
    <dgm:cxn modelId="{878A09F9-CF23-4B11-9E13-841BB653D51F}" type="presParOf" srcId="{EB79C449-BD45-448B-962D-E798734881BB}" destId="{0C32CC74-4D1B-4055-9A4A-51BF75D0A39E}" srcOrd="1" destOrd="0" presId="urn:microsoft.com/office/officeart/2005/8/layout/orgChart1"/>
    <dgm:cxn modelId="{47ED8A77-3DA6-4297-AA3B-7DE7DA44BCD8}" type="presParOf" srcId="{3662C099-BD9B-4572-9A34-DD5C0C255517}" destId="{52BE8D97-AC6D-4893-B222-182FEF5547B0}" srcOrd="1" destOrd="0" presId="urn:microsoft.com/office/officeart/2005/8/layout/orgChart1"/>
    <dgm:cxn modelId="{68C474D1-7F60-4035-9A16-A4267440AE4D}" type="presParOf" srcId="{3662C099-BD9B-4572-9A34-DD5C0C255517}" destId="{442AB0D7-9DF1-4BBA-AC39-BD0ABE293D39}" srcOrd="2" destOrd="0" presId="urn:microsoft.com/office/officeart/2005/8/layout/orgChart1"/>
    <dgm:cxn modelId="{3D3DD932-2DA7-4620-B302-267FD1868867}" type="presParOf" srcId="{5EE705AF-77C8-4252-B3A6-A1E3086FDA1B}" destId="{63C579B6-EA67-4D19-8F97-48E9BD471E6A}" srcOrd="2" destOrd="0" presId="urn:microsoft.com/office/officeart/2005/8/layout/orgChart1"/>
    <dgm:cxn modelId="{57C63C7C-C660-421F-A65E-48577B9574C5}" type="presParOf" srcId="{5EE705AF-77C8-4252-B3A6-A1E3086FDA1B}" destId="{D1DD5B02-F7C6-4D20-953C-09EDAD0CAFEC}" srcOrd="3" destOrd="0" presId="urn:microsoft.com/office/officeart/2005/8/layout/orgChart1"/>
    <dgm:cxn modelId="{CBC49822-625E-4B75-BB80-BDE4740438F3}" type="presParOf" srcId="{D1DD5B02-F7C6-4D20-953C-09EDAD0CAFEC}" destId="{0D6BE98B-AD38-4B6D-93DE-D4502DB7EDA8}" srcOrd="0" destOrd="0" presId="urn:microsoft.com/office/officeart/2005/8/layout/orgChart1"/>
    <dgm:cxn modelId="{84AB2D27-EF87-4736-AEB8-EEB68D189D98}" type="presParOf" srcId="{0D6BE98B-AD38-4B6D-93DE-D4502DB7EDA8}" destId="{370678DF-ED3D-4CAA-98D0-EB4AACEA4FB0}" srcOrd="0" destOrd="0" presId="urn:microsoft.com/office/officeart/2005/8/layout/orgChart1"/>
    <dgm:cxn modelId="{5FF4DD9B-DF28-4C0A-BED0-5CE771ED46F2}" type="presParOf" srcId="{0D6BE98B-AD38-4B6D-93DE-D4502DB7EDA8}" destId="{272BCE47-2047-47EF-A891-38B5C409FA84}" srcOrd="1" destOrd="0" presId="urn:microsoft.com/office/officeart/2005/8/layout/orgChart1"/>
    <dgm:cxn modelId="{8B3C82BC-875A-4F0B-A216-43493F73F2FF}" type="presParOf" srcId="{D1DD5B02-F7C6-4D20-953C-09EDAD0CAFEC}" destId="{7ACEDCEE-FFA5-476D-9906-62D062C566E5}" srcOrd="1" destOrd="0" presId="urn:microsoft.com/office/officeart/2005/8/layout/orgChart1"/>
    <dgm:cxn modelId="{D7A57A61-A0F9-4646-A0C4-883FD38F2262}" type="presParOf" srcId="{D1DD5B02-F7C6-4D20-953C-09EDAD0CAFEC}" destId="{E89559B6-438D-494E-8894-A1324F77B1E5}" srcOrd="2" destOrd="0" presId="urn:microsoft.com/office/officeart/2005/8/layout/orgChart1"/>
    <dgm:cxn modelId="{96B8D68A-5936-48B4-B49C-FCB2A3F2E3DC}" type="presParOf" srcId="{5EE705AF-77C8-4252-B3A6-A1E3086FDA1B}" destId="{08EB68D4-523C-43B5-9CB7-07222832C64A}" srcOrd="4" destOrd="0" presId="urn:microsoft.com/office/officeart/2005/8/layout/orgChart1"/>
    <dgm:cxn modelId="{8E59EB40-B730-4122-BB08-E76D2D8DC338}" type="presParOf" srcId="{5EE705AF-77C8-4252-B3A6-A1E3086FDA1B}" destId="{DCBF2410-156E-4627-BC49-C1A3DF7CA4F1}" srcOrd="5" destOrd="0" presId="urn:microsoft.com/office/officeart/2005/8/layout/orgChart1"/>
    <dgm:cxn modelId="{7DA607E0-6F5F-4504-9DC8-D6781DE6C7B1}" type="presParOf" srcId="{DCBF2410-156E-4627-BC49-C1A3DF7CA4F1}" destId="{37C99456-2EB7-4A1F-89D2-8648F1CC7D75}" srcOrd="0" destOrd="0" presId="urn:microsoft.com/office/officeart/2005/8/layout/orgChart1"/>
    <dgm:cxn modelId="{373DB223-8C29-4170-938B-1401AC1FA8F4}" type="presParOf" srcId="{37C99456-2EB7-4A1F-89D2-8648F1CC7D75}" destId="{E912651E-79E9-447A-A7FD-1E1677A11ECF}" srcOrd="0" destOrd="0" presId="urn:microsoft.com/office/officeart/2005/8/layout/orgChart1"/>
    <dgm:cxn modelId="{88291AA1-C0DC-4010-A3A5-550782DBF415}" type="presParOf" srcId="{37C99456-2EB7-4A1F-89D2-8648F1CC7D75}" destId="{F77D0017-311D-41B0-B046-52934C697AE2}" srcOrd="1" destOrd="0" presId="urn:microsoft.com/office/officeart/2005/8/layout/orgChart1"/>
    <dgm:cxn modelId="{ACAA03CE-4265-479A-BCAD-D20227288C1B}" type="presParOf" srcId="{DCBF2410-156E-4627-BC49-C1A3DF7CA4F1}" destId="{D5EBAF83-46DA-45FA-8D65-B6AF25A17264}" srcOrd="1" destOrd="0" presId="urn:microsoft.com/office/officeart/2005/8/layout/orgChart1"/>
    <dgm:cxn modelId="{CCA83E3E-54AC-45BC-9371-12B422C53D9F}" type="presParOf" srcId="{DCBF2410-156E-4627-BC49-C1A3DF7CA4F1}" destId="{6ED635EE-19B2-4516-BB0D-5C918C23DCA4}" srcOrd="2" destOrd="0" presId="urn:microsoft.com/office/officeart/2005/8/layout/orgChart1"/>
    <dgm:cxn modelId="{DD99AD2A-DE1E-4A9E-AD8C-79166FB454A0}" type="presParOf" srcId="{0AD5B3D5-786C-4FC3-9070-C48D81C2ECEC}" destId="{08518DEC-D1E8-41F2-8A54-901B1EC45256}" srcOrd="2" destOrd="0" presId="urn:microsoft.com/office/officeart/2005/8/layout/orgChart1"/>
    <dgm:cxn modelId="{A1CC1539-CF10-4728-A74D-73063FEA4392}" type="presParOf" srcId="{BF99C228-93CC-4B8D-8E68-0DB7A3927D57}" destId="{457986D2-DE21-4E7F-8AD0-9F5383C7B60C}" srcOrd="6" destOrd="0" presId="urn:microsoft.com/office/officeart/2005/8/layout/orgChart1"/>
    <dgm:cxn modelId="{F53EF0F8-5D78-4966-B61F-43A74F68D3E9}" type="presParOf" srcId="{BF99C228-93CC-4B8D-8E68-0DB7A3927D57}" destId="{B2D6DDD9-5891-4F7B-AEC3-F9F4614714A3}" srcOrd="7" destOrd="0" presId="urn:microsoft.com/office/officeart/2005/8/layout/orgChart1"/>
    <dgm:cxn modelId="{8CD990E6-E847-4468-90AF-2D93069A888A}" type="presParOf" srcId="{B2D6DDD9-5891-4F7B-AEC3-F9F4614714A3}" destId="{6422F906-5B74-40C8-89CC-67F57E76CE83}" srcOrd="0" destOrd="0" presId="urn:microsoft.com/office/officeart/2005/8/layout/orgChart1"/>
    <dgm:cxn modelId="{3299823A-405E-457E-A76B-36F03C865B49}" type="presParOf" srcId="{6422F906-5B74-40C8-89CC-67F57E76CE83}" destId="{66D3D622-5124-4699-AAB5-5FB268C0149C}" srcOrd="0" destOrd="0" presId="urn:microsoft.com/office/officeart/2005/8/layout/orgChart1"/>
    <dgm:cxn modelId="{1DA8E366-6DC8-41FB-B9EC-58F7F06BB1A4}" type="presParOf" srcId="{6422F906-5B74-40C8-89CC-67F57E76CE83}" destId="{53DFC9C9-7A67-4D00-9114-C9A0131AC558}" srcOrd="1" destOrd="0" presId="urn:microsoft.com/office/officeart/2005/8/layout/orgChart1"/>
    <dgm:cxn modelId="{3C7DB558-D45E-48A9-A45F-7BC7B7A57A23}" type="presParOf" srcId="{B2D6DDD9-5891-4F7B-AEC3-F9F4614714A3}" destId="{B26FEB29-E144-43C3-AEBB-CEF8F841CEC6}" srcOrd="1" destOrd="0" presId="urn:microsoft.com/office/officeart/2005/8/layout/orgChart1"/>
    <dgm:cxn modelId="{5351229A-72F7-4E15-9640-C8956F9865AF}" type="presParOf" srcId="{B26FEB29-E144-43C3-AEBB-CEF8F841CEC6}" destId="{3640FDD8-4A58-4A8E-A346-56767296AC53}" srcOrd="0" destOrd="0" presId="urn:microsoft.com/office/officeart/2005/8/layout/orgChart1"/>
    <dgm:cxn modelId="{8F61C216-80DF-4B08-9CDF-BAC0B60A3E7D}" type="presParOf" srcId="{B26FEB29-E144-43C3-AEBB-CEF8F841CEC6}" destId="{C3E22354-D5F6-49F6-B971-E760DD48C7A3}" srcOrd="1" destOrd="0" presId="urn:microsoft.com/office/officeart/2005/8/layout/orgChart1"/>
    <dgm:cxn modelId="{CED9F4FF-977E-4D6F-BBC2-0E280748E171}" type="presParOf" srcId="{C3E22354-D5F6-49F6-B971-E760DD48C7A3}" destId="{5BACA586-5E98-4E62-8DC3-75CD796AB4E4}" srcOrd="0" destOrd="0" presId="urn:microsoft.com/office/officeart/2005/8/layout/orgChart1"/>
    <dgm:cxn modelId="{193298DA-2137-4029-A968-77B315904BD3}" type="presParOf" srcId="{5BACA586-5E98-4E62-8DC3-75CD796AB4E4}" destId="{28F143C8-4F39-4B30-924C-BEEFEF675062}" srcOrd="0" destOrd="0" presId="urn:microsoft.com/office/officeart/2005/8/layout/orgChart1"/>
    <dgm:cxn modelId="{37618886-6E59-43F4-850D-B78CAE9EC5FE}" type="presParOf" srcId="{5BACA586-5E98-4E62-8DC3-75CD796AB4E4}" destId="{B7428751-FDC3-4E7A-97A1-890DD42E66F7}" srcOrd="1" destOrd="0" presId="urn:microsoft.com/office/officeart/2005/8/layout/orgChart1"/>
    <dgm:cxn modelId="{2D682D52-8775-4C26-9B13-3DA7C2D992CF}" type="presParOf" srcId="{C3E22354-D5F6-49F6-B971-E760DD48C7A3}" destId="{AA38F989-D973-42A5-B3FD-1F3ECA555ED8}" srcOrd="1" destOrd="0" presId="urn:microsoft.com/office/officeart/2005/8/layout/orgChart1"/>
    <dgm:cxn modelId="{14DC8214-04E5-4B04-A0EA-34A577F91816}" type="presParOf" srcId="{C3E22354-D5F6-49F6-B971-E760DD48C7A3}" destId="{FCC0C603-3CFA-44B2-98C7-A894A65BF9CE}" srcOrd="2" destOrd="0" presId="urn:microsoft.com/office/officeart/2005/8/layout/orgChart1"/>
    <dgm:cxn modelId="{F3B396A7-677C-4A72-AA09-4E9E44D0388A}" type="presParOf" srcId="{B26FEB29-E144-43C3-AEBB-CEF8F841CEC6}" destId="{DF8E2F52-CF0E-4255-8C79-4B767A4CC029}" srcOrd="2" destOrd="0" presId="urn:microsoft.com/office/officeart/2005/8/layout/orgChart1"/>
    <dgm:cxn modelId="{59856C80-F6C4-4E79-92CE-3BF490E2C33D}" type="presParOf" srcId="{B26FEB29-E144-43C3-AEBB-CEF8F841CEC6}" destId="{0ED81CE9-CECA-46C4-82B0-33D94D960DCD}" srcOrd="3" destOrd="0" presId="urn:microsoft.com/office/officeart/2005/8/layout/orgChart1"/>
    <dgm:cxn modelId="{3AFD1A1B-E890-4803-BBCF-51984A437A56}" type="presParOf" srcId="{0ED81CE9-CECA-46C4-82B0-33D94D960DCD}" destId="{A930FBB0-7687-430D-AD8D-71CF69C55FC3}" srcOrd="0" destOrd="0" presId="urn:microsoft.com/office/officeart/2005/8/layout/orgChart1"/>
    <dgm:cxn modelId="{CB5F38B0-9FAD-4AFD-815F-53A18328306F}" type="presParOf" srcId="{A930FBB0-7687-430D-AD8D-71CF69C55FC3}" destId="{75C59114-BEBB-4DC7-AD1E-CE1DAB6F67F5}" srcOrd="0" destOrd="0" presId="urn:microsoft.com/office/officeart/2005/8/layout/orgChart1"/>
    <dgm:cxn modelId="{85DE7545-9679-44C5-B732-75FB82D36676}" type="presParOf" srcId="{A930FBB0-7687-430D-AD8D-71CF69C55FC3}" destId="{F1537437-AB09-46C7-AE72-7E68C98FB04C}" srcOrd="1" destOrd="0" presId="urn:microsoft.com/office/officeart/2005/8/layout/orgChart1"/>
    <dgm:cxn modelId="{3D655D58-BF04-4623-84E8-1F2BDE1528C7}" type="presParOf" srcId="{0ED81CE9-CECA-46C4-82B0-33D94D960DCD}" destId="{FDDBA325-6CB6-480D-A87F-49DF27D1782F}" srcOrd="1" destOrd="0" presId="urn:microsoft.com/office/officeart/2005/8/layout/orgChart1"/>
    <dgm:cxn modelId="{D779FA9A-5794-43AC-B15F-6B1407271673}" type="presParOf" srcId="{0ED81CE9-CECA-46C4-82B0-33D94D960DCD}" destId="{849C53E9-1565-419E-BBC8-D8A2838C04E7}" srcOrd="2" destOrd="0" presId="urn:microsoft.com/office/officeart/2005/8/layout/orgChart1"/>
    <dgm:cxn modelId="{B5309494-07BF-4D41-AE07-C7ACD38A30AD}" type="presParOf" srcId="{B26FEB29-E144-43C3-AEBB-CEF8F841CEC6}" destId="{E456BA79-0049-436E-A0C8-62ED104667ED}" srcOrd="4" destOrd="0" presId="urn:microsoft.com/office/officeart/2005/8/layout/orgChart1"/>
    <dgm:cxn modelId="{5B186464-EAB2-42D3-B82E-E256AE6E9901}" type="presParOf" srcId="{B26FEB29-E144-43C3-AEBB-CEF8F841CEC6}" destId="{1FDAB7C6-D604-46AA-A5BD-13C347210456}" srcOrd="5" destOrd="0" presId="urn:microsoft.com/office/officeart/2005/8/layout/orgChart1"/>
    <dgm:cxn modelId="{7A7B38FC-7662-46F8-9552-2A7B028004F8}" type="presParOf" srcId="{1FDAB7C6-D604-46AA-A5BD-13C347210456}" destId="{7FDF901B-0975-4CDE-8713-733917068506}" srcOrd="0" destOrd="0" presId="urn:microsoft.com/office/officeart/2005/8/layout/orgChart1"/>
    <dgm:cxn modelId="{307CA6A6-5EBB-421B-861C-E415E96516B1}" type="presParOf" srcId="{7FDF901B-0975-4CDE-8713-733917068506}" destId="{20426670-913F-47B1-BAD8-F4B2003CDA17}" srcOrd="0" destOrd="0" presId="urn:microsoft.com/office/officeart/2005/8/layout/orgChart1"/>
    <dgm:cxn modelId="{81E92E19-CA3A-4E84-9888-E72CD1E734F5}" type="presParOf" srcId="{7FDF901B-0975-4CDE-8713-733917068506}" destId="{918ED660-60E8-4A9F-AC7F-B4596121C4E3}" srcOrd="1" destOrd="0" presId="urn:microsoft.com/office/officeart/2005/8/layout/orgChart1"/>
    <dgm:cxn modelId="{DE7C1F2F-DE05-4E9D-A6B5-02D56BD6E10C}" type="presParOf" srcId="{1FDAB7C6-D604-46AA-A5BD-13C347210456}" destId="{82F35BAF-FA12-4168-8EB5-4AC20FE8A05B}" srcOrd="1" destOrd="0" presId="urn:microsoft.com/office/officeart/2005/8/layout/orgChart1"/>
    <dgm:cxn modelId="{9389E0BC-D86F-41E0-8338-E9F3DD561253}" type="presParOf" srcId="{1FDAB7C6-D604-46AA-A5BD-13C347210456}" destId="{E0CAA7D5-FF1A-4414-BC8A-CC3EB3D39E88}" srcOrd="2" destOrd="0" presId="urn:microsoft.com/office/officeart/2005/8/layout/orgChart1"/>
    <dgm:cxn modelId="{AB9B271D-4163-4719-876F-857B0E5FD01E}" type="presParOf" srcId="{B2D6DDD9-5891-4F7B-AEC3-F9F4614714A3}" destId="{96EB594C-F0BD-402E-A4B0-C20C93BE334F}" srcOrd="2" destOrd="0" presId="urn:microsoft.com/office/officeart/2005/8/layout/orgChart1"/>
    <dgm:cxn modelId="{D5345502-173F-4EC3-B2FD-080D2B3D2A70}" type="presParOf" srcId="{BF99C228-93CC-4B8D-8E68-0DB7A3927D57}" destId="{54738547-1B2A-467E-A553-FBCDB4058D62}" srcOrd="8" destOrd="0" presId="urn:microsoft.com/office/officeart/2005/8/layout/orgChart1"/>
    <dgm:cxn modelId="{10D59DBA-518F-4666-B972-7C450993E5C8}" type="presParOf" srcId="{BF99C228-93CC-4B8D-8E68-0DB7A3927D57}" destId="{0CC54F17-798B-48A3-9374-5EFAF89821D8}" srcOrd="9" destOrd="0" presId="urn:microsoft.com/office/officeart/2005/8/layout/orgChart1"/>
    <dgm:cxn modelId="{D8DBEDF5-0D4D-4A7D-80D7-76A7CD8C97F0}" type="presParOf" srcId="{0CC54F17-798B-48A3-9374-5EFAF89821D8}" destId="{8367E342-F70D-44DF-8BE9-B610ACF57E6E}" srcOrd="0" destOrd="0" presId="urn:microsoft.com/office/officeart/2005/8/layout/orgChart1"/>
    <dgm:cxn modelId="{1479CF5D-9C5E-4D74-827D-7AE9A9FFAA75}" type="presParOf" srcId="{8367E342-F70D-44DF-8BE9-B610ACF57E6E}" destId="{24B9C587-C279-4AD0-825A-A96AD1D0610C}" srcOrd="0" destOrd="0" presId="urn:microsoft.com/office/officeart/2005/8/layout/orgChart1"/>
    <dgm:cxn modelId="{05A79320-5EC9-4BA2-BF2E-6D3E8818D282}" type="presParOf" srcId="{8367E342-F70D-44DF-8BE9-B610ACF57E6E}" destId="{938430E1-5F2F-4D8B-8740-02603BF347C4}" srcOrd="1" destOrd="0" presId="urn:microsoft.com/office/officeart/2005/8/layout/orgChart1"/>
    <dgm:cxn modelId="{E6E9655E-C74C-4002-91EB-FBAFEC0B5A47}" type="presParOf" srcId="{0CC54F17-798B-48A3-9374-5EFAF89821D8}" destId="{50549586-10DD-45C1-B019-2FE73FF3D35D}" srcOrd="1" destOrd="0" presId="urn:microsoft.com/office/officeart/2005/8/layout/orgChart1"/>
    <dgm:cxn modelId="{3248683B-DBE8-46CA-A86E-D83B09D3E177}" type="presParOf" srcId="{50549586-10DD-45C1-B019-2FE73FF3D35D}" destId="{5CC724E1-9516-4951-8620-04E53DD61F8C}" srcOrd="0" destOrd="0" presId="urn:microsoft.com/office/officeart/2005/8/layout/orgChart1"/>
    <dgm:cxn modelId="{E23CA6E4-17D2-4079-8FBA-22E7F516D18B}" type="presParOf" srcId="{50549586-10DD-45C1-B019-2FE73FF3D35D}" destId="{4B4320E5-74B4-432B-BF15-0D1833C70CF6}" srcOrd="1" destOrd="0" presId="urn:microsoft.com/office/officeart/2005/8/layout/orgChart1"/>
    <dgm:cxn modelId="{0596C6BF-021E-414A-8908-EF2B7D84DCC9}" type="presParOf" srcId="{4B4320E5-74B4-432B-BF15-0D1833C70CF6}" destId="{9FFB11A4-56B4-4B19-8695-702F3B3E9CDD}" srcOrd="0" destOrd="0" presId="urn:microsoft.com/office/officeart/2005/8/layout/orgChart1"/>
    <dgm:cxn modelId="{CEB73A74-18A2-43CF-9D22-029F5047686B}" type="presParOf" srcId="{9FFB11A4-56B4-4B19-8695-702F3B3E9CDD}" destId="{40CBCD00-576D-4F23-B46D-E8031A6638E9}" srcOrd="0" destOrd="0" presId="urn:microsoft.com/office/officeart/2005/8/layout/orgChart1"/>
    <dgm:cxn modelId="{3D5D8BB1-2C08-4092-A58D-2635D45DBFCE}" type="presParOf" srcId="{9FFB11A4-56B4-4B19-8695-702F3B3E9CDD}" destId="{8CF542BA-C0C0-4AC7-B3A2-407F2A303098}" srcOrd="1" destOrd="0" presId="urn:microsoft.com/office/officeart/2005/8/layout/orgChart1"/>
    <dgm:cxn modelId="{102A1CD5-B1BF-4E1B-A6C4-3736087FEB06}" type="presParOf" srcId="{4B4320E5-74B4-432B-BF15-0D1833C70CF6}" destId="{C6A49AAE-62D7-44DC-A9D4-519F8B9DCD2B}" srcOrd="1" destOrd="0" presId="urn:microsoft.com/office/officeart/2005/8/layout/orgChart1"/>
    <dgm:cxn modelId="{2C75B35F-DD24-40DD-B82A-6A380DEB8558}" type="presParOf" srcId="{4B4320E5-74B4-432B-BF15-0D1833C70CF6}" destId="{D8FEE2F2-B779-4AB2-993C-26529C5C74F8}" srcOrd="2" destOrd="0" presId="urn:microsoft.com/office/officeart/2005/8/layout/orgChart1"/>
    <dgm:cxn modelId="{2E8740E6-4545-48E2-91D8-CFBADB898C51}" type="presParOf" srcId="{50549586-10DD-45C1-B019-2FE73FF3D35D}" destId="{8AE63A1A-B9D8-4748-8B8B-0038ACB93C19}" srcOrd="2" destOrd="0" presId="urn:microsoft.com/office/officeart/2005/8/layout/orgChart1"/>
    <dgm:cxn modelId="{8E858ED9-1B8E-4E0A-B19B-BCB19B10350A}" type="presParOf" srcId="{50549586-10DD-45C1-B019-2FE73FF3D35D}" destId="{C81520CF-A2EE-4315-98B1-0E0B102D085E}" srcOrd="3" destOrd="0" presId="urn:microsoft.com/office/officeart/2005/8/layout/orgChart1"/>
    <dgm:cxn modelId="{EDEE7405-40C9-4796-9C2C-15D117CE6B20}" type="presParOf" srcId="{C81520CF-A2EE-4315-98B1-0E0B102D085E}" destId="{5EC19691-82C2-4E65-A058-825E6BADDC04}" srcOrd="0" destOrd="0" presId="urn:microsoft.com/office/officeart/2005/8/layout/orgChart1"/>
    <dgm:cxn modelId="{00031AC4-CB8A-4AA4-88C2-0DCBC33670BC}" type="presParOf" srcId="{5EC19691-82C2-4E65-A058-825E6BADDC04}" destId="{50FD684B-0B8D-45AC-B7CC-32544AFCB438}" srcOrd="0" destOrd="0" presId="urn:microsoft.com/office/officeart/2005/8/layout/orgChart1"/>
    <dgm:cxn modelId="{469D516F-7AC9-4C57-97ED-8E1E5BDF80BC}" type="presParOf" srcId="{5EC19691-82C2-4E65-A058-825E6BADDC04}" destId="{E75AAA3E-11D4-481C-A256-CD7C69A635AA}" srcOrd="1" destOrd="0" presId="urn:microsoft.com/office/officeart/2005/8/layout/orgChart1"/>
    <dgm:cxn modelId="{16BC815E-E5BE-4AD7-9D17-972FB868C1ED}" type="presParOf" srcId="{C81520CF-A2EE-4315-98B1-0E0B102D085E}" destId="{C39998D4-016D-4C6D-8909-732038DE0BA9}" srcOrd="1" destOrd="0" presId="urn:microsoft.com/office/officeart/2005/8/layout/orgChart1"/>
    <dgm:cxn modelId="{8C73AAE6-9160-4E30-9A1D-45AB3BDFAE79}" type="presParOf" srcId="{C81520CF-A2EE-4315-98B1-0E0B102D085E}" destId="{4C6DFC90-7DAF-42E6-90F9-34924CE4FE52}" srcOrd="2" destOrd="0" presId="urn:microsoft.com/office/officeart/2005/8/layout/orgChart1"/>
    <dgm:cxn modelId="{BEE2BA55-50E8-4FBA-ADAC-7AC81AE06DC1}" type="presParOf" srcId="{50549586-10DD-45C1-B019-2FE73FF3D35D}" destId="{34EC0EF1-D9B7-40AB-AE77-AFAC21AFE43E}" srcOrd="4" destOrd="0" presId="urn:microsoft.com/office/officeart/2005/8/layout/orgChart1"/>
    <dgm:cxn modelId="{236CABB4-46EC-4B56-A673-13B6EA3BCB74}" type="presParOf" srcId="{50549586-10DD-45C1-B019-2FE73FF3D35D}" destId="{2B1875E7-C07E-4A42-90A6-E3A31D844F76}" srcOrd="5" destOrd="0" presId="urn:microsoft.com/office/officeart/2005/8/layout/orgChart1"/>
    <dgm:cxn modelId="{8F8895CD-BFCD-4CA9-BDF1-5B717FCBE5EA}" type="presParOf" srcId="{2B1875E7-C07E-4A42-90A6-E3A31D844F76}" destId="{1B00AA2B-6B38-432A-9342-F8E99F2D8A57}" srcOrd="0" destOrd="0" presId="urn:microsoft.com/office/officeart/2005/8/layout/orgChart1"/>
    <dgm:cxn modelId="{DDED9F61-8A82-4C2E-BA54-A23554693BA3}" type="presParOf" srcId="{1B00AA2B-6B38-432A-9342-F8E99F2D8A57}" destId="{079BC2B8-EA5E-4C0F-A273-81BA0DBB9898}" srcOrd="0" destOrd="0" presId="urn:microsoft.com/office/officeart/2005/8/layout/orgChart1"/>
    <dgm:cxn modelId="{05DA6229-579C-4FE5-AC4B-99DEBC4C316D}" type="presParOf" srcId="{1B00AA2B-6B38-432A-9342-F8E99F2D8A57}" destId="{E066EAF6-0145-45B4-BB23-7A768CDCCE87}" srcOrd="1" destOrd="0" presId="urn:microsoft.com/office/officeart/2005/8/layout/orgChart1"/>
    <dgm:cxn modelId="{5C7EAEA4-57CD-4676-864E-96BA1CE5B1A5}" type="presParOf" srcId="{2B1875E7-C07E-4A42-90A6-E3A31D844F76}" destId="{3E92F664-5578-44F2-A9DA-8A6BA232A3A3}" srcOrd="1" destOrd="0" presId="urn:microsoft.com/office/officeart/2005/8/layout/orgChart1"/>
    <dgm:cxn modelId="{4A3B25DC-199F-4B99-83D8-9D1D56616BFC}" type="presParOf" srcId="{2B1875E7-C07E-4A42-90A6-E3A31D844F76}" destId="{AE67946D-5386-4987-8EF4-22A392471751}" srcOrd="2" destOrd="0" presId="urn:microsoft.com/office/officeart/2005/8/layout/orgChart1"/>
    <dgm:cxn modelId="{FFEDAD60-FD52-4C7B-A946-B0855F0A73C0}" type="presParOf" srcId="{50549586-10DD-45C1-B019-2FE73FF3D35D}" destId="{BF94A1A3-C969-4A79-BCDF-D64F420F1197}" srcOrd="6" destOrd="0" presId="urn:microsoft.com/office/officeart/2005/8/layout/orgChart1"/>
    <dgm:cxn modelId="{EA707355-8E2F-4886-B5BC-78B836C0D251}" type="presParOf" srcId="{50549586-10DD-45C1-B019-2FE73FF3D35D}" destId="{D7393265-F1CE-4690-9728-DD2968E0470B}" srcOrd="7" destOrd="0" presId="urn:microsoft.com/office/officeart/2005/8/layout/orgChart1"/>
    <dgm:cxn modelId="{D62D1E34-C5A7-4CEA-95F0-EC1E542289D4}" type="presParOf" srcId="{D7393265-F1CE-4690-9728-DD2968E0470B}" destId="{044E6433-A7B9-4A2A-A129-E12900D498DB}" srcOrd="0" destOrd="0" presId="urn:microsoft.com/office/officeart/2005/8/layout/orgChart1"/>
    <dgm:cxn modelId="{BF338ED0-945D-4342-82B1-49F069459126}" type="presParOf" srcId="{044E6433-A7B9-4A2A-A129-E12900D498DB}" destId="{F4E498CA-C9B5-43FE-8EF9-9FB343B0680B}" srcOrd="0" destOrd="0" presId="urn:microsoft.com/office/officeart/2005/8/layout/orgChart1"/>
    <dgm:cxn modelId="{CEBE45E2-E825-4278-B8CD-B1E5DDAA355C}" type="presParOf" srcId="{044E6433-A7B9-4A2A-A129-E12900D498DB}" destId="{88D5B554-1D51-44B6-B2B1-3164D3C91B8C}" srcOrd="1" destOrd="0" presId="urn:microsoft.com/office/officeart/2005/8/layout/orgChart1"/>
    <dgm:cxn modelId="{E81E0E3C-E478-4F5F-ACF8-11103C8D5DF5}" type="presParOf" srcId="{D7393265-F1CE-4690-9728-DD2968E0470B}" destId="{29A2B6E8-061A-4E20-B89E-F3D0866A8CFE}" srcOrd="1" destOrd="0" presId="urn:microsoft.com/office/officeart/2005/8/layout/orgChart1"/>
    <dgm:cxn modelId="{2624838B-0D61-43C4-8297-DBD173F5318A}" type="presParOf" srcId="{D7393265-F1CE-4690-9728-DD2968E0470B}" destId="{307211B2-F9D9-484F-9F46-8D191A903BC9}" srcOrd="2" destOrd="0" presId="urn:microsoft.com/office/officeart/2005/8/layout/orgChart1"/>
    <dgm:cxn modelId="{49C6EEB3-DB93-4105-80AD-CC0C3732C61E}" type="presParOf" srcId="{50549586-10DD-45C1-B019-2FE73FF3D35D}" destId="{E3D60B99-B373-49A1-B847-7D7326FE4371}" srcOrd="8" destOrd="0" presId="urn:microsoft.com/office/officeart/2005/8/layout/orgChart1"/>
    <dgm:cxn modelId="{C73175E5-7E54-4D5F-B3C9-6BB783332965}" type="presParOf" srcId="{50549586-10DD-45C1-B019-2FE73FF3D35D}" destId="{C7C12714-C0EA-445A-B43B-06C02EC73F0B}" srcOrd="9" destOrd="0" presId="urn:microsoft.com/office/officeart/2005/8/layout/orgChart1"/>
    <dgm:cxn modelId="{BE459B1A-5140-4197-9339-391CD6C30ECB}" type="presParOf" srcId="{C7C12714-C0EA-445A-B43B-06C02EC73F0B}" destId="{4A8E8E53-8260-4558-ADD6-496D7042E45B}" srcOrd="0" destOrd="0" presId="urn:microsoft.com/office/officeart/2005/8/layout/orgChart1"/>
    <dgm:cxn modelId="{891EE3B1-304F-4586-AC07-78423330701F}" type="presParOf" srcId="{4A8E8E53-8260-4558-ADD6-496D7042E45B}" destId="{81802A81-B42E-4429-A7AA-FB948AE9EC81}" srcOrd="0" destOrd="0" presId="urn:microsoft.com/office/officeart/2005/8/layout/orgChart1"/>
    <dgm:cxn modelId="{986E901B-34E2-4B54-977A-F90F92FFA8CF}" type="presParOf" srcId="{4A8E8E53-8260-4558-ADD6-496D7042E45B}" destId="{0596A647-7487-4FC5-A06F-9E03D9A480A4}" srcOrd="1" destOrd="0" presId="urn:microsoft.com/office/officeart/2005/8/layout/orgChart1"/>
    <dgm:cxn modelId="{9F05F9C6-24E9-467E-93B6-9109DE6E6D14}" type="presParOf" srcId="{C7C12714-C0EA-445A-B43B-06C02EC73F0B}" destId="{BFD9688C-91F8-4B23-B41D-1C76F44A3414}" srcOrd="1" destOrd="0" presId="urn:microsoft.com/office/officeart/2005/8/layout/orgChart1"/>
    <dgm:cxn modelId="{928588BC-46AC-422C-8541-F4080ED84AE6}" type="presParOf" srcId="{C7C12714-C0EA-445A-B43B-06C02EC73F0B}" destId="{AEAD0455-0D40-45E4-9F10-8BB5A0A60CA5}" srcOrd="2" destOrd="0" presId="urn:microsoft.com/office/officeart/2005/8/layout/orgChart1"/>
    <dgm:cxn modelId="{74FB2E3D-6319-48E9-857A-05E5343F825B}" type="presParOf" srcId="{0CC54F17-798B-48A3-9374-5EFAF89821D8}" destId="{A99C1461-ED81-42F4-8797-51A05799598C}" srcOrd="2" destOrd="0" presId="urn:microsoft.com/office/officeart/2005/8/layout/orgChart1"/>
    <dgm:cxn modelId="{EAC8B6DA-A913-4457-B5E9-55F6A6139E9B}" type="presParOf" srcId="{BF99C228-93CC-4B8D-8E68-0DB7A3927D57}" destId="{915AFD23-BA5D-4032-AD3C-B3DD8A593279}" srcOrd="10" destOrd="0" presId="urn:microsoft.com/office/officeart/2005/8/layout/orgChart1"/>
    <dgm:cxn modelId="{EA9BA5E8-7E91-48AD-9F77-EB21380DBDA7}" type="presParOf" srcId="{BF99C228-93CC-4B8D-8E68-0DB7A3927D57}" destId="{8CBE6E87-90E9-4387-8101-3BBA1AEC2E32}" srcOrd="11" destOrd="0" presId="urn:microsoft.com/office/officeart/2005/8/layout/orgChart1"/>
    <dgm:cxn modelId="{72685E3E-5701-4F38-AF7F-D69BA7B55045}" type="presParOf" srcId="{8CBE6E87-90E9-4387-8101-3BBA1AEC2E32}" destId="{CAA0EFCB-D663-42AB-92E7-59882F4A3708}" srcOrd="0" destOrd="0" presId="urn:microsoft.com/office/officeart/2005/8/layout/orgChart1"/>
    <dgm:cxn modelId="{92134547-10B7-4240-BEC5-DFA6AC16D303}" type="presParOf" srcId="{CAA0EFCB-D663-42AB-92E7-59882F4A3708}" destId="{4CD6686F-C706-4D75-9A59-CBC931D9433D}" srcOrd="0" destOrd="0" presId="urn:microsoft.com/office/officeart/2005/8/layout/orgChart1"/>
    <dgm:cxn modelId="{4498CD77-390B-4C9A-85EC-4B02F7F58DED}" type="presParOf" srcId="{CAA0EFCB-D663-42AB-92E7-59882F4A3708}" destId="{B70A6571-5869-4D65-815B-D8567748D11E}" srcOrd="1" destOrd="0" presId="urn:microsoft.com/office/officeart/2005/8/layout/orgChart1"/>
    <dgm:cxn modelId="{3A494E4E-4382-4B4E-9A8E-13D4FD477678}" type="presParOf" srcId="{8CBE6E87-90E9-4387-8101-3BBA1AEC2E32}" destId="{6B07C6BC-CD5B-412B-981B-74B0B668F735}" srcOrd="1" destOrd="0" presId="urn:microsoft.com/office/officeart/2005/8/layout/orgChart1"/>
    <dgm:cxn modelId="{577075B0-2B2A-4F2B-A77F-AA546C0DEAD7}" type="presParOf" srcId="{6B07C6BC-CD5B-412B-981B-74B0B668F735}" destId="{1C8D6361-AAC8-4971-8EA0-DB2D5C3DF80D}" srcOrd="0" destOrd="0" presId="urn:microsoft.com/office/officeart/2005/8/layout/orgChart1"/>
    <dgm:cxn modelId="{BB5EC36E-61EB-41C0-B25E-1E597A36408F}" type="presParOf" srcId="{6B07C6BC-CD5B-412B-981B-74B0B668F735}" destId="{63E61B2C-B1A1-4FA6-89B6-F3D308C97847}" srcOrd="1" destOrd="0" presId="urn:microsoft.com/office/officeart/2005/8/layout/orgChart1"/>
    <dgm:cxn modelId="{F5D8F5FE-008E-48EC-8D35-5F23E605075C}" type="presParOf" srcId="{63E61B2C-B1A1-4FA6-89B6-F3D308C97847}" destId="{2D2959E1-1796-4FD7-8654-2524C54900E4}" srcOrd="0" destOrd="0" presId="urn:microsoft.com/office/officeart/2005/8/layout/orgChart1"/>
    <dgm:cxn modelId="{F8ADD54B-F858-43C2-8954-C36B1638163D}" type="presParOf" srcId="{2D2959E1-1796-4FD7-8654-2524C54900E4}" destId="{0A80EF62-6235-474F-A8F8-AFF35136D0E1}" srcOrd="0" destOrd="0" presId="urn:microsoft.com/office/officeart/2005/8/layout/orgChart1"/>
    <dgm:cxn modelId="{56CE56F1-56CA-498D-81B9-5AB3D645A471}" type="presParOf" srcId="{2D2959E1-1796-4FD7-8654-2524C54900E4}" destId="{AFEACA79-B74E-41D6-8D5E-B6723847B5EB}" srcOrd="1" destOrd="0" presId="urn:microsoft.com/office/officeart/2005/8/layout/orgChart1"/>
    <dgm:cxn modelId="{C2A56131-AC65-4447-902B-3A4118BA856B}" type="presParOf" srcId="{63E61B2C-B1A1-4FA6-89B6-F3D308C97847}" destId="{BBD28FDA-033E-4CB1-9D16-9C825EDCA5B3}" srcOrd="1" destOrd="0" presId="urn:microsoft.com/office/officeart/2005/8/layout/orgChart1"/>
    <dgm:cxn modelId="{D9F34D80-55C7-4F82-B731-A30BCB4FA5E4}" type="presParOf" srcId="{63E61B2C-B1A1-4FA6-89B6-F3D308C97847}" destId="{6F4247AA-0325-42B8-B4B5-58DF33E83726}" srcOrd="2" destOrd="0" presId="urn:microsoft.com/office/officeart/2005/8/layout/orgChart1"/>
    <dgm:cxn modelId="{FA6510B2-5A2C-47AF-820B-03D5B6ED3207}" type="presParOf" srcId="{6B07C6BC-CD5B-412B-981B-74B0B668F735}" destId="{F4594A84-9622-4D66-83B0-C72CF9ABF23D}" srcOrd="2" destOrd="0" presId="urn:microsoft.com/office/officeart/2005/8/layout/orgChart1"/>
    <dgm:cxn modelId="{4AD6499A-EBE5-4B45-A8E6-3B2DB31A60C6}" type="presParOf" srcId="{6B07C6BC-CD5B-412B-981B-74B0B668F735}" destId="{FFD12227-E5AE-4CAD-A151-EC3A5C513258}" srcOrd="3" destOrd="0" presId="urn:microsoft.com/office/officeart/2005/8/layout/orgChart1"/>
    <dgm:cxn modelId="{F256AF60-707F-4906-97FA-E3BB8CB34CB3}" type="presParOf" srcId="{FFD12227-E5AE-4CAD-A151-EC3A5C513258}" destId="{6E89C403-5496-4E6B-A6AA-9917D84DE068}" srcOrd="0" destOrd="0" presId="urn:microsoft.com/office/officeart/2005/8/layout/orgChart1"/>
    <dgm:cxn modelId="{5BD2D349-13F2-45A2-995B-9738EA200DB5}" type="presParOf" srcId="{6E89C403-5496-4E6B-A6AA-9917D84DE068}" destId="{63825CCD-5EE7-4544-B386-4AC9F44C5B31}" srcOrd="0" destOrd="0" presId="urn:microsoft.com/office/officeart/2005/8/layout/orgChart1"/>
    <dgm:cxn modelId="{991243F9-097E-49DB-88A1-EC456F291936}" type="presParOf" srcId="{6E89C403-5496-4E6B-A6AA-9917D84DE068}" destId="{4C67DF0D-662F-42E8-803F-4E8D07D60B06}" srcOrd="1" destOrd="0" presId="urn:microsoft.com/office/officeart/2005/8/layout/orgChart1"/>
    <dgm:cxn modelId="{B3E4FD05-FBA7-4AA9-B5AD-CD2E7590E02F}" type="presParOf" srcId="{FFD12227-E5AE-4CAD-A151-EC3A5C513258}" destId="{A82DB1AA-D019-4A7D-89A8-B3AE3C24B2C2}" srcOrd="1" destOrd="0" presId="urn:microsoft.com/office/officeart/2005/8/layout/orgChart1"/>
    <dgm:cxn modelId="{EB43F26C-8D00-48A5-B892-A104DA105455}" type="presParOf" srcId="{FFD12227-E5AE-4CAD-A151-EC3A5C513258}" destId="{D8A5AF60-763B-4CE5-AADC-B2D7A3C9F8CF}" srcOrd="2" destOrd="0" presId="urn:microsoft.com/office/officeart/2005/8/layout/orgChart1"/>
    <dgm:cxn modelId="{C08C407F-D0C2-4602-B805-F439FBE0ECA2}" type="presParOf" srcId="{6B07C6BC-CD5B-412B-981B-74B0B668F735}" destId="{1DC972B0-205B-4D29-9CF0-FB0CF514197B}" srcOrd="4" destOrd="0" presId="urn:microsoft.com/office/officeart/2005/8/layout/orgChart1"/>
    <dgm:cxn modelId="{6A596D09-4204-452B-A299-771DB8D4B816}" type="presParOf" srcId="{6B07C6BC-CD5B-412B-981B-74B0B668F735}" destId="{9705B991-3388-4E83-95FE-19932E84B789}" srcOrd="5" destOrd="0" presId="urn:microsoft.com/office/officeart/2005/8/layout/orgChart1"/>
    <dgm:cxn modelId="{400670C5-0F7F-4032-ACE2-0293E27A1B43}" type="presParOf" srcId="{9705B991-3388-4E83-95FE-19932E84B789}" destId="{39A5BEFA-2AD5-4109-A2D9-47DE7F9F1DF6}" srcOrd="0" destOrd="0" presId="urn:microsoft.com/office/officeart/2005/8/layout/orgChart1"/>
    <dgm:cxn modelId="{6603B98B-6C0B-401B-8FC7-8881CABAF681}" type="presParOf" srcId="{39A5BEFA-2AD5-4109-A2D9-47DE7F9F1DF6}" destId="{452785DD-A60E-4F78-B706-33091CD40E8D}" srcOrd="0" destOrd="0" presId="urn:microsoft.com/office/officeart/2005/8/layout/orgChart1"/>
    <dgm:cxn modelId="{495C947C-DF85-4E12-A361-4A9638D32BDE}" type="presParOf" srcId="{39A5BEFA-2AD5-4109-A2D9-47DE7F9F1DF6}" destId="{E5FA3239-34D4-4FF7-BAF5-2711707779F8}" srcOrd="1" destOrd="0" presId="urn:microsoft.com/office/officeart/2005/8/layout/orgChart1"/>
    <dgm:cxn modelId="{8EF11568-3AFA-40B6-AE21-0BDC5FD33FBA}" type="presParOf" srcId="{9705B991-3388-4E83-95FE-19932E84B789}" destId="{2B29CBEE-6B3A-4918-A5E9-631CDF885213}" srcOrd="1" destOrd="0" presId="urn:microsoft.com/office/officeart/2005/8/layout/orgChart1"/>
    <dgm:cxn modelId="{790A06FE-EF76-429E-8E8F-79C67C7F2EDD}" type="presParOf" srcId="{9705B991-3388-4E83-95FE-19932E84B789}" destId="{556EA73C-648F-4AFA-B972-30929CFF6287}" srcOrd="2" destOrd="0" presId="urn:microsoft.com/office/officeart/2005/8/layout/orgChart1"/>
    <dgm:cxn modelId="{106FC06D-1770-4BB9-B643-E0E58F033AEB}" type="presParOf" srcId="{6B07C6BC-CD5B-412B-981B-74B0B668F735}" destId="{E59168B4-D443-4CF1-A3F8-8AFDCCB8E4F5}" srcOrd="6" destOrd="0" presId="urn:microsoft.com/office/officeart/2005/8/layout/orgChart1"/>
    <dgm:cxn modelId="{E150BEBC-D871-400B-A6B6-0B3C54EDA0AA}" type="presParOf" srcId="{6B07C6BC-CD5B-412B-981B-74B0B668F735}" destId="{07621C9D-5966-40D9-B76E-A7260E130A1F}" srcOrd="7" destOrd="0" presId="urn:microsoft.com/office/officeart/2005/8/layout/orgChart1"/>
    <dgm:cxn modelId="{473FEE50-138C-42DE-977C-A580F553451F}" type="presParOf" srcId="{07621C9D-5966-40D9-B76E-A7260E130A1F}" destId="{B65E1C5B-5F55-47C2-9C95-83F493D41D6F}" srcOrd="0" destOrd="0" presId="urn:microsoft.com/office/officeart/2005/8/layout/orgChart1"/>
    <dgm:cxn modelId="{2FB9E0C1-8FE2-4317-AAF5-D7B8CAAA9CFC}" type="presParOf" srcId="{B65E1C5B-5F55-47C2-9C95-83F493D41D6F}" destId="{644D1F91-AB59-4097-B9A4-B26005D970A5}" srcOrd="0" destOrd="0" presId="urn:microsoft.com/office/officeart/2005/8/layout/orgChart1"/>
    <dgm:cxn modelId="{B2A7D741-6E68-4D64-985C-C6483AB1FCA4}" type="presParOf" srcId="{B65E1C5B-5F55-47C2-9C95-83F493D41D6F}" destId="{18CC102A-06E2-400F-A1CB-4D2E079E39E6}" srcOrd="1" destOrd="0" presId="urn:microsoft.com/office/officeart/2005/8/layout/orgChart1"/>
    <dgm:cxn modelId="{6C9DB5B5-B7C9-4BEB-9D45-8E8C8DD29899}" type="presParOf" srcId="{07621C9D-5966-40D9-B76E-A7260E130A1F}" destId="{E0C849B2-6783-472F-A47A-454AEAD4F77F}" srcOrd="1" destOrd="0" presId="urn:microsoft.com/office/officeart/2005/8/layout/orgChart1"/>
    <dgm:cxn modelId="{B41B4253-B06F-4F09-BA74-C89C3E413165}" type="presParOf" srcId="{07621C9D-5966-40D9-B76E-A7260E130A1F}" destId="{5C242270-9C7A-4FA0-940C-5CE6FAAE27AF}" srcOrd="2" destOrd="0" presId="urn:microsoft.com/office/officeart/2005/8/layout/orgChart1"/>
    <dgm:cxn modelId="{2835071A-0929-4D6A-BA7B-C846C9E7F52F}" type="presParOf" srcId="{6B07C6BC-CD5B-412B-981B-74B0B668F735}" destId="{5C47DD1D-74B7-4F92-8126-ED4A3D8101F6}" srcOrd="8" destOrd="0" presId="urn:microsoft.com/office/officeart/2005/8/layout/orgChart1"/>
    <dgm:cxn modelId="{19A63378-8ADA-4773-8E69-DA82894343CE}" type="presParOf" srcId="{6B07C6BC-CD5B-412B-981B-74B0B668F735}" destId="{10674035-38CC-44DD-B969-4A2EB71A7F80}" srcOrd="9" destOrd="0" presId="urn:microsoft.com/office/officeart/2005/8/layout/orgChart1"/>
    <dgm:cxn modelId="{B63AE23C-2B3B-4ADF-A518-73AA9BADE75A}" type="presParOf" srcId="{10674035-38CC-44DD-B969-4A2EB71A7F80}" destId="{944138E5-D470-46A8-8D09-0660E0B7319F}" srcOrd="0" destOrd="0" presId="urn:microsoft.com/office/officeart/2005/8/layout/orgChart1"/>
    <dgm:cxn modelId="{F5133F7E-447C-4517-B28C-92169C12CD3D}" type="presParOf" srcId="{944138E5-D470-46A8-8D09-0660E0B7319F}" destId="{0AEF4866-4198-436B-9B3C-8867A1B9C6FF}" srcOrd="0" destOrd="0" presId="urn:microsoft.com/office/officeart/2005/8/layout/orgChart1"/>
    <dgm:cxn modelId="{2A79D00F-7FBC-401D-A980-4D1534F45C0D}" type="presParOf" srcId="{944138E5-D470-46A8-8D09-0660E0B7319F}" destId="{B6D2451B-023B-4D49-AE12-D5894E2FF403}" srcOrd="1" destOrd="0" presId="urn:microsoft.com/office/officeart/2005/8/layout/orgChart1"/>
    <dgm:cxn modelId="{04B3776F-63E7-4133-B596-1A5D9DD2F676}" type="presParOf" srcId="{10674035-38CC-44DD-B969-4A2EB71A7F80}" destId="{9FC0E217-43B0-4CE4-8050-6B69AC2A4308}" srcOrd="1" destOrd="0" presId="urn:microsoft.com/office/officeart/2005/8/layout/orgChart1"/>
    <dgm:cxn modelId="{4CB09494-B8F4-46D5-B06B-48D2768649EF}" type="presParOf" srcId="{10674035-38CC-44DD-B969-4A2EB71A7F80}" destId="{70FB3D61-E6A5-4B1D-A985-B1E7B62D7E1F}" srcOrd="2" destOrd="0" presId="urn:microsoft.com/office/officeart/2005/8/layout/orgChart1"/>
    <dgm:cxn modelId="{4285250C-AB8B-43F4-8D01-0A0C09650162}" type="presParOf" srcId="{6B07C6BC-CD5B-412B-981B-74B0B668F735}" destId="{89466D9B-B7D9-4A50-BB08-7304928EE736}" srcOrd="10" destOrd="0" presId="urn:microsoft.com/office/officeart/2005/8/layout/orgChart1"/>
    <dgm:cxn modelId="{1B2DEB1D-00E4-41EC-9EC9-6B4E1CC5AD64}" type="presParOf" srcId="{6B07C6BC-CD5B-412B-981B-74B0B668F735}" destId="{5D090081-612E-43AC-8C0D-A85DA8D5C4DE}" srcOrd="11" destOrd="0" presId="urn:microsoft.com/office/officeart/2005/8/layout/orgChart1"/>
    <dgm:cxn modelId="{14972069-A560-4FB7-BC59-D13511343139}" type="presParOf" srcId="{5D090081-612E-43AC-8C0D-A85DA8D5C4DE}" destId="{C08C3410-ED85-4745-9978-BED5C6809D41}" srcOrd="0" destOrd="0" presId="urn:microsoft.com/office/officeart/2005/8/layout/orgChart1"/>
    <dgm:cxn modelId="{6CE5FAE9-1DF5-4647-B449-9696F3CBA605}" type="presParOf" srcId="{C08C3410-ED85-4745-9978-BED5C6809D41}" destId="{90FC748D-DF2F-432D-A0A8-DA0A124A1C5B}" srcOrd="0" destOrd="0" presId="urn:microsoft.com/office/officeart/2005/8/layout/orgChart1"/>
    <dgm:cxn modelId="{8688B893-CB36-4C70-A6BE-D1D05CE11650}" type="presParOf" srcId="{C08C3410-ED85-4745-9978-BED5C6809D41}" destId="{64006A68-A73E-421B-B309-5F130EA6B96D}" srcOrd="1" destOrd="0" presId="urn:microsoft.com/office/officeart/2005/8/layout/orgChart1"/>
    <dgm:cxn modelId="{2C8BE328-6A2F-40B9-A5E7-0DBE336693CB}" type="presParOf" srcId="{5D090081-612E-43AC-8C0D-A85DA8D5C4DE}" destId="{E1ED6F89-63D9-472C-99DB-194089A0C9F7}" srcOrd="1" destOrd="0" presId="urn:microsoft.com/office/officeart/2005/8/layout/orgChart1"/>
    <dgm:cxn modelId="{2FA4A0A0-A78B-452F-93CE-FA21BD0A3A2D}" type="presParOf" srcId="{5D090081-612E-43AC-8C0D-A85DA8D5C4DE}" destId="{5343E75E-5727-4AE9-8EF0-C6E41FBBC8D2}" srcOrd="2" destOrd="0" presId="urn:microsoft.com/office/officeart/2005/8/layout/orgChart1"/>
    <dgm:cxn modelId="{579E42EB-4BCA-4097-91AB-E74A5B5D5D0F}" type="presParOf" srcId="{8CBE6E87-90E9-4387-8101-3BBA1AEC2E32}" destId="{AD64CEF7-A0E5-4290-BDD0-07EE78ECFC88}" srcOrd="2" destOrd="0" presId="urn:microsoft.com/office/officeart/2005/8/layout/orgChart1"/>
    <dgm:cxn modelId="{4134160D-B385-4D1E-B3E5-0D852FCF09F0}" type="presParOf" srcId="{9E5B8538-2838-4183-8D4D-B052903A47B9}" destId="{24DA76D2-FA55-48B8-936D-0859499FAF2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466D9B-B7D9-4A50-BB08-7304928EE736}">
      <dsp:nvSpPr>
        <dsp:cNvPr id="0" name=""/>
        <dsp:cNvSpPr/>
      </dsp:nvSpPr>
      <dsp:spPr>
        <a:xfrm>
          <a:off x="10445196" y="1244952"/>
          <a:ext cx="125791" cy="3362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2817"/>
              </a:lnTo>
              <a:lnTo>
                <a:pt x="125791" y="3362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47DD1D-74B7-4F92-8126-ED4A3D8101F6}">
      <dsp:nvSpPr>
        <dsp:cNvPr id="0" name=""/>
        <dsp:cNvSpPr/>
      </dsp:nvSpPr>
      <dsp:spPr>
        <a:xfrm>
          <a:off x="10445196" y="1244952"/>
          <a:ext cx="125791" cy="2767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7406"/>
              </a:lnTo>
              <a:lnTo>
                <a:pt x="125791" y="276740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9168B4-D443-4CF1-A3F8-8AFDCCB8E4F5}">
      <dsp:nvSpPr>
        <dsp:cNvPr id="0" name=""/>
        <dsp:cNvSpPr/>
      </dsp:nvSpPr>
      <dsp:spPr>
        <a:xfrm>
          <a:off x="10445196" y="1244952"/>
          <a:ext cx="125791" cy="21719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1994"/>
              </a:lnTo>
              <a:lnTo>
                <a:pt x="125791" y="217199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C972B0-205B-4D29-9CF0-FB0CF514197B}">
      <dsp:nvSpPr>
        <dsp:cNvPr id="0" name=""/>
        <dsp:cNvSpPr/>
      </dsp:nvSpPr>
      <dsp:spPr>
        <a:xfrm>
          <a:off x="10445196" y="1244952"/>
          <a:ext cx="125791" cy="1576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6582"/>
              </a:lnTo>
              <a:lnTo>
                <a:pt x="125791" y="157658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594A84-9622-4D66-83B0-C72CF9ABF23D}">
      <dsp:nvSpPr>
        <dsp:cNvPr id="0" name=""/>
        <dsp:cNvSpPr/>
      </dsp:nvSpPr>
      <dsp:spPr>
        <a:xfrm>
          <a:off x="10445196" y="1244952"/>
          <a:ext cx="125791" cy="981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1171"/>
              </a:lnTo>
              <a:lnTo>
                <a:pt x="125791" y="98117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8D6361-AAC8-4971-8EA0-DB2D5C3DF80D}">
      <dsp:nvSpPr>
        <dsp:cNvPr id="0" name=""/>
        <dsp:cNvSpPr/>
      </dsp:nvSpPr>
      <dsp:spPr>
        <a:xfrm>
          <a:off x="10445196" y="1244952"/>
          <a:ext cx="125791" cy="385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759"/>
              </a:lnTo>
              <a:lnTo>
                <a:pt x="125791" y="38575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5AFD23-BA5D-4032-AD3C-B3DD8A593279}">
      <dsp:nvSpPr>
        <dsp:cNvPr id="0" name=""/>
        <dsp:cNvSpPr/>
      </dsp:nvSpPr>
      <dsp:spPr>
        <a:xfrm>
          <a:off x="5610949" y="461206"/>
          <a:ext cx="5169690" cy="364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388"/>
              </a:lnTo>
              <a:lnTo>
                <a:pt x="5169690" y="276388"/>
              </a:lnTo>
              <a:lnTo>
                <a:pt x="5169690" y="36444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60B99-B373-49A1-B847-7D7326FE4371}">
      <dsp:nvSpPr>
        <dsp:cNvPr id="0" name=""/>
        <dsp:cNvSpPr/>
      </dsp:nvSpPr>
      <dsp:spPr>
        <a:xfrm>
          <a:off x="9430481" y="1244952"/>
          <a:ext cx="125791" cy="2767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7406"/>
              </a:lnTo>
              <a:lnTo>
                <a:pt x="125791" y="276740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94A1A3-C969-4A79-BCDF-D64F420F1197}">
      <dsp:nvSpPr>
        <dsp:cNvPr id="0" name=""/>
        <dsp:cNvSpPr/>
      </dsp:nvSpPr>
      <dsp:spPr>
        <a:xfrm>
          <a:off x="9430481" y="1244952"/>
          <a:ext cx="125791" cy="21719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1994"/>
              </a:lnTo>
              <a:lnTo>
                <a:pt x="125791" y="217199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EC0EF1-D9B7-40AB-AE77-AFAC21AFE43E}">
      <dsp:nvSpPr>
        <dsp:cNvPr id="0" name=""/>
        <dsp:cNvSpPr/>
      </dsp:nvSpPr>
      <dsp:spPr>
        <a:xfrm>
          <a:off x="9430481" y="1244952"/>
          <a:ext cx="125791" cy="1576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6582"/>
              </a:lnTo>
              <a:lnTo>
                <a:pt x="125791" y="157658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E63A1A-B9D8-4748-8B8B-0038ACB93C19}">
      <dsp:nvSpPr>
        <dsp:cNvPr id="0" name=""/>
        <dsp:cNvSpPr/>
      </dsp:nvSpPr>
      <dsp:spPr>
        <a:xfrm>
          <a:off x="9430481" y="1244952"/>
          <a:ext cx="125791" cy="981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1171"/>
              </a:lnTo>
              <a:lnTo>
                <a:pt x="125791" y="98117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C724E1-9516-4951-8620-04E53DD61F8C}">
      <dsp:nvSpPr>
        <dsp:cNvPr id="0" name=""/>
        <dsp:cNvSpPr/>
      </dsp:nvSpPr>
      <dsp:spPr>
        <a:xfrm>
          <a:off x="9430481" y="1244952"/>
          <a:ext cx="125791" cy="385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759"/>
              </a:lnTo>
              <a:lnTo>
                <a:pt x="125791" y="38575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738547-1B2A-467E-A553-FBCDB4058D62}">
      <dsp:nvSpPr>
        <dsp:cNvPr id="0" name=""/>
        <dsp:cNvSpPr/>
      </dsp:nvSpPr>
      <dsp:spPr>
        <a:xfrm>
          <a:off x="5610949" y="461206"/>
          <a:ext cx="4154975" cy="364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388"/>
              </a:lnTo>
              <a:lnTo>
                <a:pt x="4154975" y="276388"/>
              </a:lnTo>
              <a:lnTo>
                <a:pt x="4154975" y="36444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56BA79-0049-436E-A0C8-62ED104667ED}">
      <dsp:nvSpPr>
        <dsp:cNvPr id="0" name=""/>
        <dsp:cNvSpPr/>
      </dsp:nvSpPr>
      <dsp:spPr>
        <a:xfrm>
          <a:off x="8415765" y="1244952"/>
          <a:ext cx="125791" cy="1576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6582"/>
              </a:lnTo>
              <a:lnTo>
                <a:pt x="125791" y="157658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8E2F52-CF0E-4255-8C79-4B767A4CC029}">
      <dsp:nvSpPr>
        <dsp:cNvPr id="0" name=""/>
        <dsp:cNvSpPr/>
      </dsp:nvSpPr>
      <dsp:spPr>
        <a:xfrm>
          <a:off x="8415765" y="1244952"/>
          <a:ext cx="125791" cy="981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1171"/>
              </a:lnTo>
              <a:lnTo>
                <a:pt x="125791" y="98117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40FDD8-4A58-4A8E-A346-56767296AC53}">
      <dsp:nvSpPr>
        <dsp:cNvPr id="0" name=""/>
        <dsp:cNvSpPr/>
      </dsp:nvSpPr>
      <dsp:spPr>
        <a:xfrm>
          <a:off x="8415765" y="1244952"/>
          <a:ext cx="125791" cy="385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759"/>
              </a:lnTo>
              <a:lnTo>
                <a:pt x="125791" y="38575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7986D2-DE21-4E7F-8AD0-9F5383C7B60C}">
      <dsp:nvSpPr>
        <dsp:cNvPr id="0" name=""/>
        <dsp:cNvSpPr/>
      </dsp:nvSpPr>
      <dsp:spPr>
        <a:xfrm>
          <a:off x="5610949" y="461206"/>
          <a:ext cx="3140259" cy="364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388"/>
              </a:lnTo>
              <a:lnTo>
                <a:pt x="3140259" y="276388"/>
              </a:lnTo>
              <a:lnTo>
                <a:pt x="3140259" y="36444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EB68D4-523C-43B5-9CB7-07222832C64A}">
      <dsp:nvSpPr>
        <dsp:cNvPr id="0" name=""/>
        <dsp:cNvSpPr/>
      </dsp:nvSpPr>
      <dsp:spPr>
        <a:xfrm>
          <a:off x="7401049" y="1244952"/>
          <a:ext cx="125791" cy="1576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6582"/>
              </a:lnTo>
              <a:lnTo>
                <a:pt x="125791" y="157658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C579B6-EA67-4D19-8F97-48E9BD471E6A}">
      <dsp:nvSpPr>
        <dsp:cNvPr id="0" name=""/>
        <dsp:cNvSpPr/>
      </dsp:nvSpPr>
      <dsp:spPr>
        <a:xfrm>
          <a:off x="7401049" y="1244952"/>
          <a:ext cx="125791" cy="981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1171"/>
              </a:lnTo>
              <a:lnTo>
                <a:pt x="125791" y="98117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2EA024-7AE0-4228-8907-5BA480CD260C}">
      <dsp:nvSpPr>
        <dsp:cNvPr id="0" name=""/>
        <dsp:cNvSpPr/>
      </dsp:nvSpPr>
      <dsp:spPr>
        <a:xfrm>
          <a:off x="7401049" y="1244952"/>
          <a:ext cx="125791" cy="385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759"/>
              </a:lnTo>
              <a:lnTo>
                <a:pt x="125791" y="38575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069F59-A103-4255-B151-D0A077CFFF20}">
      <dsp:nvSpPr>
        <dsp:cNvPr id="0" name=""/>
        <dsp:cNvSpPr/>
      </dsp:nvSpPr>
      <dsp:spPr>
        <a:xfrm>
          <a:off x="5610949" y="461206"/>
          <a:ext cx="2125543" cy="364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388"/>
              </a:lnTo>
              <a:lnTo>
                <a:pt x="2125543" y="276388"/>
              </a:lnTo>
              <a:lnTo>
                <a:pt x="2125543" y="36444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A89599-887A-4FDF-B1A2-E0B4727ABAAF}">
      <dsp:nvSpPr>
        <dsp:cNvPr id="0" name=""/>
        <dsp:cNvSpPr/>
      </dsp:nvSpPr>
      <dsp:spPr>
        <a:xfrm>
          <a:off x="6386334" y="2435776"/>
          <a:ext cx="125791" cy="3362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2817"/>
              </a:lnTo>
              <a:lnTo>
                <a:pt x="125791" y="3362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A806F-5BE6-4F64-94CC-515421CDD284}">
      <dsp:nvSpPr>
        <dsp:cNvPr id="0" name=""/>
        <dsp:cNvSpPr/>
      </dsp:nvSpPr>
      <dsp:spPr>
        <a:xfrm>
          <a:off x="6386334" y="2435776"/>
          <a:ext cx="125791" cy="2767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7406"/>
              </a:lnTo>
              <a:lnTo>
                <a:pt x="125791" y="276740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0907BB-C09F-400A-BC47-A93F3A63203D}">
      <dsp:nvSpPr>
        <dsp:cNvPr id="0" name=""/>
        <dsp:cNvSpPr/>
      </dsp:nvSpPr>
      <dsp:spPr>
        <a:xfrm>
          <a:off x="6386334" y="2435776"/>
          <a:ext cx="125791" cy="21719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1994"/>
              </a:lnTo>
              <a:lnTo>
                <a:pt x="125791" y="217199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79FB07-534C-4392-AF67-983595B14238}">
      <dsp:nvSpPr>
        <dsp:cNvPr id="0" name=""/>
        <dsp:cNvSpPr/>
      </dsp:nvSpPr>
      <dsp:spPr>
        <a:xfrm>
          <a:off x="6386334" y="2435776"/>
          <a:ext cx="125791" cy="1576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6582"/>
              </a:lnTo>
              <a:lnTo>
                <a:pt x="125791" y="157658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67135E-6FB0-4E5D-8088-EB14C279FF03}">
      <dsp:nvSpPr>
        <dsp:cNvPr id="0" name=""/>
        <dsp:cNvSpPr/>
      </dsp:nvSpPr>
      <dsp:spPr>
        <a:xfrm>
          <a:off x="6386334" y="2435776"/>
          <a:ext cx="125791" cy="981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1171"/>
              </a:lnTo>
              <a:lnTo>
                <a:pt x="125791" y="98117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C8BBE3-4DD0-4EAC-94DA-FA42A651845D}">
      <dsp:nvSpPr>
        <dsp:cNvPr id="0" name=""/>
        <dsp:cNvSpPr/>
      </dsp:nvSpPr>
      <dsp:spPr>
        <a:xfrm>
          <a:off x="6386334" y="2435776"/>
          <a:ext cx="125791" cy="385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759"/>
              </a:lnTo>
              <a:lnTo>
                <a:pt x="125791" y="38575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C08164-91A7-4378-AA29-5FF29EEE68AE}">
      <dsp:nvSpPr>
        <dsp:cNvPr id="0" name=""/>
        <dsp:cNvSpPr/>
      </dsp:nvSpPr>
      <dsp:spPr>
        <a:xfrm>
          <a:off x="6214419" y="1840364"/>
          <a:ext cx="507357" cy="176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053"/>
              </a:lnTo>
              <a:lnTo>
                <a:pt x="507357" y="88053"/>
              </a:lnTo>
              <a:lnTo>
                <a:pt x="507357" y="17610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E1D71F-8961-45D4-81D6-7A281E9DB459}">
      <dsp:nvSpPr>
        <dsp:cNvPr id="0" name=""/>
        <dsp:cNvSpPr/>
      </dsp:nvSpPr>
      <dsp:spPr>
        <a:xfrm>
          <a:off x="5371618" y="2435776"/>
          <a:ext cx="125791" cy="3362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2817"/>
              </a:lnTo>
              <a:lnTo>
                <a:pt x="125791" y="3362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56397D-4F87-4A22-9FCB-C623AFD8D485}">
      <dsp:nvSpPr>
        <dsp:cNvPr id="0" name=""/>
        <dsp:cNvSpPr/>
      </dsp:nvSpPr>
      <dsp:spPr>
        <a:xfrm>
          <a:off x="5371618" y="2435776"/>
          <a:ext cx="125791" cy="2767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7406"/>
              </a:lnTo>
              <a:lnTo>
                <a:pt x="125791" y="276740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5DF2E8-EC49-4D1F-9CFB-BBBA34E6E320}">
      <dsp:nvSpPr>
        <dsp:cNvPr id="0" name=""/>
        <dsp:cNvSpPr/>
      </dsp:nvSpPr>
      <dsp:spPr>
        <a:xfrm>
          <a:off x="5371618" y="2435776"/>
          <a:ext cx="125791" cy="21719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1994"/>
              </a:lnTo>
              <a:lnTo>
                <a:pt x="125791" y="217199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8BF38-3A21-4BD1-A123-5544F2348833}">
      <dsp:nvSpPr>
        <dsp:cNvPr id="0" name=""/>
        <dsp:cNvSpPr/>
      </dsp:nvSpPr>
      <dsp:spPr>
        <a:xfrm>
          <a:off x="5371618" y="2435776"/>
          <a:ext cx="125791" cy="1576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6582"/>
              </a:lnTo>
              <a:lnTo>
                <a:pt x="125791" y="157658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A2C8E-7268-4071-87C1-9BC291550157}">
      <dsp:nvSpPr>
        <dsp:cNvPr id="0" name=""/>
        <dsp:cNvSpPr/>
      </dsp:nvSpPr>
      <dsp:spPr>
        <a:xfrm>
          <a:off x="5371618" y="2435776"/>
          <a:ext cx="125791" cy="981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1171"/>
              </a:lnTo>
              <a:lnTo>
                <a:pt x="125791" y="98117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E8239E-7881-46E8-B02B-B2BC39E0CC5C}">
      <dsp:nvSpPr>
        <dsp:cNvPr id="0" name=""/>
        <dsp:cNvSpPr/>
      </dsp:nvSpPr>
      <dsp:spPr>
        <a:xfrm>
          <a:off x="5371618" y="2435776"/>
          <a:ext cx="125791" cy="385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759"/>
              </a:lnTo>
              <a:lnTo>
                <a:pt x="125791" y="38575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5F5EB7-8A56-41C3-8CEA-F0EE50961A0F}">
      <dsp:nvSpPr>
        <dsp:cNvPr id="0" name=""/>
        <dsp:cNvSpPr/>
      </dsp:nvSpPr>
      <dsp:spPr>
        <a:xfrm>
          <a:off x="5707061" y="1840364"/>
          <a:ext cx="507357" cy="176107"/>
        </a:xfrm>
        <a:custGeom>
          <a:avLst/>
          <a:gdLst/>
          <a:ahLst/>
          <a:cxnLst/>
          <a:rect l="0" t="0" r="0" b="0"/>
          <a:pathLst>
            <a:path>
              <a:moveTo>
                <a:pt x="507357" y="0"/>
              </a:moveTo>
              <a:lnTo>
                <a:pt x="507357" y="88053"/>
              </a:lnTo>
              <a:lnTo>
                <a:pt x="0" y="88053"/>
              </a:lnTo>
              <a:lnTo>
                <a:pt x="0" y="17610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8961D1-D1CC-4A34-BBAB-E3A6B37928A9}">
      <dsp:nvSpPr>
        <dsp:cNvPr id="0" name=""/>
        <dsp:cNvSpPr/>
      </dsp:nvSpPr>
      <dsp:spPr>
        <a:xfrm>
          <a:off x="4692346" y="1244952"/>
          <a:ext cx="1522073" cy="176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053"/>
              </a:lnTo>
              <a:lnTo>
                <a:pt x="1522073" y="88053"/>
              </a:lnTo>
              <a:lnTo>
                <a:pt x="1522073" y="17610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EAA16-98FF-4116-9FBF-F89516D2CBE7}">
      <dsp:nvSpPr>
        <dsp:cNvPr id="0" name=""/>
        <dsp:cNvSpPr/>
      </dsp:nvSpPr>
      <dsp:spPr>
        <a:xfrm>
          <a:off x="4356903" y="2435776"/>
          <a:ext cx="125791" cy="2767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7406"/>
              </a:lnTo>
              <a:lnTo>
                <a:pt x="125791" y="276740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7B4BBD-DBC9-4A02-A3B3-8941320B89D3}">
      <dsp:nvSpPr>
        <dsp:cNvPr id="0" name=""/>
        <dsp:cNvSpPr/>
      </dsp:nvSpPr>
      <dsp:spPr>
        <a:xfrm>
          <a:off x="4356903" y="2435776"/>
          <a:ext cx="125791" cy="21719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1994"/>
              </a:lnTo>
              <a:lnTo>
                <a:pt x="125791" y="217199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D1AB5-7036-4103-8D07-3DD9293CE2D2}">
      <dsp:nvSpPr>
        <dsp:cNvPr id="0" name=""/>
        <dsp:cNvSpPr/>
      </dsp:nvSpPr>
      <dsp:spPr>
        <a:xfrm>
          <a:off x="4356903" y="2435776"/>
          <a:ext cx="125791" cy="1576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6582"/>
              </a:lnTo>
              <a:lnTo>
                <a:pt x="125791" y="157658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B5BF22-20C8-4059-9EA6-44018E61FEA6}">
      <dsp:nvSpPr>
        <dsp:cNvPr id="0" name=""/>
        <dsp:cNvSpPr/>
      </dsp:nvSpPr>
      <dsp:spPr>
        <a:xfrm>
          <a:off x="4356903" y="2435776"/>
          <a:ext cx="125791" cy="981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1171"/>
              </a:lnTo>
              <a:lnTo>
                <a:pt x="125791" y="98117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5688E3-AEC0-4A87-9485-ED45BF2BAEA8}">
      <dsp:nvSpPr>
        <dsp:cNvPr id="0" name=""/>
        <dsp:cNvSpPr/>
      </dsp:nvSpPr>
      <dsp:spPr>
        <a:xfrm>
          <a:off x="4356903" y="2435776"/>
          <a:ext cx="125791" cy="385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759"/>
              </a:lnTo>
              <a:lnTo>
                <a:pt x="125791" y="38575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B857F8-A9B7-46A8-962C-BE0DEF906D78}">
      <dsp:nvSpPr>
        <dsp:cNvPr id="0" name=""/>
        <dsp:cNvSpPr/>
      </dsp:nvSpPr>
      <dsp:spPr>
        <a:xfrm>
          <a:off x="3170273" y="1840364"/>
          <a:ext cx="1522073" cy="176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053"/>
              </a:lnTo>
              <a:lnTo>
                <a:pt x="1522073" y="88053"/>
              </a:lnTo>
              <a:lnTo>
                <a:pt x="1522073" y="17610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ABD6B4-2B71-4C28-B546-CE3A350B929D}">
      <dsp:nvSpPr>
        <dsp:cNvPr id="0" name=""/>
        <dsp:cNvSpPr/>
      </dsp:nvSpPr>
      <dsp:spPr>
        <a:xfrm>
          <a:off x="3342187" y="2435776"/>
          <a:ext cx="125791" cy="2767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7406"/>
              </a:lnTo>
              <a:lnTo>
                <a:pt x="125791" y="276740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9C5D7B-2C14-41B2-8720-83B1ACD02780}">
      <dsp:nvSpPr>
        <dsp:cNvPr id="0" name=""/>
        <dsp:cNvSpPr/>
      </dsp:nvSpPr>
      <dsp:spPr>
        <a:xfrm>
          <a:off x="3342187" y="2435776"/>
          <a:ext cx="125791" cy="21719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1994"/>
              </a:lnTo>
              <a:lnTo>
                <a:pt x="125791" y="217199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4BC7D4-A4EF-4138-B676-6E7EFC596B3A}">
      <dsp:nvSpPr>
        <dsp:cNvPr id="0" name=""/>
        <dsp:cNvSpPr/>
      </dsp:nvSpPr>
      <dsp:spPr>
        <a:xfrm>
          <a:off x="3342187" y="2435776"/>
          <a:ext cx="125791" cy="1576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6582"/>
              </a:lnTo>
              <a:lnTo>
                <a:pt x="125791" y="157658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6F206D-1968-4D71-9E5D-1F2CDEFE79D2}">
      <dsp:nvSpPr>
        <dsp:cNvPr id="0" name=""/>
        <dsp:cNvSpPr/>
      </dsp:nvSpPr>
      <dsp:spPr>
        <a:xfrm>
          <a:off x="3342187" y="2435776"/>
          <a:ext cx="125791" cy="981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1171"/>
              </a:lnTo>
              <a:lnTo>
                <a:pt x="125791" y="98117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386232-4E81-4949-B9D5-BB443984BAC0}">
      <dsp:nvSpPr>
        <dsp:cNvPr id="0" name=""/>
        <dsp:cNvSpPr/>
      </dsp:nvSpPr>
      <dsp:spPr>
        <a:xfrm>
          <a:off x="3342187" y="2435776"/>
          <a:ext cx="125791" cy="385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759"/>
              </a:lnTo>
              <a:lnTo>
                <a:pt x="125791" y="38575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F21760-8BCB-4DC9-A4E3-1002BC782003}">
      <dsp:nvSpPr>
        <dsp:cNvPr id="0" name=""/>
        <dsp:cNvSpPr/>
      </dsp:nvSpPr>
      <dsp:spPr>
        <a:xfrm>
          <a:off x="3170273" y="1840364"/>
          <a:ext cx="507357" cy="176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053"/>
              </a:lnTo>
              <a:lnTo>
                <a:pt x="507357" y="88053"/>
              </a:lnTo>
              <a:lnTo>
                <a:pt x="507357" y="17610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DFAE19-C13B-4761-B68B-3E1CE20BA218}">
      <dsp:nvSpPr>
        <dsp:cNvPr id="0" name=""/>
        <dsp:cNvSpPr/>
      </dsp:nvSpPr>
      <dsp:spPr>
        <a:xfrm>
          <a:off x="2327472" y="2435776"/>
          <a:ext cx="125791" cy="2767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7406"/>
              </a:lnTo>
              <a:lnTo>
                <a:pt x="125791" y="276740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6B6274-2F68-4A87-8533-63568A795A88}">
      <dsp:nvSpPr>
        <dsp:cNvPr id="0" name=""/>
        <dsp:cNvSpPr/>
      </dsp:nvSpPr>
      <dsp:spPr>
        <a:xfrm>
          <a:off x="2327472" y="2435776"/>
          <a:ext cx="125791" cy="21719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1994"/>
              </a:lnTo>
              <a:lnTo>
                <a:pt x="125791" y="217199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2BDAEB-7099-49F5-9E8D-FAED8BEC84AD}">
      <dsp:nvSpPr>
        <dsp:cNvPr id="0" name=""/>
        <dsp:cNvSpPr/>
      </dsp:nvSpPr>
      <dsp:spPr>
        <a:xfrm>
          <a:off x="2327472" y="2435776"/>
          <a:ext cx="125791" cy="1576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6582"/>
              </a:lnTo>
              <a:lnTo>
                <a:pt x="125791" y="157658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02991F-356E-455F-813C-8EFDE1DB64D4}">
      <dsp:nvSpPr>
        <dsp:cNvPr id="0" name=""/>
        <dsp:cNvSpPr/>
      </dsp:nvSpPr>
      <dsp:spPr>
        <a:xfrm>
          <a:off x="2327472" y="2435776"/>
          <a:ext cx="125791" cy="981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1171"/>
              </a:lnTo>
              <a:lnTo>
                <a:pt x="125791" y="98117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17726C-7C5E-4BE1-AECF-C2B00A1DAA0A}">
      <dsp:nvSpPr>
        <dsp:cNvPr id="0" name=""/>
        <dsp:cNvSpPr/>
      </dsp:nvSpPr>
      <dsp:spPr>
        <a:xfrm>
          <a:off x="2327472" y="2435776"/>
          <a:ext cx="125791" cy="385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759"/>
              </a:lnTo>
              <a:lnTo>
                <a:pt x="125791" y="38575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60840E-12BC-4205-B045-45F68ADEEE43}">
      <dsp:nvSpPr>
        <dsp:cNvPr id="0" name=""/>
        <dsp:cNvSpPr/>
      </dsp:nvSpPr>
      <dsp:spPr>
        <a:xfrm>
          <a:off x="2662915" y="1840364"/>
          <a:ext cx="507357" cy="176107"/>
        </a:xfrm>
        <a:custGeom>
          <a:avLst/>
          <a:gdLst/>
          <a:ahLst/>
          <a:cxnLst/>
          <a:rect l="0" t="0" r="0" b="0"/>
          <a:pathLst>
            <a:path>
              <a:moveTo>
                <a:pt x="507357" y="0"/>
              </a:moveTo>
              <a:lnTo>
                <a:pt x="507357" y="88053"/>
              </a:lnTo>
              <a:lnTo>
                <a:pt x="0" y="88053"/>
              </a:lnTo>
              <a:lnTo>
                <a:pt x="0" y="17610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32FD3-331B-4E95-AA1B-6469D17D2877}">
      <dsp:nvSpPr>
        <dsp:cNvPr id="0" name=""/>
        <dsp:cNvSpPr/>
      </dsp:nvSpPr>
      <dsp:spPr>
        <a:xfrm>
          <a:off x="1312756" y="2435776"/>
          <a:ext cx="125791" cy="2767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7406"/>
              </a:lnTo>
              <a:lnTo>
                <a:pt x="125791" y="276740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86F074-1764-40EF-A382-A5CB4F07BE4C}">
      <dsp:nvSpPr>
        <dsp:cNvPr id="0" name=""/>
        <dsp:cNvSpPr/>
      </dsp:nvSpPr>
      <dsp:spPr>
        <a:xfrm>
          <a:off x="1312756" y="2435776"/>
          <a:ext cx="125791" cy="21719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1994"/>
              </a:lnTo>
              <a:lnTo>
                <a:pt x="125791" y="217199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18BCE5-5CFC-44F9-A834-248DD4E68460}">
      <dsp:nvSpPr>
        <dsp:cNvPr id="0" name=""/>
        <dsp:cNvSpPr/>
      </dsp:nvSpPr>
      <dsp:spPr>
        <a:xfrm>
          <a:off x="1312756" y="2435776"/>
          <a:ext cx="125791" cy="1576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6582"/>
              </a:lnTo>
              <a:lnTo>
                <a:pt x="125791" y="157658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91A8DD-FFBB-4C6F-9595-8EA3ECF5FE0D}">
      <dsp:nvSpPr>
        <dsp:cNvPr id="0" name=""/>
        <dsp:cNvSpPr/>
      </dsp:nvSpPr>
      <dsp:spPr>
        <a:xfrm>
          <a:off x="1312756" y="2435776"/>
          <a:ext cx="125791" cy="981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1171"/>
              </a:lnTo>
              <a:lnTo>
                <a:pt x="125791" y="98117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4EA49-986C-4034-9ECB-05DBE0CEBF4A}">
      <dsp:nvSpPr>
        <dsp:cNvPr id="0" name=""/>
        <dsp:cNvSpPr/>
      </dsp:nvSpPr>
      <dsp:spPr>
        <a:xfrm>
          <a:off x="1312756" y="2435776"/>
          <a:ext cx="125791" cy="385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759"/>
              </a:lnTo>
              <a:lnTo>
                <a:pt x="125791" y="38575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F424E-C597-4EE9-9537-505DE0D3B504}">
      <dsp:nvSpPr>
        <dsp:cNvPr id="0" name=""/>
        <dsp:cNvSpPr/>
      </dsp:nvSpPr>
      <dsp:spPr>
        <a:xfrm>
          <a:off x="1648199" y="1840364"/>
          <a:ext cx="1522073" cy="176107"/>
        </a:xfrm>
        <a:custGeom>
          <a:avLst/>
          <a:gdLst/>
          <a:ahLst/>
          <a:cxnLst/>
          <a:rect l="0" t="0" r="0" b="0"/>
          <a:pathLst>
            <a:path>
              <a:moveTo>
                <a:pt x="1522073" y="0"/>
              </a:moveTo>
              <a:lnTo>
                <a:pt x="1522073" y="88053"/>
              </a:lnTo>
              <a:lnTo>
                <a:pt x="0" y="88053"/>
              </a:lnTo>
              <a:lnTo>
                <a:pt x="0" y="17610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57747A-A3C6-4E93-9BC4-2373E6B6BAA5}">
      <dsp:nvSpPr>
        <dsp:cNvPr id="0" name=""/>
        <dsp:cNvSpPr/>
      </dsp:nvSpPr>
      <dsp:spPr>
        <a:xfrm>
          <a:off x="3170273" y="1244952"/>
          <a:ext cx="1522073" cy="176107"/>
        </a:xfrm>
        <a:custGeom>
          <a:avLst/>
          <a:gdLst/>
          <a:ahLst/>
          <a:cxnLst/>
          <a:rect l="0" t="0" r="0" b="0"/>
          <a:pathLst>
            <a:path>
              <a:moveTo>
                <a:pt x="1522073" y="0"/>
              </a:moveTo>
              <a:lnTo>
                <a:pt x="1522073" y="88053"/>
              </a:lnTo>
              <a:lnTo>
                <a:pt x="0" y="88053"/>
              </a:lnTo>
              <a:lnTo>
                <a:pt x="0" y="17610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99E8CA-DFB6-4150-93F3-B0E214A6CCB5}">
      <dsp:nvSpPr>
        <dsp:cNvPr id="0" name=""/>
        <dsp:cNvSpPr/>
      </dsp:nvSpPr>
      <dsp:spPr>
        <a:xfrm>
          <a:off x="4692346" y="461206"/>
          <a:ext cx="918602" cy="364442"/>
        </a:xfrm>
        <a:custGeom>
          <a:avLst/>
          <a:gdLst/>
          <a:ahLst/>
          <a:cxnLst/>
          <a:rect l="0" t="0" r="0" b="0"/>
          <a:pathLst>
            <a:path>
              <a:moveTo>
                <a:pt x="918602" y="0"/>
              </a:moveTo>
              <a:lnTo>
                <a:pt x="918602" y="276388"/>
              </a:lnTo>
              <a:lnTo>
                <a:pt x="0" y="276388"/>
              </a:lnTo>
              <a:lnTo>
                <a:pt x="0" y="36444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E140D-FB95-4052-AB47-85E86A0A2273}">
      <dsp:nvSpPr>
        <dsp:cNvPr id="0" name=""/>
        <dsp:cNvSpPr/>
      </dsp:nvSpPr>
      <dsp:spPr>
        <a:xfrm>
          <a:off x="88389" y="1244952"/>
          <a:ext cx="125791" cy="1576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6582"/>
              </a:lnTo>
              <a:lnTo>
                <a:pt x="125791" y="157658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67DC49-F8A4-4B3E-8895-B0908F052F46}">
      <dsp:nvSpPr>
        <dsp:cNvPr id="0" name=""/>
        <dsp:cNvSpPr/>
      </dsp:nvSpPr>
      <dsp:spPr>
        <a:xfrm>
          <a:off x="88389" y="1244952"/>
          <a:ext cx="125791" cy="981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1171"/>
              </a:lnTo>
              <a:lnTo>
                <a:pt x="125791" y="98117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E0B59A-A1B4-478A-8095-7C9D7760D9C8}">
      <dsp:nvSpPr>
        <dsp:cNvPr id="0" name=""/>
        <dsp:cNvSpPr/>
      </dsp:nvSpPr>
      <dsp:spPr>
        <a:xfrm>
          <a:off x="88389" y="1244952"/>
          <a:ext cx="125791" cy="385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759"/>
              </a:lnTo>
              <a:lnTo>
                <a:pt x="125791" y="38575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4327F1-4B82-47E4-9C9F-F265ADFB32A9}">
      <dsp:nvSpPr>
        <dsp:cNvPr id="0" name=""/>
        <dsp:cNvSpPr/>
      </dsp:nvSpPr>
      <dsp:spPr>
        <a:xfrm>
          <a:off x="423832" y="461206"/>
          <a:ext cx="5187116" cy="364442"/>
        </a:xfrm>
        <a:custGeom>
          <a:avLst/>
          <a:gdLst/>
          <a:ahLst/>
          <a:cxnLst/>
          <a:rect l="0" t="0" r="0" b="0"/>
          <a:pathLst>
            <a:path>
              <a:moveTo>
                <a:pt x="5187116" y="0"/>
              </a:moveTo>
              <a:lnTo>
                <a:pt x="5187116" y="276388"/>
              </a:lnTo>
              <a:lnTo>
                <a:pt x="0" y="276388"/>
              </a:lnTo>
              <a:lnTo>
                <a:pt x="0" y="36444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CD321F-A035-41BD-A8C9-C8D2BB0B6C38}">
      <dsp:nvSpPr>
        <dsp:cNvPr id="0" name=""/>
        <dsp:cNvSpPr/>
      </dsp:nvSpPr>
      <dsp:spPr>
        <a:xfrm>
          <a:off x="4121405" y="41902"/>
          <a:ext cx="2979087" cy="4193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latin typeface="Itau Display" panose="020B0503020204020204" pitchFamily="34" charset="0"/>
              <a:cs typeface="Itau Display" panose="020B0503020204020204" pitchFamily="34" charset="0"/>
            </a:rPr>
            <a:t>FASE I – Open Data – </a:t>
          </a:r>
          <a:r>
            <a:rPr lang="pt-BR" sz="1200" kern="1200" dirty="0" err="1">
              <a:latin typeface="Itau Display" panose="020B0503020204020204" pitchFamily="34" charset="0"/>
              <a:cs typeface="Itau Display" panose="020B0503020204020204" pitchFamily="34" charset="0"/>
            </a:rPr>
            <a:t>Squad</a:t>
          </a:r>
          <a:r>
            <a:rPr lang="pt-BR" sz="1200" kern="1200" dirty="0">
              <a:latin typeface="Itau Display" panose="020B0503020204020204" pitchFamily="34" charset="0"/>
              <a:cs typeface="Itau Display" panose="020B0503020204020204" pitchFamily="34" charset="0"/>
            </a:rPr>
            <a:t> 1 </a:t>
          </a:r>
        </a:p>
      </dsp:txBody>
      <dsp:txXfrm>
        <a:off x="4121405" y="41902"/>
        <a:ext cx="2979087" cy="419303"/>
      </dsp:txXfrm>
    </dsp:sp>
    <dsp:sp modelId="{140F84B6-6348-4418-8FC8-594B853AE5F0}">
      <dsp:nvSpPr>
        <dsp:cNvPr id="0" name=""/>
        <dsp:cNvSpPr/>
      </dsp:nvSpPr>
      <dsp:spPr>
        <a:xfrm>
          <a:off x="4528" y="825648"/>
          <a:ext cx="838607" cy="419303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>
              <a:latin typeface="Itau Display" panose="020B0503020204020204" pitchFamily="34" charset="0"/>
              <a:cs typeface="Itau Display" panose="020B0503020204020204" pitchFamily="34" charset="0"/>
            </a:rPr>
            <a:t>Perfil de API Open Data</a:t>
          </a:r>
        </a:p>
      </dsp:txBody>
      <dsp:txXfrm>
        <a:off x="4528" y="825648"/>
        <a:ext cx="838607" cy="419303"/>
      </dsp:txXfrm>
    </dsp:sp>
    <dsp:sp modelId="{BCCE08C3-61F6-4CF3-B6C8-E09DA21042E9}">
      <dsp:nvSpPr>
        <dsp:cNvPr id="0" name=""/>
        <dsp:cNvSpPr/>
      </dsp:nvSpPr>
      <dsp:spPr>
        <a:xfrm>
          <a:off x="214180" y="1421060"/>
          <a:ext cx="838607" cy="419303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>
              <a:latin typeface="Itau Display" panose="020B0503020204020204" pitchFamily="34" charset="0"/>
              <a:cs typeface="Itau Display" panose="020B0503020204020204" pitchFamily="34" charset="0"/>
            </a:rPr>
            <a:t>Princípios</a:t>
          </a:r>
        </a:p>
      </dsp:txBody>
      <dsp:txXfrm>
        <a:off x="214180" y="1421060"/>
        <a:ext cx="838607" cy="419303"/>
      </dsp:txXfrm>
    </dsp:sp>
    <dsp:sp modelId="{7A70CBEB-E946-4977-B98A-0C04E964BE0C}">
      <dsp:nvSpPr>
        <dsp:cNvPr id="0" name=""/>
        <dsp:cNvSpPr/>
      </dsp:nvSpPr>
      <dsp:spPr>
        <a:xfrm>
          <a:off x="214180" y="2016472"/>
          <a:ext cx="838607" cy="419303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>
              <a:latin typeface="Itau Display" panose="020B0503020204020204" pitchFamily="34" charset="0"/>
              <a:cs typeface="Itau Display" panose="020B0503020204020204" pitchFamily="34" charset="0"/>
            </a:rPr>
            <a:t>Padrões</a:t>
          </a:r>
        </a:p>
      </dsp:txBody>
      <dsp:txXfrm>
        <a:off x="214180" y="2016472"/>
        <a:ext cx="838607" cy="419303"/>
      </dsp:txXfrm>
    </dsp:sp>
    <dsp:sp modelId="{EDAECD34-3778-492F-A833-EE8872A2C5E3}">
      <dsp:nvSpPr>
        <dsp:cNvPr id="0" name=""/>
        <dsp:cNvSpPr/>
      </dsp:nvSpPr>
      <dsp:spPr>
        <a:xfrm>
          <a:off x="214180" y="2611883"/>
          <a:ext cx="838607" cy="419303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>
              <a:latin typeface="Itau Display" panose="020B0503020204020204" pitchFamily="34" charset="0"/>
              <a:cs typeface="Itau Display" panose="020B0503020204020204" pitchFamily="34" charset="0"/>
            </a:rPr>
            <a:t>Requisitos não-funcionais</a:t>
          </a:r>
        </a:p>
      </dsp:txBody>
      <dsp:txXfrm>
        <a:off x="214180" y="2611883"/>
        <a:ext cx="838607" cy="419303"/>
      </dsp:txXfrm>
    </dsp:sp>
    <dsp:sp modelId="{8EE29BFB-D747-4089-A815-2CD20C24C080}">
      <dsp:nvSpPr>
        <dsp:cNvPr id="0" name=""/>
        <dsp:cNvSpPr/>
      </dsp:nvSpPr>
      <dsp:spPr>
        <a:xfrm>
          <a:off x="4273042" y="825648"/>
          <a:ext cx="838607" cy="4193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>
              <a:latin typeface="Itau Display" panose="020B0503020204020204" pitchFamily="34" charset="0"/>
              <a:cs typeface="Itau Display" panose="020B0503020204020204" pitchFamily="34" charset="0"/>
            </a:rPr>
            <a:t>Especificação das APIs de Open Data</a:t>
          </a:r>
        </a:p>
      </dsp:txBody>
      <dsp:txXfrm>
        <a:off x="4273042" y="825648"/>
        <a:ext cx="838607" cy="419303"/>
      </dsp:txXfrm>
    </dsp:sp>
    <dsp:sp modelId="{8F88A3F4-3CB4-4DD5-8F32-0DAF90905A42}">
      <dsp:nvSpPr>
        <dsp:cNvPr id="0" name=""/>
        <dsp:cNvSpPr/>
      </dsp:nvSpPr>
      <dsp:spPr>
        <a:xfrm>
          <a:off x="2750969" y="1421060"/>
          <a:ext cx="838607" cy="4193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>
              <a:latin typeface="Itau Display" panose="020B0503020204020204" pitchFamily="34" charset="0"/>
              <a:cs typeface="Itau Display" panose="020B0503020204020204" pitchFamily="34" charset="0"/>
            </a:rPr>
            <a:t>Canais de Atendimento</a:t>
          </a:r>
        </a:p>
      </dsp:txBody>
      <dsp:txXfrm>
        <a:off x="2750969" y="1421060"/>
        <a:ext cx="838607" cy="419303"/>
      </dsp:txXfrm>
    </dsp:sp>
    <dsp:sp modelId="{4EBCDD4F-C3D7-46E5-8071-6ECF836BC45F}">
      <dsp:nvSpPr>
        <dsp:cNvPr id="0" name=""/>
        <dsp:cNvSpPr/>
      </dsp:nvSpPr>
      <dsp:spPr>
        <a:xfrm>
          <a:off x="1228895" y="2016472"/>
          <a:ext cx="838607" cy="4193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>
              <a:latin typeface="Itau Display" panose="020B0503020204020204" pitchFamily="34" charset="0"/>
              <a:cs typeface="Itau Display" panose="020B0503020204020204" pitchFamily="34" charset="0"/>
            </a:rPr>
            <a:t>Dependências próprias</a:t>
          </a:r>
        </a:p>
      </dsp:txBody>
      <dsp:txXfrm>
        <a:off x="1228895" y="2016472"/>
        <a:ext cx="838607" cy="419303"/>
      </dsp:txXfrm>
    </dsp:sp>
    <dsp:sp modelId="{62A1D0EB-D8F0-4CAA-B90B-822AF7842118}">
      <dsp:nvSpPr>
        <dsp:cNvPr id="0" name=""/>
        <dsp:cNvSpPr/>
      </dsp:nvSpPr>
      <dsp:spPr>
        <a:xfrm>
          <a:off x="1438547" y="2611883"/>
          <a:ext cx="838607" cy="4193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>
              <a:latin typeface="Itau Display" panose="020B0503020204020204" pitchFamily="34" charset="0"/>
              <a:cs typeface="Itau Display" panose="020B0503020204020204" pitchFamily="34" charset="0"/>
            </a:rPr>
            <a:t>Documentação</a:t>
          </a:r>
        </a:p>
      </dsp:txBody>
      <dsp:txXfrm>
        <a:off x="1438547" y="2611883"/>
        <a:ext cx="838607" cy="419303"/>
      </dsp:txXfrm>
    </dsp:sp>
    <dsp:sp modelId="{310159C8-E04C-434C-87F4-EFB5AB594F4F}">
      <dsp:nvSpPr>
        <dsp:cNvPr id="0" name=""/>
        <dsp:cNvSpPr/>
      </dsp:nvSpPr>
      <dsp:spPr>
        <a:xfrm>
          <a:off x="1438547" y="3207295"/>
          <a:ext cx="838607" cy="4193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>
              <a:latin typeface="Itau Display" panose="020B0503020204020204" pitchFamily="34" charset="0"/>
              <a:cs typeface="Itau Display" panose="020B0503020204020204" pitchFamily="34" charset="0"/>
            </a:rPr>
            <a:t>Dicionário de dados</a:t>
          </a:r>
        </a:p>
      </dsp:txBody>
      <dsp:txXfrm>
        <a:off x="1438547" y="3207295"/>
        <a:ext cx="838607" cy="419303"/>
      </dsp:txXfrm>
    </dsp:sp>
    <dsp:sp modelId="{B4ED7D90-28D3-4C2A-82A5-AAECF01EA494}">
      <dsp:nvSpPr>
        <dsp:cNvPr id="0" name=""/>
        <dsp:cNvSpPr/>
      </dsp:nvSpPr>
      <dsp:spPr>
        <a:xfrm>
          <a:off x="1438547" y="3802706"/>
          <a:ext cx="838607" cy="4193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>
              <a:latin typeface="Itau Display" panose="020B0503020204020204" pitchFamily="34" charset="0"/>
              <a:cs typeface="Itau Display" panose="020B0503020204020204" pitchFamily="34" charset="0"/>
            </a:rPr>
            <a:t>Especificação API (OAS 3.0)</a:t>
          </a:r>
        </a:p>
      </dsp:txBody>
      <dsp:txXfrm>
        <a:off x="1438547" y="3802706"/>
        <a:ext cx="838607" cy="419303"/>
      </dsp:txXfrm>
    </dsp:sp>
    <dsp:sp modelId="{6C0DB04A-F669-4B3C-9460-8F7AB36855A9}">
      <dsp:nvSpPr>
        <dsp:cNvPr id="0" name=""/>
        <dsp:cNvSpPr/>
      </dsp:nvSpPr>
      <dsp:spPr>
        <a:xfrm>
          <a:off x="1438547" y="4398118"/>
          <a:ext cx="838607" cy="4193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>
              <a:latin typeface="Itau Display" panose="020B0503020204020204" pitchFamily="34" charset="0"/>
              <a:cs typeface="Itau Display" panose="020B0503020204020204" pitchFamily="34" charset="0"/>
            </a:rPr>
            <a:t>Casos de Exemplo de Uso</a:t>
          </a:r>
        </a:p>
      </dsp:txBody>
      <dsp:txXfrm>
        <a:off x="1438547" y="4398118"/>
        <a:ext cx="838607" cy="419303"/>
      </dsp:txXfrm>
    </dsp:sp>
    <dsp:sp modelId="{978F36EE-08D8-40AB-AA95-6A2FFB8BC3D9}">
      <dsp:nvSpPr>
        <dsp:cNvPr id="0" name=""/>
        <dsp:cNvSpPr/>
      </dsp:nvSpPr>
      <dsp:spPr>
        <a:xfrm>
          <a:off x="1438547" y="4993530"/>
          <a:ext cx="838607" cy="4193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>
              <a:latin typeface="Itau Display" panose="020B0503020204020204" pitchFamily="34" charset="0"/>
              <a:cs typeface="Itau Display" panose="020B0503020204020204" pitchFamily="34" charset="0"/>
            </a:rPr>
            <a:t>Critérios de segurança</a:t>
          </a:r>
        </a:p>
      </dsp:txBody>
      <dsp:txXfrm>
        <a:off x="1438547" y="4993530"/>
        <a:ext cx="838607" cy="419303"/>
      </dsp:txXfrm>
    </dsp:sp>
    <dsp:sp modelId="{E3A9C22C-1E06-4B0C-AFCC-E01FB33E4757}">
      <dsp:nvSpPr>
        <dsp:cNvPr id="0" name=""/>
        <dsp:cNvSpPr/>
      </dsp:nvSpPr>
      <dsp:spPr>
        <a:xfrm>
          <a:off x="2243611" y="2016472"/>
          <a:ext cx="838607" cy="4193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>
              <a:latin typeface="Itau Display" panose="020B0503020204020204" pitchFamily="34" charset="0"/>
              <a:cs typeface="Itau Display" panose="020B0503020204020204" pitchFamily="34" charset="0"/>
            </a:rPr>
            <a:t>Correspondentes</a:t>
          </a:r>
        </a:p>
      </dsp:txBody>
      <dsp:txXfrm>
        <a:off x="2243611" y="2016472"/>
        <a:ext cx="838607" cy="419303"/>
      </dsp:txXfrm>
    </dsp:sp>
    <dsp:sp modelId="{08093544-9166-41D1-950E-BF841D1DB42B}">
      <dsp:nvSpPr>
        <dsp:cNvPr id="0" name=""/>
        <dsp:cNvSpPr/>
      </dsp:nvSpPr>
      <dsp:spPr>
        <a:xfrm>
          <a:off x="2453263" y="2611883"/>
          <a:ext cx="838607" cy="4193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>
              <a:latin typeface="Itau Display" panose="020B0503020204020204" pitchFamily="34" charset="0"/>
              <a:cs typeface="Itau Display" panose="020B0503020204020204" pitchFamily="34" charset="0"/>
            </a:rPr>
            <a:t>Documentação</a:t>
          </a:r>
          <a:endParaRPr lang="pt-BR" sz="800" kern="1200" dirty="0">
            <a:latin typeface="Itau Display" panose="020B0503020204020204" pitchFamily="34" charset="0"/>
            <a:cs typeface="Itau Display" panose="020B0503020204020204" pitchFamily="34" charset="0"/>
          </a:endParaRPr>
        </a:p>
      </dsp:txBody>
      <dsp:txXfrm>
        <a:off x="2453263" y="2611883"/>
        <a:ext cx="838607" cy="419303"/>
      </dsp:txXfrm>
    </dsp:sp>
    <dsp:sp modelId="{C442E359-E03F-40E8-936F-30256CA828CE}">
      <dsp:nvSpPr>
        <dsp:cNvPr id="0" name=""/>
        <dsp:cNvSpPr/>
      </dsp:nvSpPr>
      <dsp:spPr>
        <a:xfrm>
          <a:off x="2453263" y="3207295"/>
          <a:ext cx="838607" cy="4193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>
              <a:latin typeface="Itau Display" panose="020B0503020204020204" pitchFamily="34" charset="0"/>
              <a:cs typeface="Itau Display" panose="020B0503020204020204" pitchFamily="34" charset="0"/>
            </a:rPr>
            <a:t>Dicionário de dados</a:t>
          </a:r>
        </a:p>
      </dsp:txBody>
      <dsp:txXfrm>
        <a:off x="2453263" y="3207295"/>
        <a:ext cx="838607" cy="419303"/>
      </dsp:txXfrm>
    </dsp:sp>
    <dsp:sp modelId="{E7A75689-0CDD-4B54-8A7C-34A9EF49E2DA}">
      <dsp:nvSpPr>
        <dsp:cNvPr id="0" name=""/>
        <dsp:cNvSpPr/>
      </dsp:nvSpPr>
      <dsp:spPr>
        <a:xfrm>
          <a:off x="2453263" y="3802706"/>
          <a:ext cx="838607" cy="4193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>
              <a:latin typeface="Itau Display" panose="020B0503020204020204" pitchFamily="34" charset="0"/>
              <a:cs typeface="Itau Display" panose="020B0503020204020204" pitchFamily="34" charset="0"/>
            </a:rPr>
            <a:t>Especificação API (OAS 3.0)</a:t>
          </a:r>
        </a:p>
      </dsp:txBody>
      <dsp:txXfrm>
        <a:off x="2453263" y="3802706"/>
        <a:ext cx="838607" cy="419303"/>
      </dsp:txXfrm>
    </dsp:sp>
    <dsp:sp modelId="{97A262EC-99F4-4A46-AE8F-F8CDD0A85263}">
      <dsp:nvSpPr>
        <dsp:cNvPr id="0" name=""/>
        <dsp:cNvSpPr/>
      </dsp:nvSpPr>
      <dsp:spPr>
        <a:xfrm>
          <a:off x="2453263" y="4398118"/>
          <a:ext cx="838607" cy="4193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>
              <a:latin typeface="Itau Display" panose="020B0503020204020204" pitchFamily="34" charset="0"/>
              <a:cs typeface="Itau Display" panose="020B0503020204020204" pitchFamily="34" charset="0"/>
            </a:rPr>
            <a:t>Casos de Exemplo de Uso</a:t>
          </a:r>
        </a:p>
      </dsp:txBody>
      <dsp:txXfrm>
        <a:off x="2453263" y="4398118"/>
        <a:ext cx="838607" cy="419303"/>
      </dsp:txXfrm>
    </dsp:sp>
    <dsp:sp modelId="{0A17EBE9-A79D-4F09-863A-0F8BE993835C}">
      <dsp:nvSpPr>
        <dsp:cNvPr id="0" name=""/>
        <dsp:cNvSpPr/>
      </dsp:nvSpPr>
      <dsp:spPr>
        <a:xfrm>
          <a:off x="2453263" y="4993530"/>
          <a:ext cx="838607" cy="4193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>
              <a:latin typeface="Itau Display" panose="020B0503020204020204" pitchFamily="34" charset="0"/>
              <a:cs typeface="Itau Display" panose="020B0503020204020204" pitchFamily="34" charset="0"/>
            </a:rPr>
            <a:t>Critérios de segurança</a:t>
          </a:r>
        </a:p>
      </dsp:txBody>
      <dsp:txXfrm>
        <a:off x="2453263" y="4993530"/>
        <a:ext cx="838607" cy="419303"/>
      </dsp:txXfrm>
    </dsp:sp>
    <dsp:sp modelId="{F1D7C253-CD31-4BC0-9B47-6AAC317DC036}">
      <dsp:nvSpPr>
        <dsp:cNvPr id="0" name=""/>
        <dsp:cNvSpPr/>
      </dsp:nvSpPr>
      <dsp:spPr>
        <a:xfrm>
          <a:off x="3258326" y="2016472"/>
          <a:ext cx="838607" cy="4193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>
              <a:latin typeface="Itau Display" panose="020B0503020204020204" pitchFamily="34" charset="0"/>
              <a:cs typeface="Itau Display" panose="020B0503020204020204" pitchFamily="34" charset="0"/>
            </a:rPr>
            <a:t>Canais eletrônicos</a:t>
          </a:r>
        </a:p>
      </dsp:txBody>
      <dsp:txXfrm>
        <a:off x="3258326" y="2016472"/>
        <a:ext cx="838607" cy="419303"/>
      </dsp:txXfrm>
    </dsp:sp>
    <dsp:sp modelId="{A0B3B387-6D6C-4FFF-90BF-D3BC6EC10716}">
      <dsp:nvSpPr>
        <dsp:cNvPr id="0" name=""/>
        <dsp:cNvSpPr/>
      </dsp:nvSpPr>
      <dsp:spPr>
        <a:xfrm>
          <a:off x="3467978" y="2611883"/>
          <a:ext cx="838607" cy="4193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>
              <a:latin typeface="Itau Display" panose="020B0503020204020204" pitchFamily="34" charset="0"/>
              <a:cs typeface="Itau Display" panose="020B0503020204020204" pitchFamily="34" charset="0"/>
            </a:rPr>
            <a:t>Documentação</a:t>
          </a:r>
          <a:endParaRPr lang="pt-BR" sz="800" kern="1200" dirty="0">
            <a:latin typeface="Itau Display" panose="020B0503020204020204" pitchFamily="34" charset="0"/>
            <a:cs typeface="Itau Display" panose="020B0503020204020204" pitchFamily="34" charset="0"/>
          </a:endParaRPr>
        </a:p>
      </dsp:txBody>
      <dsp:txXfrm>
        <a:off x="3467978" y="2611883"/>
        <a:ext cx="838607" cy="419303"/>
      </dsp:txXfrm>
    </dsp:sp>
    <dsp:sp modelId="{B9F43535-6DFD-4AFE-9D61-E15B45A3E83E}">
      <dsp:nvSpPr>
        <dsp:cNvPr id="0" name=""/>
        <dsp:cNvSpPr/>
      </dsp:nvSpPr>
      <dsp:spPr>
        <a:xfrm>
          <a:off x="3467978" y="3207295"/>
          <a:ext cx="838607" cy="4193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>
              <a:latin typeface="Itau Display" panose="020B0503020204020204" pitchFamily="34" charset="0"/>
              <a:cs typeface="Itau Display" panose="020B0503020204020204" pitchFamily="34" charset="0"/>
            </a:rPr>
            <a:t>Dicionário de dados</a:t>
          </a:r>
        </a:p>
      </dsp:txBody>
      <dsp:txXfrm>
        <a:off x="3467978" y="3207295"/>
        <a:ext cx="838607" cy="419303"/>
      </dsp:txXfrm>
    </dsp:sp>
    <dsp:sp modelId="{0934EAE7-73B9-477B-852B-2EC270DB56C1}">
      <dsp:nvSpPr>
        <dsp:cNvPr id="0" name=""/>
        <dsp:cNvSpPr/>
      </dsp:nvSpPr>
      <dsp:spPr>
        <a:xfrm>
          <a:off x="3467978" y="3802706"/>
          <a:ext cx="838607" cy="4193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>
              <a:latin typeface="Itau Display" panose="020B0503020204020204" pitchFamily="34" charset="0"/>
              <a:cs typeface="Itau Display" panose="020B0503020204020204" pitchFamily="34" charset="0"/>
            </a:rPr>
            <a:t>Especificação API (OAS 3.0)</a:t>
          </a:r>
        </a:p>
      </dsp:txBody>
      <dsp:txXfrm>
        <a:off x="3467978" y="3802706"/>
        <a:ext cx="838607" cy="419303"/>
      </dsp:txXfrm>
    </dsp:sp>
    <dsp:sp modelId="{63F9B8D0-7490-4DBF-9BBE-8B94723F884D}">
      <dsp:nvSpPr>
        <dsp:cNvPr id="0" name=""/>
        <dsp:cNvSpPr/>
      </dsp:nvSpPr>
      <dsp:spPr>
        <a:xfrm>
          <a:off x="3467978" y="4398118"/>
          <a:ext cx="838607" cy="4193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>
              <a:latin typeface="Itau Display" panose="020B0503020204020204" pitchFamily="34" charset="0"/>
              <a:cs typeface="Itau Display" panose="020B0503020204020204" pitchFamily="34" charset="0"/>
            </a:rPr>
            <a:t>Casos de Exemplo de Uso</a:t>
          </a:r>
        </a:p>
      </dsp:txBody>
      <dsp:txXfrm>
        <a:off x="3467978" y="4398118"/>
        <a:ext cx="838607" cy="419303"/>
      </dsp:txXfrm>
    </dsp:sp>
    <dsp:sp modelId="{4D854983-0DE5-4481-85DD-E46AE624230C}">
      <dsp:nvSpPr>
        <dsp:cNvPr id="0" name=""/>
        <dsp:cNvSpPr/>
      </dsp:nvSpPr>
      <dsp:spPr>
        <a:xfrm>
          <a:off x="3467978" y="4993530"/>
          <a:ext cx="838607" cy="4193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>
              <a:latin typeface="Itau Display" panose="020B0503020204020204" pitchFamily="34" charset="0"/>
              <a:cs typeface="Itau Display" panose="020B0503020204020204" pitchFamily="34" charset="0"/>
            </a:rPr>
            <a:t>Critérios de segurança</a:t>
          </a:r>
        </a:p>
      </dsp:txBody>
      <dsp:txXfrm>
        <a:off x="3467978" y="4993530"/>
        <a:ext cx="838607" cy="419303"/>
      </dsp:txXfrm>
    </dsp:sp>
    <dsp:sp modelId="{75BE2809-AD72-423D-AC50-0952834C1546}">
      <dsp:nvSpPr>
        <dsp:cNvPr id="0" name=""/>
        <dsp:cNvSpPr/>
      </dsp:nvSpPr>
      <dsp:spPr>
        <a:xfrm>
          <a:off x="4273042" y="2016472"/>
          <a:ext cx="838607" cy="4193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>
              <a:latin typeface="Itau Display" panose="020B0503020204020204" pitchFamily="34" charset="0"/>
              <a:cs typeface="Itau Display" panose="020B0503020204020204" pitchFamily="34" charset="0"/>
            </a:rPr>
            <a:t> Demais canais</a:t>
          </a:r>
        </a:p>
      </dsp:txBody>
      <dsp:txXfrm>
        <a:off x="4273042" y="2016472"/>
        <a:ext cx="838607" cy="419303"/>
      </dsp:txXfrm>
    </dsp:sp>
    <dsp:sp modelId="{852E85BB-E3C6-4C51-A27B-0C618FF2A5FB}">
      <dsp:nvSpPr>
        <dsp:cNvPr id="0" name=""/>
        <dsp:cNvSpPr/>
      </dsp:nvSpPr>
      <dsp:spPr>
        <a:xfrm>
          <a:off x="4482694" y="2611883"/>
          <a:ext cx="838607" cy="4193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>
              <a:latin typeface="Itau Display" panose="020B0503020204020204" pitchFamily="34" charset="0"/>
              <a:cs typeface="Itau Display" panose="020B0503020204020204" pitchFamily="34" charset="0"/>
            </a:rPr>
            <a:t>Documentação</a:t>
          </a:r>
          <a:endParaRPr lang="pt-BR" sz="800" kern="1200" dirty="0">
            <a:latin typeface="Itau Display" panose="020B0503020204020204" pitchFamily="34" charset="0"/>
            <a:cs typeface="Itau Display" panose="020B0503020204020204" pitchFamily="34" charset="0"/>
          </a:endParaRPr>
        </a:p>
      </dsp:txBody>
      <dsp:txXfrm>
        <a:off x="4482694" y="2611883"/>
        <a:ext cx="838607" cy="419303"/>
      </dsp:txXfrm>
    </dsp:sp>
    <dsp:sp modelId="{1A840807-1E0A-42A5-AA35-49579938EBC9}">
      <dsp:nvSpPr>
        <dsp:cNvPr id="0" name=""/>
        <dsp:cNvSpPr/>
      </dsp:nvSpPr>
      <dsp:spPr>
        <a:xfrm>
          <a:off x="4482694" y="3207295"/>
          <a:ext cx="838607" cy="4193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>
              <a:latin typeface="Itau Display" panose="020B0503020204020204" pitchFamily="34" charset="0"/>
              <a:cs typeface="Itau Display" panose="020B0503020204020204" pitchFamily="34" charset="0"/>
            </a:rPr>
            <a:t>Dicionário de dados</a:t>
          </a:r>
        </a:p>
      </dsp:txBody>
      <dsp:txXfrm>
        <a:off x="4482694" y="3207295"/>
        <a:ext cx="838607" cy="419303"/>
      </dsp:txXfrm>
    </dsp:sp>
    <dsp:sp modelId="{78A273BC-7E2A-4AC5-85BB-A51B18AE8588}">
      <dsp:nvSpPr>
        <dsp:cNvPr id="0" name=""/>
        <dsp:cNvSpPr/>
      </dsp:nvSpPr>
      <dsp:spPr>
        <a:xfrm>
          <a:off x="4482694" y="3802706"/>
          <a:ext cx="838607" cy="4193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>
              <a:latin typeface="Itau Display" panose="020B0503020204020204" pitchFamily="34" charset="0"/>
              <a:cs typeface="Itau Display" panose="020B0503020204020204" pitchFamily="34" charset="0"/>
            </a:rPr>
            <a:t>Especificação API (OAS 3.0)</a:t>
          </a:r>
        </a:p>
      </dsp:txBody>
      <dsp:txXfrm>
        <a:off x="4482694" y="3802706"/>
        <a:ext cx="838607" cy="419303"/>
      </dsp:txXfrm>
    </dsp:sp>
    <dsp:sp modelId="{2F91501E-2EC3-4862-A95D-4A74F5BDAA46}">
      <dsp:nvSpPr>
        <dsp:cNvPr id="0" name=""/>
        <dsp:cNvSpPr/>
      </dsp:nvSpPr>
      <dsp:spPr>
        <a:xfrm>
          <a:off x="4482694" y="4398118"/>
          <a:ext cx="838607" cy="4193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>
              <a:latin typeface="Itau Display" panose="020B0503020204020204" pitchFamily="34" charset="0"/>
              <a:cs typeface="Itau Display" panose="020B0503020204020204" pitchFamily="34" charset="0"/>
            </a:rPr>
            <a:t>Casos de Exemplo de Uso</a:t>
          </a:r>
        </a:p>
      </dsp:txBody>
      <dsp:txXfrm>
        <a:off x="4482694" y="4398118"/>
        <a:ext cx="838607" cy="419303"/>
      </dsp:txXfrm>
    </dsp:sp>
    <dsp:sp modelId="{6C0ECC19-2787-45E1-80D9-B17CBD63C081}">
      <dsp:nvSpPr>
        <dsp:cNvPr id="0" name=""/>
        <dsp:cNvSpPr/>
      </dsp:nvSpPr>
      <dsp:spPr>
        <a:xfrm>
          <a:off x="4482694" y="4993530"/>
          <a:ext cx="838607" cy="4193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>
              <a:latin typeface="Itau Display" panose="020B0503020204020204" pitchFamily="34" charset="0"/>
              <a:cs typeface="Itau Display" panose="020B0503020204020204" pitchFamily="34" charset="0"/>
            </a:rPr>
            <a:t>Critérios de segurança</a:t>
          </a:r>
        </a:p>
      </dsp:txBody>
      <dsp:txXfrm>
        <a:off x="4482694" y="4993530"/>
        <a:ext cx="838607" cy="419303"/>
      </dsp:txXfrm>
    </dsp:sp>
    <dsp:sp modelId="{962D927F-1F52-482B-9D63-B0DCF4E553E6}">
      <dsp:nvSpPr>
        <dsp:cNvPr id="0" name=""/>
        <dsp:cNvSpPr/>
      </dsp:nvSpPr>
      <dsp:spPr>
        <a:xfrm>
          <a:off x="5795115" y="1421060"/>
          <a:ext cx="838607" cy="4193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>
              <a:latin typeface="Itau Display" panose="020B0503020204020204" pitchFamily="34" charset="0"/>
              <a:cs typeface="Itau Display" panose="020B0503020204020204" pitchFamily="34" charset="0"/>
            </a:rPr>
            <a:t>Produtos e Serviços</a:t>
          </a:r>
        </a:p>
      </dsp:txBody>
      <dsp:txXfrm>
        <a:off x="5795115" y="1421060"/>
        <a:ext cx="838607" cy="419303"/>
      </dsp:txXfrm>
    </dsp:sp>
    <dsp:sp modelId="{E91B8FB6-C53C-41C7-8589-9AC1BB0EEFFA}">
      <dsp:nvSpPr>
        <dsp:cNvPr id="0" name=""/>
        <dsp:cNvSpPr/>
      </dsp:nvSpPr>
      <dsp:spPr>
        <a:xfrm>
          <a:off x="5287758" y="2016472"/>
          <a:ext cx="838607" cy="4193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>
              <a:latin typeface="Itau Display" panose="020B0503020204020204" pitchFamily="34" charset="0"/>
              <a:cs typeface="Itau Display" panose="020B0503020204020204" pitchFamily="34" charset="0"/>
            </a:rPr>
            <a:t>PJ</a:t>
          </a:r>
        </a:p>
      </dsp:txBody>
      <dsp:txXfrm>
        <a:off x="5287758" y="2016472"/>
        <a:ext cx="838607" cy="419303"/>
      </dsp:txXfrm>
    </dsp:sp>
    <dsp:sp modelId="{7346BB75-EC92-477E-A2F6-97208083ED03}">
      <dsp:nvSpPr>
        <dsp:cNvPr id="0" name=""/>
        <dsp:cNvSpPr/>
      </dsp:nvSpPr>
      <dsp:spPr>
        <a:xfrm>
          <a:off x="5497410" y="2611883"/>
          <a:ext cx="838607" cy="4193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>
              <a:latin typeface="Itau Display" panose="020B0503020204020204" pitchFamily="34" charset="0"/>
              <a:cs typeface="Itau Display" panose="020B0503020204020204" pitchFamily="34" charset="0"/>
            </a:rPr>
            <a:t>contas de depósito à vista, poupança e pré-pagas</a:t>
          </a:r>
        </a:p>
      </dsp:txBody>
      <dsp:txXfrm>
        <a:off x="5497410" y="2611883"/>
        <a:ext cx="838607" cy="419303"/>
      </dsp:txXfrm>
    </dsp:sp>
    <dsp:sp modelId="{DB446494-B04E-4C8B-9C37-CF183C39FBFB}">
      <dsp:nvSpPr>
        <dsp:cNvPr id="0" name=""/>
        <dsp:cNvSpPr/>
      </dsp:nvSpPr>
      <dsp:spPr>
        <a:xfrm>
          <a:off x="5497410" y="3207295"/>
          <a:ext cx="838607" cy="4193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>
              <a:latin typeface="Itau Display" panose="020B0503020204020204" pitchFamily="34" charset="0"/>
              <a:cs typeface="Itau Display" panose="020B0503020204020204" pitchFamily="34" charset="0"/>
            </a:rPr>
            <a:t>contas de pagamento pós-pagas;</a:t>
          </a:r>
        </a:p>
      </dsp:txBody>
      <dsp:txXfrm>
        <a:off x="5497410" y="3207295"/>
        <a:ext cx="838607" cy="419303"/>
      </dsp:txXfrm>
    </dsp:sp>
    <dsp:sp modelId="{DC7C9FC0-E664-4ECF-9C3D-A520AD2183F8}">
      <dsp:nvSpPr>
        <dsp:cNvPr id="0" name=""/>
        <dsp:cNvSpPr/>
      </dsp:nvSpPr>
      <dsp:spPr>
        <a:xfrm>
          <a:off x="5497410" y="3802706"/>
          <a:ext cx="838607" cy="419303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>
              <a:latin typeface="Itau Display" panose="020B0503020204020204" pitchFamily="34" charset="0"/>
              <a:cs typeface="Itau Display" panose="020B0503020204020204" pitchFamily="34" charset="0"/>
            </a:rPr>
            <a:t>Empréstimos </a:t>
          </a:r>
        </a:p>
      </dsp:txBody>
      <dsp:txXfrm>
        <a:off x="5497410" y="3802706"/>
        <a:ext cx="838607" cy="419303"/>
      </dsp:txXfrm>
    </dsp:sp>
    <dsp:sp modelId="{1E080B2A-44D1-4386-AEDE-8B53B1BE4BCF}">
      <dsp:nvSpPr>
        <dsp:cNvPr id="0" name=""/>
        <dsp:cNvSpPr/>
      </dsp:nvSpPr>
      <dsp:spPr>
        <a:xfrm>
          <a:off x="5497410" y="4398118"/>
          <a:ext cx="838607" cy="4193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>
              <a:latin typeface="Itau Display" panose="020B0503020204020204" pitchFamily="34" charset="0"/>
              <a:cs typeface="Itau Display" panose="020B0503020204020204" pitchFamily="34" charset="0"/>
            </a:rPr>
            <a:t>Financiamentos</a:t>
          </a:r>
        </a:p>
      </dsp:txBody>
      <dsp:txXfrm>
        <a:off x="5497410" y="4398118"/>
        <a:ext cx="838607" cy="419303"/>
      </dsp:txXfrm>
    </dsp:sp>
    <dsp:sp modelId="{9B2C9780-9562-41C3-9D50-668FC80A72D4}">
      <dsp:nvSpPr>
        <dsp:cNvPr id="0" name=""/>
        <dsp:cNvSpPr/>
      </dsp:nvSpPr>
      <dsp:spPr>
        <a:xfrm>
          <a:off x="5497410" y="4993530"/>
          <a:ext cx="838607" cy="4193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>
              <a:latin typeface="Itau Display" panose="020B0503020204020204" pitchFamily="34" charset="0"/>
              <a:cs typeface="Itau Display" panose="020B0503020204020204" pitchFamily="34" charset="0"/>
            </a:rPr>
            <a:t>Adiantamento a depositantes</a:t>
          </a:r>
        </a:p>
      </dsp:txBody>
      <dsp:txXfrm>
        <a:off x="5497410" y="4993530"/>
        <a:ext cx="838607" cy="419303"/>
      </dsp:txXfrm>
    </dsp:sp>
    <dsp:sp modelId="{267A3B66-47B4-46E2-BD3F-B9A2AF2E5331}">
      <dsp:nvSpPr>
        <dsp:cNvPr id="0" name=""/>
        <dsp:cNvSpPr/>
      </dsp:nvSpPr>
      <dsp:spPr>
        <a:xfrm>
          <a:off x="5497410" y="5588941"/>
          <a:ext cx="838607" cy="4193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>
              <a:latin typeface="Itau Display" panose="020B0503020204020204" pitchFamily="34" charset="0"/>
              <a:cs typeface="Itau Display" panose="020B0503020204020204" pitchFamily="34" charset="0"/>
            </a:rPr>
            <a:t>Direitos creditórios descontados</a:t>
          </a:r>
        </a:p>
      </dsp:txBody>
      <dsp:txXfrm>
        <a:off x="5497410" y="5588941"/>
        <a:ext cx="838607" cy="419303"/>
      </dsp:txXfrm>
    </dsp:sp>
    <dsp:sp modelId="{89A7E16F-3EDF-4D2C-8ED8-09DCFD3AA6B1}">
      <dsp:nvSpPr>
        <dsp:cNvPr id="0" name=""/>
        <dsp:cNvSpPr/>
      </dsp:nvSpPr>
      <dsp:spPr>
        <a:xfrm>
          <a:off x="6302473" y="2016472"/>
          <a:ext cx="838607" cy="419303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>
              <a:latin typeface="Itau Display" panose="020B0503020204020204" pitchFamily="34" charset="0"/>
              <a:cs typeface="Itau Display" panose="020B0503020204020204" pitchFamily="34" charset="0"/>
            </a:rPr>
            <a:t>PF</a:t>
          </a:r>
        </a:p>
      </dsp:txBody>
      <dsp:txXfrm>
        <a:off x="6302473" y="2016472"/>
        <a:ext cx="838607" cy="419303"/>
      </dsp:txXfrm>
    </dsp:sp>
    <dsp:sp modelId="{6EEE668F-7E4F-4F55-9DA8-E619786E4E50}">
      <dsp:nvSpPr>
        <dsp:cNvPr id="0" name=""/>
        <dsp:cNvSpPr/>
      </dsp:nvSpPr>
      <dsp:spPr>
        <a:xfrm>
          <a:off x="6512125" y="2611883"/>
          <a:ext cx="838607" cy="4193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>
              <a:latin typeface="Itau Display" panose="020B0503020204020204" pitchFamily="34" charset="0"/>
              <a:cs typeface="Itau Display" panose="020B0503020204020204" pitchFamily="34" charset="0"/>
            </a:rPr>
            <a:t>contas de depósito à vista, poupança e pré-pagas</a:t>
          </a:r>
          <a:endParaRPr lang="pt-BR" sz="800" kern="1200" dirty="0">
            <a:latin typeface="Itau Display" panose="020B0503020204020204" pitchFamily="34" charset="0"/>
            <a:cs typeface="Itau Display" panose="020B0503020204020204" pitchFamily="34" charset="0"/>
          </a:endParaRPr>
        </a:p>
      </dsp:txBody>
      <dsp:txXfrm>
        <a:off x="6512125" y="2611883"/>
        <a:ext cx="838607" cy="419303"/>
      </dsp:txXfrm>
    </dsp:sp>
    <dsp:sp modelId="{9E1C49A8-132C-4787-BE30-E1A4D5EC46AA}">
      <dsp:nvSpPr>
        <dsp:cNvPr id="0" name=""/>
        <dsp:cNvSpPr/>
      </dsp:nvSpPr>
      <dsp:spPr>
        <a:xfrm>
          <a:off x="6512125" y="3207295"/>
          <a:ext cx="838607" cy="4193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>
              <a:latin typeface="Itau Display" panose="020B0503020204020204" pitchFamily="34" charset="0"/>
              <a:cs typeface="Itau Display" panose="020B0503020204020204" pitchFamily="34" charset="0"/>
            </a:rPr>
            <a:t>contas de pagamento pós-pagas;</a:t>
          </a:r>
        </a:p>
      </dsp:txBody>
      <dsp:txXfrm>
        <a:off x="6512125" y="3207295"/>
        <a:ext cx="838607" cy="419303"/>
      </dsp:txXfrm>
    </dsp:sp>
    <dsp:sp modelId="{BCB6DFBB-5E0A-4190-A2EB-8F1592A75413}">
      <dsp:nvSpPr>
        <dsp:cNvPr id="0" name=""/>
        <dsp:cNvSpPr/>
      </dsp:nvSpPr>
      <dsp:spPr>
        <a:xfrm>
          <a:off x="6512125" y="3802706"/>
          <a:ext cx="838607" cy="419303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>
              <a:latin typeface="Itau Display" panose="020B0503020204020204" pitchFamily="34" charset="0"/>
              <a:cs typeface="Itau Display" panose="020B0503020204020204" pitchFamily="34" charset="0"/>
            </a:rPr>
            <a:t>Empréstimos </a:t>
          </a:r>
        </a:p>
      </dsp:txBody>
      <dsp:txXfrm>
        <a:off x="6512125" y="3802706"/>
        <a:ext cx="838607" cy="419303"/>
      </dsp:txXfrm>
    </dsp:sp>
    <dsp:sp modelId="{A271F026-6A65-4BEA-89C2-17A6FC4DC00A}">
      <dsp:nvSpPr>
        <dsp:cNvPr id="0" name=""/>
        <dsp:cNvSpPr/>
      </dsp:nvSpPr>
      <dsp:spPr>
        <a:xfrm>
          <a:off x="6512125" y="4398118"/>
          <a:ext cx="838607" cy="4193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>
              <a:latin typeface="Itau Display" panose="020B0503020204020204" pitchFamily="34" charset="0"/>
              <a:cs typeface="Itau Display" panose="020B0503020204020204" pitchFamily="34" charset="0"/>
            </a:rPr>
            <a:t>Financiamentos</a:t>
          </a:r>
        </a:p>
      </dsp:txBody>
      <dsp:txXfrm>
        <a:off x="6512125" y="4398118"/>
        <a:ext cx="838607" cy="419303"/>
      </dsp:txXfrm>
    </dsp:sp>
    <dsp:sp modelId="{7C09254D-DCE7-4710-8BF4-007D6A9D9ADD}">
      <dsp:nvSpPr>
        <dsp:cNvPr id="0" name=""/>
        <dsp:cNvSpPr/>
      </dsp:nvSpPr>
      <dsp:spPr>
        <a:xfrm>
          <a:off x="6512125" y="4993530"/>
          <a:ext cx="838607" cy="4193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>
              <a:latin typeface="Itau Display" panose="020B0503020204020204" pitchFamily="34" charset="0"/>
              <a:cs typeface="Itau Display" panose="020B0503020204020204" pitchFamily="34" charset="0"/>
            </a:rPr>
            <a:t>Adiantamento a depositantes</a:t>
          </a:r>
        </a:p>
      </dsp:txBody>
      <dsp:txXfrm>
        <a:off x="6512125" y="4993530"/>
        <a:ext cx="838607" cy="419303"/>
      </dsp:txXfrm>
    </dsp:sp>
    <dsp:sp modelId="{170F317D-7704-4148-8A74-59A5F58ACAC5}">
      <dsp:nvSpPr>
        <dsp:cNvPr id="0" name=""/>
        <dsp:cNvSpPr/>
      </dsp:nvSpPr>
      <dsp:spPr>
        <a:xfrm>
          <a:off x="6512125" y="5588941"/>
          <a:ext cx="838607" cy="4193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>
              <a:latin typeface="Itau Display" panose="020B0503020204020204" pitchFamily="34" charset="0"/>
              <a:cs typeface="Itau Display" panose="020B0503020204020204" pitchFamily="34" charset="0"/>
            </a:rPr>
            <a:t>Direitos creditórios descontados</a:t>
          </a:r>
        </a:p>
      </dsp:txBody>
      <dsp:txXfrm>
        <a:off x="6512125" y="5588941"/>
        <a:ext cx="838607" cy="419303"/>
      </dsp:txXfrm>
    </dsp:sp>
    <dsp:sp modelId="{CA605446-E142-476E-91FA-9BA35079C750}">
      <dsp:nvSpPr>
        <dsp:cNvPr id="0" name=""/>
        <dsp:cNvSpPr/>
      </dsp:nvSpPr>
      <dsp:spPr>
        <a:xfrm>
          <a:off x="7317189" y="825648"/>
          <a:ext cx="838607" cy="419303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>
              <a:latin typeface="Itau Display" panose="020B0503020204020204" pitchFamily="34" charset="0"/>
              <a:cs typeface="Itau Display" panose="020B0503020204020204" pitchFamily="34" charset="0"/>
            </a:rPr>
            <a:t>Formato dos dados</a:t>
          </a:r>
        </a:p>
      </dsp:txBody>
      <dsp:txXfrm>
        <a:off x="7317189" y="825648"/>
        <a:ext cx="838607" cy="419303"/>
      </dsp:txXfrm>
    </dsp:sp>
    <dsp:sp modelId="{A124358C-AB80-4C2A-9982-6B6C0A6020E9}">
      <dsp:nvSpPr>
        <dsp:cNvPr id="0" name=""/>
        <dsp:cNvSpPr/>
      </dsp:nvSpPr>
      <dsp:spPr>
        <a:xfrm>
          <a:off x="7526841" y="1421060"/>
          <a:ext cx="838607" cy="419303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>
              <a:latin typeface="Itau Display" panose="020B0503020204020204" pitchFamily="34" charset="0"/>
              <a:cs typeface="Itau Display" panose="020B0503020204020204" pitchFamily="34" charset="0"/>
            </a:rPr>
            <a:t>Definição de dados</a:t>
          </a:r>
        </a:p>
      </dsp:txBody>
      <dsp:txXfrm>
        <a:off x="7526841" y="1421060"/>
        <a:ext cx="838607" cy="419303"/>
      </dsp:txXfrm>
    </dsp:sp>
    <dsp:sp modelId="{370678DF-ED3D-4CAA-98D0-EB4AACEA4FB0}">
      <dsp:nvSpPr>
        <dsp:cNvPr id="0" name=""/>
        <dsp:cNvSpPr/>
      </dsp:nvSpPr>
      <dsp:spPr>
        <a:xfrm>
          <a:off x="7526841" y="2016472"/>
          <a:ext cx="838607" cy="419303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>
              <a:latin typeface="Itau Display" panose="020B0503020204020204" pitchFamily="34" charset="0"/>
              <a:cs typeface="Itau Display" panose="020B0503020204020204" pitchFamily="34" charset="0"/>
            </a:rPr>
            <a:t>Nome dos campos</a:t>
          </a:r>
        </a:p>
      </dsp:txBody>
      <dsp:txXfrm>
        <a:off x="7526841" y="2016472"/>
        <a:ext cx="838607" cy="419303"/>
      </dsp:txXfrm>
    </dsp:sp>
    <dsp:sp modelId="{E912651E-79E9-447A-A7FD-1E1677A11ECF}">
      <dsp:nvSpPr>
        <dsp:cNvPr id="0" name=""/>
        <dsp:cNvSpPr/>
      </dsp:nvSpPr>
      <dsp:spPr>
        <a:xfrm>
          <a:off x="7526841" y="2611883"/>
          <a:ext cx="838607" cy="419303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>
              <a:latin typeface="Itau Display" panose="020B0503020204020204" pitchFamily="34" charset="0"/>
              <a:cs typeface="Itau Display" panose="020B0503020204020204" pitchFamily="34" charset="0"/>
            </a:rPr>
            <a:t>Tamanho dos campos</a:t>
          </a:r>
        </a:p>
      </dsp:txBody>
      <dsp:txXfrm>
        <a:off x="7526841" y="2611883"/>
        <a:ext cx="838607" cy="419303"/>
      </dsp:txXfrm>
    </dsp:sp>
    <dsp:sp modelId="{66D3D622-5124-4699-AAB5-5FB268C0149C}">
      <dsp:nvSpPr>
        <dsp:cNvPr id="0" name=""/>
        <dsp:cNvSpPr/>
      </dsp:nvSpPr>
      <dsp:spPr>
        <a:xfrm>
          <a:off x="8331904" y="825648"/>
          <a:ext cx="838607" cy="419303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>
              <a:latin typeface="Itau Display" panose="020B0503020204020204" pitchFamily="34" charset="0"/>
              <a:cs typeface="Itau Display" panose="020B0503020204020204" pitchFamily="34" charset="0"/>
            </a:rPr>
            <a:t>Perfil de Segurança</a:t>
          </a:r>
        </a:p>
      </dsp:txBody>
      <dsp:txXfrm>
        <a:off x="8331904" y="825648"/>
        <a:ext cx="838607" cy="419303"/>
      </dsp:txXfrm>
    </dsp:sp>
    <dsp:sp modelId="{28F143C8-4F39-4B30-924C-BEEFEF675062}">
      <dsp:nvSpPr>
        <dsp:cNvPr id="0" name=""/>
        <dsp:cNvSpPr/>
      </dsp:nvSpPr>
      <dsp:spPr>
        <a:xfrm>
          <a:off x="8541556" y="1421060"/>
          <a:ext cx="838607" cy="419303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>
              <a:latin typeface="Itau Display" panose="020B0503020204020204" pitchFamily="34" charset="0"/>
              <a:cs typeface="Itau Display" panose="020B0503020204020204" pitchFamily="34" charset="0"/>
            </a:rPr>
            <a:t>Padrões</a:t>
          </a:r>
        </a:p>
      </dsp:txBody>
      <dsp:txXfrm>
        <a:off x="8541556" y="1421060"/>
        <a:ext cx="838607" cy="419303"/>
      </dsp:txXfrm>
    </dsp:sp>
    <dsp:sp modelId="{75C59114-BEBB-4DC7-AD1E-CE1DAB6F67F5}">
      <dsp:nvSpPr>
        <dsp:cNvPr id="0" name=""/>
        <dsp:cNvSpPr/>
      </dsp:nvSpPr>
      <dsp:spPr>
        <a:xfrm>
          <a:off x="8541556" y="2016472"/>
          <a:ext cx="838607" cy="419303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>
              <a:latin typeface="Itau Display" panose="020B0503020204020204" pitchFamily="34" charset="0"/>
              <a:cs typeface="Itau Display" panose="020B0503020204020204" pitchFamily="34" charset="0"/>
            </a:rPr>
            <a:t>Fluxo de autenticação</a:t>
          </a:r>
        </a:p>
      </dsp:txBody>
      <dsp:txXfrm>
        <a:off x="8541556" y="2016472"/>
        <a:ext cx="838607" cy="419303"/>
      </dsp:txXfrm>
    </dsp:sp>
    <dsp:sp modelId="{20426670-913F-47B1-BAD8-F4B2003CDA17}">
      <dsp:nvSpPr>
        <dsp:cNvPr id="0" name=""/>
        <dsp:cNvSpPr/>
      </dsp:nvSpPr>
      <dsp:spPr>
        <a:xfrm>
          <a:off x="8541556" y="2611883"/>
          <a:ext cx="838607" cy="419303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>
              <a:latin typeface="Itau Display" panose="020B0503020204020204" pitchFamily="34" charset="0"/>
              <a:cs typeface="Itau Display" panose="020B0503020204020204" pitchFamily="34" charset="0"/>
            </a:rPr>
            <a:t>Referências</a:t>
          </a:r>
        </a:p>
      </dsp:txBody>
      <dsp:txXfrm>
        <a:off x="8541556" y="2611883"/>
        <a:ext cx="838607" cy="419303"/>
      </dsp:txXfrm>
    </dsp:sp>
    <dsp:sp modelId="{24B9C587-C279-4AD0-825A-A96AD1D0610C}">
      <dsp:nvSpPr>
        <dsp:cNvPr id="0" name=""/>
        <dsp:cNvSpPr/>
      </dsp:nvSpPr>
      <dsp:spPr>
        <a:xfrm>
          <a:off x="9346620" y="825648"/>
          <a:ext cx="838607" cy="4193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>
              <a:latin typeface="Itau Display" panose="020B0503020204020204" pitchFamily="34" charset="0"/>
              <a:cs typeface="Itau Display" panose="020B0503020204020204" pitchFamily="34" charset="0"/>
            </a:rPr>
            <a:t>Indicadores de desempenho</a:t>
          </a:r>
        </a:p>
      </dsp:txBody>
      <dsp:txXfrm>
        <a:off x="9346620" y="825648"/>
        <a:ext cx="838607" cy="419303"/>
      </dsp:txXfrm>
    </dsp:sp>
    <dsp:sp modelId="{40CBCD00-576D-4F23-B46D-E8031A6638E9}">
      <dsp:nvSpPr>
        <dsp:cNvPr id="0" name=""/>
        <dsp:cNvSpPr/>
      </dsp:nvSpPr>
      <dsp:spPr>
        <a:xfrm>
          <a:off x="9556272" y="1421060"/>
          <a:ext cx="838607" cy="4193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>
              <a:latin typeface="Itau Display" panose="020B0503020204020204" pitchFamily="34" charset="0"/>
              <a:cs typeface="Itau Display" panose="020B0503020204020204" pitchFamily="34" charset="0"/>
            </a:rPr>
            <a:t>Métricas de disponibilidade</a:t>
          </a:r>
        </a:p>
      </dsp:txBody>
      <dsp:txXfrm>
        <a:off x="9556272" y="1421060"/>
        <a:ext cx="838607" cy="419303"/>
      </dsp:txXfrm>
    </dsp:sp>
    <dsp:sp modelId="{50FD684B-0B8D-45AC-B7CC-32544AFCB438}">
      <dsp:nvSpPr>
        <dsp:cNvPr id="0" name=""/>
        <dsp:cNvSpPr/>
      </dsp:nvSpPr>
      <dsp:spPr>
        <a:xfrm>
          <a:off x="9556272" y="2016472"/>
          <a:ext cx="838607" cy="4193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>
              <a:latin typeface="Itau Display" panose="020B0503020204020204" pitchFamily="34" charset="0"/>
              <a:cs typeface="Itau Display" panose="020B0503020204020204" pitchFamily="34" charset="0"/>
            </a:rPr>
            <a:t>Métricas de performance</a:t>
          </a:r>
        </a:p>
      </dsp:txBody>
      <dsp:txXfrm>
        <a:off x="9556272" y="2016472"/>
        <a:ext cx="838607" cy="419303"/>
      </dsp:txXfrm>
    </dsp:sp>
    <dsp:sp modelId="{079BC2B8-EA5E-4C0F-A273-81BA0DBB9898}">
      <dsp:nvSpPr>
        <dsp:cNvPr id="0" name=""/>
        <dsp:cNvSpPr/>
      </dsp:nvSpPr>
      <dsp:spPr>
        <a:xfrm>
          <a:off x="9556272" y="2611883"/>
          <a:ext cx="838607" cy="4193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>
              <a:latin typeface="Itau Display" panose="020B0503020204020204" pitchFamily="34" charset="0"/>
              <a:cs typeface="Itau Display" panose="020B0503020204020204" pitchFamily="34" charset="0"/>
            </a:rPr>
            <a:t>Benchmark</a:t>
          </a:r>
        </a:p>
      </dsp:txBody>
      <dsp:txXfrm>
        <a:off x="9556272" y="2611883"/>
        <a:ext cx="838607" cy="419303"/>
      </dsp:txXfrm>
    </dsp:sp>
    <dsp:sp modelId="{F4E498CA-C9B5-43FE-8EF9-9FB343B0680B}">
      <dsp:nvSpPr>
        <dsp:cNvPr id="0" name=""/>
        <dsp:cNvSpPr/>
      </dsp:nvSpPr>
      <dsp:spPr>
        <a:xfrm>
          <a:off x="9556272" y="3207295"/>
          <a:ext cx="838607" cy="4193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 err="1">
              <a:latin typeface="Itau Display" panose="020B0503020204020204" pitchFamily="34" charset="0"/>
              <a:cs typeface="Itau Display" panose="020B0503020204020204" pitchFamily="34" charset="0"/>
            </a:rPr>
            <a:t>SLAs</a:t>
          </a:r>
          <a:endParaRPr lang="pt-BR" sz="800" kern="1200" dirty="0">
            <a:latin typeface="Itau Display" panose="020B0503020204020204" pitchFamily="34" charset="0"/>
            <a:cs typeface="Itau Display" panose="020B0503020204020204" pitchFamily="34" charset="0"/>
          </a:endParaRPr>
        </a:p>
      </dsp:txBody>
      <dsp:txXfrm>
        <a:off x="9556272" y="3207295"/>
        <a:ext cx="838607" cy="419303"/>
      </dsp:txXfrm>
    </dsp:sp>
    <dsp:sp modelId="{81802A81-B42E-4429-A7AA-FB948AE9EC81}">
      <dsp:nvSpPr>
        <dsp:cNvPr id="0" name=""/>
        <dsp:cNvSpPr/>
      </dsp:nvSpPr>
      <dsp:spPr>
        <a:xfrm>
          <a:off x="9556272" y="3802706"/>
          <a:ext cx="838607" cy="4193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>
              <a:latin typeface="Itau Display" panose="020B0503020204020204" pitchFamily="34" charset="0"/>
              <a:cs typeface="Itau Display" panose="020B0503020204020204" pitchFamily="34" charset="0"/>
            </a:rPr>
            <a:t>Publicação das estatísticas</a:t>
          </a:r>
        </a:p>
      </dsp:txBody>
      <dsp:txXfrm>
        <a:off x="9556272" y="3802706"/>
        <a:ext cx="838607" cy="419303"/>
      </dsp:txXfrm>
    </dsp:sp>
    <dsp:sp modelId="{4CD6686F-C706-4D75-9A59-CBC931D9433D}">
      <dsp:nvSpPr>
        <dsp:cNvPr id="0" name=""/>
        <dsp:cNvSpPr/>
      </dsp:nvSpPr>
      <dsp:spPr>
        <a:xfrm>
          <a:off x="10361335" y="825648"/>
          <a:ext cx="838607" cy="4193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 err="1">
              <a:latin typeface="Itau Display" panose="020B0503020204020204" pitchFamily="34" charset="0"/>
              <a:cs typeface="Itau Display" panose="020B0503020204020204" pitchFamily="34" charset="0"/>
            </a:rPr>
            <a:t>Operational</a:t>
          </a:r>
          <a:r>
            <a:rPr lang="pt-BR" sz="800" kern="1200" dirty="0">
              <a:latin typeface="Itau Display" panose="020B0503020204020204" pitchFamily="34" charset="0"/>
              <a:cs typeface="Itau Display" panose="020B0503020204020204" pitchFamily="34" charset="0"/>
            </a:rPr>
            <a:t> </a:t>
          </a:r>
          <a:r>
            <a:rPr lang="pt-BR" sz="800" kern="1200" dirty="0" err="1">
              <a:latin typeface="Itau Display" panose="020B0503020204020204" pitchFamily="34" charset="0"/>
              <a:cs typeface="Itau Display" panose="020B0503020204020204" pitchFamily="34" charset="0"/>
            </a:rPr>
            <a:t>Guidelines</a:t>
          </a:r>
          <a:endParaRPr lang="pt-BR" sz="800" kern="1200" dirty="0">
            <a:latin typeface="Itau Display" panose="020B0503020204020204" pitchFamily="34" charset="0"/>
            <a:cs typeface="Itau Display" panose="020B0503020204020204" pitchFamily="34" charset="0"/>
          </a:endParaRPr>
        </a:p>
      </dsp:txBody>
      <dsp:txXfrm>
        <a:off x="10361335" y="825648"/>
        <a:ext cx="838607" cy="419303"/>
      </dsp:txXfrm>
    </dsp:sp>
    <dsp:sp modelId="{0A80EF62-6235-474F-A8F8-AFF35136D0E1}">
      <dsp:nvSpPr>
        <dsp:cNvPr id="0" name=""/>
        <dsp:cNvSpPr/>
      </dsp:nvSpPr>
      <dsp:spPr>
        <a:xfrm>
          <a:off x="10570987" y="1421060"/>
          <a:ext cx="838607" cy="4193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 err="1">
              <a:latin typeface="Itau Display" panose="020B0503020204020204" pitchFamily="34" charset="0"/>
              <a:cs typeface="Itau Display" panose="020B0503020204020204" pitchFamily="34" charset="0"/>
            </a:rPr>
            <a:t>Introduction</a:t>
          </a:r>
          <a:endParaRPr lang="pt-BR" sz="800" kern="1200" dirty="0">
            <a:latin typeface="Itau Display" panose="020B0503020204020204" pitchFamily="34" charset="0"/>
            <a:cs typeface="Itau Display" panose="020B0503020204020204" pitchFamily="34" charset="0"/>
          </a:endParaRPr>
        </a:p>
      </dsp:txBody>
      <dsp:txXfrm>
        <a:off x="10570987" y="1421060"/>
        <a:ext cx="838607" cy="419303"/>
      </dsp:txXfrm>
    </dsp:sp>
    <dsp:sp modelId="{63825CCD-5EE7-4544-B386-4AC9F44C5B31}">
      <dsp:nvSpPr>
        <dsp:cNvPr id="0" name=""/>
        <dsp:cNvSpPr/>
      </dsp:nvSpPr>
      <dsp:spPr>
        <a:xfrm>
          <a:off x="10570987" y="2016472"/>
          <a:ext cx="838607" cy="4193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 err="1">
              <a:latin typeface="Itau Display" panose="020B0503020204020204" pitchFamily="34" charset="0"/>
              <a:cs typeface="Itau Display" panose="020B0503020204020204" pitchFamily="34" charset="0"/>
            </a:rPr>
            <a:t>Availability</a:t>
          </a:r>
          <a:r>
            <a:rPr lang="pt-BR" sz="800" kern="1200" dirty="0">
              <a:latin typeface="Itau Display" panose="020B0503020204020204" pitchFamily="34" charset="0"/>
              <a:cs typeface="Itau Display" panose="020B0503020204020204" pitchFamily="34" charset="0"/>
            </a:rPr>
            <a:t> </a:t>
          </a:r>
          <a:r>
            <a:rPr lang="pt-BR" sz="800" kern="1200" dirty="0" err="1">
              <a:latin typeface="Itau Display" panose="020B0503020204020204" pitchFamily="34" charset="0"/>
              <a:cs typeface="Itau Display" panose="020B0503020204020204" pitchFamily="34" charset="0"/>
            </a:rPr>
            <a:t>and</a:t>
          </a:r>
          <a:r>
            <a:rPr lang="pt-BR" sz="800" kern="1200" dirty="0">
              <a:latin typeface="Itau Display" panose="020B0503020204020204" pitchFamily="34" charset="0"/>
              <a:cs typeface="Itau Display" panose="020B0503020204020204" pitchFamily="34" charset="0"/>
            </a:rPr>
            <a:t> performance</a:t>
          </a:r>
        </a:p>
      </dsp:txBody>
      <dsp:txXfrm>
        <a:off x="10570987" y="2016472"/>
        <a:ext cx="838607" cy="419303"/>
      </dsp:txXfrm>
    </dsp:sp>
    <dsp:sp modelId="{452785DD-A60E-4F78-B706-33091CD40E8D}">
      <dsp:nvSpPr>
        <dsp:cNvPr id="0" name=""/>
        <dsp:cNvSpPr/>
      </dsp:nvSpPr>
      <dsp:spPr>
        <a:xfrm>
          <a:off x="10570987" y="2611883"/>
          <a:ext cx="838607" cy="4193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 err="1">
              <a:latin typeface="Itau Display" panose="020B0503020204020204" pitchFamily="34" charset="0"/>
              <a:cs typeface="Itau Display" panose="020B0503020204020204" pitchFamily="34" charset="0"/>
            </a:rPr>
            <a:t>Dedicated</a:t>
          </a:r>
          <a:r>
            <a:rPr lang="pt-BR" sz="800" kern="1200" dirty="0">
              <a:latin typeface="Itau Display" panose="020B0503020204020204" pitchFamily="34" charset="0"/>
              <a:cs typeface="Itau Display" panose="020B0503020204020204" pitchFamily="34" charset="0"/>
            </a:rPr>
            <a:t> interface </a:t>
          </a:r>
          <a:r>
            <a:rPr lang="pt-BR" sz="800" kern="1200" dirty="0" err="1">
              <a:latin typeface="Itau Display" panose="020B0503020204020204" pitchFamily="34" charset="0"/>
              <a:cs typeface="Itau Display" panose="020B0503020204020204" pitchFamily="34" charset="0"/>
            </a:rPr>
            <a:t>requirements</a:t>
          </a:r>
          <a:endParaRPr lang="pt-BR" sz="800" kern="1200" dirty="0">
            <a:latin typeface="Itau Display" panose="020B0503020204020204" pitchFamily="34" charset="0"/>
            <a:cs typeface="Itau Display" panose="020B0503020204020204" pitchFamily="34" charset="0"/>
          </a:endParaRPr>
        </a:p>
      </dsp:txBody>
      <dsp:txXfrm>
        <a:off x="10570987" y="2611883"/>
        <a:ext cx="838607" cy="419303"/>
      </dsp:txXfrm>
    </dsp:sp>
    <dsp:sp modelId="{644D1F91-AB59-4097-B9A4-B26005D970A5}">
      <dsp:nvSpPr>
        <dsp:cNvPr id="0" name=""/>
        <dsp:cNvSpPr/>
      </dsp:nvSpPr>
      <dsp:spPr>
        <a:xfrm>
          <a:off x="10570987" y="3207295"/>
          <a:ext cx="838607" cy="4193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 err="1">
              <a:latin typeface="Itau Display" panose="020B0503020204020204" pitchFamily="34" charset="0"/>
              <a:cs typeface="Itau Display" panose="020B0503020204020204" pitchFamily="34" charset="0"/>
            </a:rPr>
            <a:t>Problem</a:t>
          </a:r>
          <a:r>
            <a:rPr lang="pt-BR" sz="800" kern="1200" dirty="0">
              <a:latin typeface="Itau Display" panose="020B0503020204020204" pitchFamily="34" charset="0"/>
              <a:cs typeface="Itau Display" panose="020B0503020204020204" pitchFamily="34" charset="0"/>
            </a:rPr>
            <a:t> </a:t>
          </a:r>
          <a:r>
            <a:rPr lang="pt-BR" sz="800" kern="1200" dirty="0" err="1">
              <a:latin typeface="Itau Display" panose="020B0503020204020204" pitchFamily="34" charset="0"/>
              <a:cs typeface="Itau Display" panose="020B0503020204020204" pitchFamily="34" charset="0"/>
            </a:rPr>
            <a:t>resolution</a:t>
          </a:r>
          <a:endParaRPr lang="pt-BR" sz="800" kern="1200" dirty="0">
            <a:latin typeface="Itau Display" panose="020B0503020204020204" pitchFamily="34" charset="0"/>
            <a:cs typeface="Itau Display" panose="020B0503020204020204" pitchFamily="34" charset="0"/>
          </a:endParaRPr>
        </a:p>
      </dsp:txBody>
      <dsp:txXfrm>
        <a:off x="10570987" y="3207295"/>
        <a:ext cx="838607" cy="419303"/>
      </dsp:txXfrm>
    </dsp:sp>
    <dsp:sp modelId="{0AEF4866-4198-436B-9B3C-8867A1B9C6FF}">
      <dsp:nvSpPr>
        <dsp:cNvPr id="0" name=""/>
        <dsp:cNvSpPr/>
      </dsp:nvSpPr>
      <dsp:spPr>
        <a:xfrm>
          <a:off x="10570987" y="3802706"/>
          <a:ext cx="838607" cy="4193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 err="1">
              <a:latin typeface="Itau Display" panose="020B0503020204020204" pitchFamily="34" charset="0"/>
              <a:cs typeface="Itau Display" panose="020B0503020204020204" pitchFamily="34" charset="0"/>
            </a:rPr>
            <a:t>Change</a:t>
          </a:r>
          <a:r>
            <a:rPr lang="pt-BR" sz="800" kern="1200" dirty="0">
              <a:latin typeface="Itau Display" panose="020B0503020204020204" pitchFamily="34" charset="0"/>
              <a:cs typeface="Itau Display" panose="020B0503020204020204" pitchFamily="34" charset="0"/>
            </a:rPr>
            <a:t> </a:t>
          </a:r>
          <a:r>
            <a:rPr lang="pt-BR" sz="800" kern="1200" dirty="0" err="1">
              <a:latin typeface="Itau Display" panose="020B0503020204020204" pitchFamily="34" charset="0"/>
              <a:cs typeface="Itau Display" panose="020B0503020204020204" pitchFamily="34" charset="0"/>
            </a:rPr>
            <a:t>and</a:t>
          </a:r>
          <a:r>
            <a:rPr lang="pt-BR" sz="800" kern="1200" dirty="0">
              <a:latin typeface="Itau Display" panose="020B0503020204020204" pitchFamily="34" charset="0"/>
              <a:cs typeface="Itau Display" panose="020B0503020204020204" pitchFamily="34" charset="0"/>
            </a:rPr>
            <a:t> </a:t>
          </a:r>
          <a:r>
            <a:rPr lang="pt-BR" sz="800" kern="1200" dirty="0" err="1">
              <a:latin typeface="Itau Display" panose="020B0503020204020204" pitchFamily="34" charset="0"/>
              <a:cs typeface="Itau Display" panose="020B0503020204020204" pitchFamily="34" charset="0"/>
            </a:rPr>
            <a:t>comunication</a:t>
          </a:r>
          <a:r>
            <a:rPr lang="pt-BR" sz="800" kern="1200" dirty="0">
              <a:latin typeface="Itau Display" panose="020B0503020204020204" pitchFamily="34" charset="0"/>
              <a:cs typeface="Itau Display" panose="020B0503020204020204" pitchFamily="34" charset="0"/>
            </a:rPr>
            <a:t> management</a:t>
          </a:r>
        </a:p>
      </dsp:txBody>
      <dsp:txXfrm>
        <a:off x="10570987" y="3802706"/>
        <a:ext cx="838607" cy="419303"/>
      </dsp:txXfrm>
    </dsp:sp>
    <dsp:sp modelId="{90FC748D-DF2F-432D-A0A8-DA0A124A1C5B}">
      <dsp:nvSpPr>
        <dsp:cNvPr id="0" name=""/>
        <dsp:cNvSpPr/>
      </dsp:nvSpPr>
      <dsp:spPr>
        <a:xfrm>
          <a:off x="10570987" y="4398118"/>
          <a:ext cx="838607" cy="4193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>
              <a:latin typeface="Itau Display" panose="020B0503020204020204" pitchFamily="34" charset="0"/>
              <a:cs typeface="Itau Display" panose="020B0503020204020204" pitchFamily="34" charset="0"/>
            </a:rPr>
            <a:t>The OG checklist</a:t>
          </a:r>
        </a:p>
      </dsp:txBody>
      <dsp:txXfrm>
        <a:off x="10570987" y="4398118"/>
        <a:ext cx="838607" cy="4193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DEBF0-B6DF-4C52-B965-0BE8E4A32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4A7265-8B60-45EA-A7B2-6CE3A5ED6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4BFFB4-AE1C-4BB5-A795-25F5A1541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F465-09D6-47BA-8759-E95EF0707935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CB22BC-AE4B-47B3-BA40-A5CE73B6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47AEAD-3C4F-46B3-B3BC-338B4C1C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27B-356E-400E-A282-6D7C922B4C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8557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FFB5C-0A59-492D-A7E7-6924F250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57B041-77CB-4134-BB87-76719B95C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335265-277A-465B-BAEE-DE372C90B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F465-09D6-47BA-8759-E95EF0707935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494702-C80D-48A8-8657-698445420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49373F-0905-4D6F-9EBC-6AC1E5A4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27B-356E-400E-A282-6D7C922B4C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97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71BA66F-3BDC-40F9-B257-F487544F0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A14C32-B9C2-4186-8BE9-328F4314F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6DF7A3-6052-428C-BC6F-BA8DF9E6A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F465-09D6-47BA-8759-E95EF0707935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C94326-A244-4E70-8382-80BEEDAF9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B1D8B9-2271-42FC-8C89-B5E5A935C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27B-356E-400E-A282-6D7C922B4C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061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9BED5B-A346-42A5-838F-A5C13FAB0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6331FB-3D19-4C8E-B6E3-29D1F6AE7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AE7015-C641-4625-BDEA-4FFD37C57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F465-09D6-47BA-8759-E95EF0707935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0ED100-C682-4BE4-B5B5-4676A2A63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903F97-5EA5-45D8-B539-8F162BDB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27B-356E-400E-A282-6D7C922B4C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29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9A9263-2B98-431A-8326-12760AABD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31C612-F75E-470D-8EB1-10CB78A2C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2FF9E9-B03E-423E-8A08-2F835BF0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F465-09D6-47BA-8759-E95EF0707935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175FA1-200D-4A11-9306-B99386505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B395A8-6EBF-4B60-9691-62A743A19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27B-356E-400E-A282-6D7C922B4C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2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8EC55-D83D-4630-BE04-7E5A2479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326FE4-BCF8-4195-AC09-7E38A9EDD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6512E96-3653-407F-8CAD-E9330EFC6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744A47-F0DE-461A-8A6F-A72A98B9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F465-09D6-47BA-8759-E95EF0707935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418FED-39CE-4F61-A148-4797745B2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F2B2C1-BEF4-472B-8477-1D003A12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27B-356E-400E-A282-6D7C922B4C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35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18553-0DE3-4C08-A0AA-0F7CED5F0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7DD9E2-19E3-44FF-AD8D-8241A6C04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505F4AB-15EB-4D15-912E-0CD069542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CE398B3-82E6-4994-8F0D-7EDFE8DFD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A95B631-83A9-4253-A238-FC70220A1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E9602F9-2211-4685-B2DD-7F35C3E39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F465-09D6-47BA-8759-E95EF0707935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4F93A35-6D4A-4D1A-80ED-467B984C2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4A08E1B-EBAD-49F3-9F44-8E123EAC3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27B-356E-400E-A282-6D7C922B4C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75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FD32A-01C4-4328-9722-15B54E0C3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2882F33-E8E6-498D-BDE1-DDF674BFB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F465-09D6-47BA-8759-E95EF0707935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97170F8-32B6-42B5-9024-8966B7676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5F05E56-4C36-40CD-9494-A0D05B8DC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27B-356E-400E-A282-6D7C922B4C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92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FDAC95B-5A0F-445D-AE44-D6A99654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F465-09D6-47BA-8759-E95EF0707935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EC9BC6-961B-4DF4-BCF5-633571683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9BC5138-51FB-4CC1-A663-4086BCA62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27B-356E-400E-A282-6D7C922B4C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26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E8F7A-029C-456C-A25F-89B3CF064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A5596F-9B2B-4BDB-86B9-BEDAE33F3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FAD50D-9373-48A2-B554-093E6307F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DD9B49-FC43-4C03-8419-1F212DD44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F465-09D6-47BA-8759-E95EF0707935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FEE2EC-3DE4-47A3-B9DD-A3E3FA906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F42105-27DE-444B-A641-4510913DC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27B-356E-400E-A282-6D7C922B4C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33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20573-E479-414A-B036-F5AC578C7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C949E1A-EB81-4F3B-9979-59E2468EA7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5C5CD2-BEF4-46F0-A998-9090880C2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31A9D5-083E-4BC3-BB0B-3740167F4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F465-09D6-47BA-8759-E95EF0707935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7B98D3-FC17-4B03-93A7-FE6D5E740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25ABD4-A18D-404A-A393-DC578C6A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827B-356E-400E-A282-6D7C922B4C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56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D9F298A-084C-446E-BBE2-37E7B5EAE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260326-FB7C-4F79-B0F9-BB70D9AB6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6BDD32-31E2-4B87-B578-867C503A4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CF465-09D6-47BA-8759-E95EF0707935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9D5956-2064-483F-BEAB-E5311DE1F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E22F42-936D-47E7-A579-F00DC100D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1827B-356E-400E-A282-6D7C922B4C74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SIPCMContentMarking" descr="{&quot;HashCode&quot;:1316756096,&quot;Placement&quot;:&quot;Footer&quot;}">
            <a:extLst>
              <a:ext uri="{FF2B5EF4-FFF2-40B4-BE49-F238E27FC236}">
                <a16:creationId xmlns:a16="http://schemas.microsoft.com/office/drawing/2014/main" id="{57CDB224-F9C6-44B5-8BDF-A65131271F0C}"/>
              </a:ext>
            </a:extLst>
          </p:cNvPr>
          <p:cNvSpPr txBox="1"/>
          <p:nvPr userDrawn="1"/>
        </p:nvSpPr>
        <p:spPr>
          <a:xfrm>
            <a:off x="0" y="6595656"/>
            <a:ext cx="140606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737373"/>
                </a:solidFill>
                <a:latin typeface="Calibri" panose="020F0502020204030204" pitchFamily="34" charset="0"/>
              </a:rPr>
              <a:t>Corporativo | Interno</a:t>
            </a:r>
          </a:p>
        </p:txBody>
      </p:sp>
    </p:spTree>
    <p:extLst>
      <p:ext uri="{BB962C8B-B14F-4D97-AF65-F5344CB8AC3E}">
        <p14:creationId xmlns:p14="http://schemas.microsoft.com/office/powerpoint/2010/main" val="238716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ebraban - Home">
            <a:extLst>
              <a:ext uri="{FF2B5EF4-FFF2-40B4-BE49-F238E27FC236}">
                <a16:creationId xmlns:a16="http://schemas.microsoft.com/office/drawing/2014/main" id="{13C721A7-A7E1-4B92-BD52-54EA55A1C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362" y="230482"/>
            <a:ext cx="2540245" cy="95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E67372F5-0094-45A3-8623-9C8AB39BD7D7}"/>
              </a:ext>
            </a:extLst>
          </p:cNvPr>
          <p:cNvSpPr/>
          <p:nvPr/>
        </p:nvSpPr>
        <p:spPr>
          <a:xfrm>
            <a:off x="332933" y="4273061"/>
            <a:ext cx="94863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dirty="0">
                <a:solidFill>
                  <a:schemeClr val="bg1">
                    <a:lumMod val="50000"/>
                  </a:schemeClr>
                </a:solidFill>
                <a:latin typeface="Oswald"/>
              </a:rPr>
              <a:t>OPEN BANKING – fase 1</a:t>
            </a:r>
            <a:endParaRPr lang="pt-BR" sz="7200" dirty="0">
              <a:solidFill>
                <a:schemeClr val="bg1">
                  <a:lumMod val="50000"/>
                </a:schemeClr>
              </a:solidFill>
              <a:latin typeface="Oswald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77A641F-2593-49A7-BEBE-D97560CB1937}"/>
              </a:ext>
            </a:extLst>
          </p:cNvPr>
          <p:cNvSpPr/>
          <p:nvPr/>
        </p:nvSpPr>
        <p:spPr>
          <a:xfrm>
            <a:off x="361071" y="5301237"/>
            <a:ext cx="6096000" cy="56938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 sz="11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Oswald"/>
              </a:rPr>
              <a:t>[ </a:t>
            </a:r>
            <a:r>
              <a:rPr lang="en-US" sz="2000" b="1" i="0" u="none" strike="noStrike" baseline="0" dirty="0">
                <a:solidFill>
                  <a:srgbClr val="0070C0"/>
                </a:solidFill>
                <a:latin typeface="Oswald"/>
              </a:rPr>
              <a:t>PLANNING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Oswald"/>
              </a:rPr>
              <a:t> ] SQUAD 1 – ESPECIFICAÇÃO DE APIS</a:t>
            </a:r>
            <a:endParaRPr lang="pt-BR" sz="2000" dirty="0">
              <a:latin typeface="Oswald"/>
            </a:endParaRPr>
          </a:p>
        </p:txBody>
      </p:sp>
      <p:sp>
        <p:nvSpPr>
          <p:cNvPr id="7" name="Rectangle 39">
            <a:extLst>
              <a:ext uri="{FF2B5EF4-FFF2-40B4-BE49-F238E27FC236}">
                <a16:creationId xmlns:a16="http://schemas.microsoft.com/office/drawing/2014/main" id="{61CC41B7-67DB-4C42-BDE1-35E2D16F0E3C}"/>
              </a:ext>
            </a:extLst>
          </p:cNvPr>
          <p:cNvSpPr/>
          <p:nvPr/>
        </p:nvSpPr>
        <p:spPr>
          <a:xfrm>
            <a:off x="527666" y="5370338"/>
            <a:ext cx="1137665" cy="90226"/>
          </a:xfrm>
          <a:prstGeom prst="rect">
            <a:avLst/>
          </a:prstGeom>
          <a:gradFill>
            <a:gsLst>
              <a:gs pos="9000">
                <a:srgbClr val="E06916"/>
              </a:gs>
              <a:gs pos="100000">
                <a:srgbClr val="FFC000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23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ebraban - Home">
            <a:extLst>
              <a:ext uri="{FF2B5EF4-FFF2-40B4-BE49-F238E27FC236}">
                <a16:creationId xmlns:a16="http://schemas.microsoft.com/office/drawing/2014/main" id="{13C721A7-A7E1-4B92-BD52-54EA55A1C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3572" y="6231988"/>
            <a:ext cx="1660293" cy="62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FD7E057-9BDC-4141-BDBD-17FB38BAEE8E}"/>
              </a:ext>
            </a:extLst>
          </p:cNvPr>
          <p:cNvSpPr/>
          <p:nvPr/>
        </p:nvSpPr>
        <p:spPr>
          <a:xfrm>
            <a:off x="220391" y="165295"/>
            <a:ext cx="94863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b="1" dirty="0" err="1">
                <a:solidFill>
                  <a:schemeClr val="bg1">
                    <a:lumMod val="50000"/>
                  </a:schemeClr>
                </a:solidFill>
                <a:latin typeface="Oswald"/>
              </a:rPr>
              <a:t>Feature</a:t>
            </a:r>
            <a:endParaRPr lang="pt-BR" sz="4400" dirty="0">
              <a:solidFill>
                <a:schemeClr val="bg1">
                  <a:lumMod val="50000"/>
                </a:schemeClr>
              </a:solidFill>
              <a:latin typeface="Oswald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6E53EB-3689-495E-8CAD-C0B70062F8C0}"/>
              </a:ext>
            </a:extLst>
          </p:cNvPr>
          <p:cNvSpPr/>
          <p:nvPr/>
        </p:nvSpPr>
        <p:spPr>
          <a:xfrm>
            <a:off x="467673" y="1469048"/>
            <a:ext cx="362535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[EP01][FT02]</a:t>
            </a:r>
            <a:br>
              <a:rPr lang="pt-BR" sz="2400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</a:br>
            <a:r>
              <a:rPr lang="pt-BR" sz="32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API – Correspondentes</a:t>
            </a:r>
          </a:p>
          <a:p>
            <a:endParaRPr lang="pt-BR" sz="3200" b="1" dirty="0">
              <a:solidFill>
                <a:schemeClr val="bg1">
                  <a:lumMod val="50000"/>
                </a:schemeClr>
              </a:solidFill>
              <a:latin typeface="News Gothic MT" panose="020B0604020202020204" pitchFamily="34" charset="0"/>
            </a:endParaRPr>
          </a:p>
          <a:p>
            <a:r>
              <a:rPr lang="pt-BR" b="1" i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/GET </a:t>
            </a:r>
          </a:p>
          <a:p>
            <a:r>
              <a:rPr lang="pt-BR" b="1" i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banking-</a:t>
            </a:r>
            <a:r>
              <a:rPr lang="pt-BR" b="1" i="1" dirty="0" err="1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agents</a:t>
            </a:r>
            <a:endParaRPr lang="pt-BR" i="1" dirty="0">
              <a:solidFill>
                <a:srgbClr val="000000"/>
              </a:solidFill>
              <a:latin typeface="News Gothic MT" panose="020B0604020202020204" pitchFamily="34" charset="0"/>
            </a:endParaRPr>
          </a:p>
        </p:txBody>
      </p:sp>
      <p:sp>
        <p:nvSpPr>
          <p:cNvPr id="9" name="Rectangle 39">
            <a:extLst>
              <a:ext uri="{FF2B5EF4-FFF2-40B4-BE49-F238E27FC236}">
                <a16:creationId xmlns:a16="http://schemas.microsoft.com/office/drawing/2014/main" id="{B31847D0-8DF4-4E8B-8737-A002354498D5}"/>
              </a:ext>
            </a:extLst>
          </p:cNvPr>
          <p:cNvSpPr/>
          <p:nvPr/>
        </p:nvSpPr>
        <p:spPr>
          <a:xfrm>
            <a:off x="290731" y="889623"/>
            <a:ext cx="1137665" cy="90226"/>
          </a:xfrm>
          <a:prstGeom prst="rect">
            <a:avLst/>
          </a:prstGeom>
          <a:gradFill>
            <a:gsLst>
              <a:gs pos="9000">
                <a:srgbClr val="E06916"/>
              </a:gs>
              <a:gs pos="100000">
                <a:srgbClr val="FFC000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68606AA-84AE-4661-9656-D0B631F7A074}"/>
              </a:ext>
            </a:extLst>
          </p:cNvPr>
          <p:cNvSpPr/>
          <p:nvPr/>
        </p:nvSpPr>
        <p:spPr>
          <a:xfrm>
            <a:off x="4762155" y="753430"/>
            <a:ext cx="7005714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 err="1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Escopo</a:t>
            </a:r>
            <a:r>
              <a:rPr lang="en-US" sz="2000" b="1" i="0" u="none" strike="noStrike" baseline="0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: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News Gothic MT" panose="020B0604020202020204" pitchFamily="34" charset="0"/>
              </a:rPr>
              <a:t> </a:t>
            </a:r>
            <a:r>
              <a:rPr lang="pt-BR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API que informará os dados referentes aos correspondentes bancários no país.</a:t>
            </a:r>
          </a:p>
          <a:p>
            <a:endParaRPr lang="pt-BR" sz="20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Benefícios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: </a:t>
            </a:r>
            <a: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 </a:t>
            </a:r>
            <a:r>
              <a:rPr lang="pt-BR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Permitir a localização, contato e serviços prestados dos correspondentes aos aplicativos.</a:t>
            </a:r>
          </a:p>
          <a:p>
            <a:endParaRPr lang="pt-BR" sz="20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Aspectos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não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negociáveis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os</a:t>
            </a:r>
            <a:r>
              <a:rPr lang="en-US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 campos </a:t>
            </a:r>
            <a:r>
              <a:rPr lang="en-US" sz="14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devem</a:t>
            </a:r>
            <a:r>
              <a:rPr lang="en-US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obeceder</a:t>
            </a:r>
            <a:r>
              <a:rPr lang="en-US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 as </a:t>
            </a:r>
            <a:r>
              <a:rPr lang="en-US" sz="14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definições</a:t>
            </a:r>
            <a:r>
              <a:rPr lang="en-US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 do GT de Dados FBB; </a:t>
            </a:r>
            <a:r>
              <a:rPr lang="en-US" sz="14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padrões</a:t>
            </a:r>
            <a:r>
              <a:rPr lang="en-US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técnicos</a:t>
            </a:r>
            <a:r>
              <a:rPr lang="en-US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devem</a:t>
            </a:r>
            <a:r>
              <a:rPr lang="en-US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obeceder</a:t>
            </a:r>
            <a:r>
              <a:rPr lang="en-US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 as </a:t>
            </a:r>
            <a:r>
              <a:rPr lang="en-US" sz="14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definições</a:t>
            </a:r>
            <a:r>
              <a:rPr lang="en-US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 do GT Técnico FBB.</a:t>
            </a:r>
            <a:endParaRPr lang="pt-BR" sz="14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endParaRPr lang="pt-BR" sz="20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Critérios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 de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Aceitação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: </a:t>
            </a: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  <a:latin typeface="News Gothic MT" panose="020B0604020202020204" pitchFamily="34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A </a:t>
            </a:r>
            <a:r>
              <a:rPr lang="pt-BR" sz="14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feature</a:t>
            </a:r>
            <a:r>
              <a:rPr lang="pt-BR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 estará aceita quando for possível entender o funcionamento da API, com possibilidades e restrições, e for possível realizar um teste de exemplo onde é </a:t>
            </a:r>
            <a:r>
              <a:rPr lang="pt-BR" sz="1400" b="1" dirty="0">
                <a:solidFill>
                  <a:srgbClr val="000000"/>
                </a:solidFill>
                <a:latin typeface="News Gothic MT" panose="020B0604020202020204" pitchFamily="34" charset="0"/>
              </a:rPr>
              <a:t>possível obter os dados do correspondente</a:t>
            </a:r>
            <a:r>
              <a:rPr lang="pt-BR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. Deve-se prever para esse objetivo a existência de:</a:t>
            </a:r>
            <a:endParaRPr lang="en-US" sz="1400" b="1" dirty="0">
              <a:solidFill>
                <a:schemeClr val="bg1">
                  <a:lumMod val="50000"/>
                </a:schemeClr>
              </a:solidFill>
              <a:latin typeface="News Gothic MT" panose="020B0604020202020204" pitchFamily="34" charset="0"/>
            </a:endParaRPr>
          </a:p>
          <a:p>
            <a:endParaRPr lang="pt-BR" sz="14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pt-BR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Documentação funcional com versão da documentação, visão geral e desenho de alto nível;</a:t>
            </a:r>
          </a:p>
          <a:p>
            <a:pPr marL="342900" indent="-342900">
              <a:buAutoNum type="arabicPeriod"/>
            </a:pPr>
            <a:r>
              <a:rPr lang="pt-BR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Documentação técnica com diagramas de classe, dicionário de dados e especificação em OAS 3.0;</a:t>
            </a:r>
          </a:p>
          <a:p>
            <a:pPr marL="342900" indent="-342900">
              <a:buAutoNum type="arabicPeriod"/>
            </a:pPr>
            <a:r>
              <a:rPr lang="pt-BR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Casos de exemplo de uso testados.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E7D6C75B-53B4-4256-A8BF-15F4376ED951}"/>
              </a:ext>
            </a:extLst>
          </p:cNvPr>
          <p:cNvCxnSpPr/>
          <p:nvPr/>
        </p:nvCxnSpPr>
        <p:spPr>
          <a:xfrm>
            <a:off x="4406530" y="574767"/>
            <a:ext cx="0" cy="57791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0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ebraban - Home">
            <a:extLst>
              <a:ext uri="{FF2B5EF4-FFF2-40B4-BE49-F238E27FC236}">
                <a16:creationId xmlns:a16="http://schemas.microsoft.com/office/drawing/2014/main" id="{13C721A7-A7E1-4B92-BD52-54EA55A1C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3572" y="6231988"/>
            <a:ext cx="1660293" cy="62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FD7E057-9BDC-4141-BDBD-17FB38BAEE8E}"/>
              </a:ext>
            </a:extLst>
          </p:cNvPr>
          <p:cNvSpPr/>
          <p:nvPr/>
        </p:nvSpPr>
        <p:spPr>
          <a:xfrm>
            <a:off x="220391" y="165295"/>
            <a:ext cx="94863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b="1" dirty="0" err="1">
                <a:solidFill>
                  <a:schemeClr val="bg1">
                    <a:lumMod val="50000"/>
                  </a:schemeClr>
                </a:solidFill>
                <a:latin typeface="Oswald"/>
              </a:rPr>
              <a:t>Feature</a:t>
            </a:r>
            <a:endParaRPr lang="pt-BR" sz="4400" dirty="0">
              <a:solidFill>
                <a:schemeClr val="bg1">
                  <a:lumMod val="50000"/>
                </a:schemeClr>
              </a:solidFill>
              <a:latin typeface="Oswald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6E53EB-3689-495E-8CAD-C0B70062F8C0}"/>
              </a:ext>
            </a:extLst>
          </p:cNvPr>
          <p:cNvSpPr/>
          <p:nvPr/>
        </p:nvSpPr>
        <p:spPr>
          <a:xfrm>
            <a:off x="467673" y="1469048"/>
            <a:ext cx="362535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[EP01][FT03] </a:t>
            </a:r>
            <a:br>
              <a:rPr lang="pt-BR" sz="2400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</a:br>
            <a:r>
              <a:rPr lang="pt-BR" sz="32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API – Canais eletrônicos</a:t>
            </a:r>
          </a:p>
          <a:p>
            <a:endParaRPr lang="pt-BR" sz="3200" b="1" dirty="0">
              <a:solidFill>
                <a:schemeClr val="bg1">
                  <a:lumMod val="50000"/>
                </a:schemeClr>
              </a:solidFill>
              <a:latin typeface="News Gothic MT" panose="020B0604020202020204" pitchFamily="34" charset="0"/>
            </a:endParaRPr>
          </a:p>
          <a:p>
            <a:r>
              <a:rPr lang="pt-BR" b="1" i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/GET</a:t>
            </a:r>
          </a:p>
          <a:p>
            <a:r>
              <a:rPr lang="pt-BR" b="1" i="1" dirty="0" err="1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electronic-channels</a:t>
            </a:r>
            <a:endParaRPr lang="pt-BR" b="1" i="1" dirty="0">
              <a:solidFill>
                <a:schemeClr val="bg1">
                  <a:lumMod val="50000"/>
                </a:schemeClr>
              </a:solidFill>
              <a:latin typeface="News Gothic MT" panose="020B0604020202020204" pitchFamily="34" charset="0"/>
            </a:endParaRPr>
          </a:p>
        </p:txBody>
      </p:sp>
      <p:sp>
        <p:nvSpPr>
          <p:cNvPr id="9" name="Rectangle 39">
            <a:extLst>
              <a:ext uri="{FF2B5EF4-FFF2-40B4-BE49-F238E27FC236}">
                <a16:creationId xmlns:a16="http://schemas.microsoft.com/office/drawing/2014/main" id="{B31847D0-8DF4-4E8B-8737-A002354498D5}"/>
              </a:ext>
            </a:extLst>
          </p:cNvPr>
          <p:cNvSpPr/>
          <p:nvPr/>
        </p:nvSpPr>
        <p:spPr>
          <a:xfrm>
            <a:off x="290731" y="889623"/>
            <a:ext cx="1137665" cy="90226"/>
          </a:xfrm>
          <a:prstGeom prst="rect">
            <a:avLst/>
          </a:prstGeom>
          <a:gradFill>
            <a:gsLst>
              <a:gs pos="9000">
                <a:srgbClr val="E06916"/>
              </a:gs>
              <a:gs pos="100000">
                <a:srgbClr val="FFC000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68606AA-84AE-4661-9656-D0B631F7A074}"/>
              </a:ext>
            </a:extLst>
          </p:cNvPr>
          <p:cNvSpPr/>
          <p:nvPr/>
        </p:nvSpPr>
        <p:spPr>
          <a:xfrm>
            <a:off x="4762155" y="753430"/>
            <a:ext cx="7005714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 err="1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Escopo</a:t>
            </a:r>
            <a:r>
              <a:rPr lang="en-US" sz="2000" b="1" i="0" u="none" strike="noStrike" baseline="0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: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News Gothic MT" panose="020B0604020202020204" pitchFamily="34" charset="0"/>
              </a:rPr>
              <a:t> </a:t>
            </a:r>
            <a:r>
              <a:rPr lang="pt-BR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API que informará os dados referentes aos canais eletrônicos das instituições bancárias.</a:t>
            </a:r>
          </a:p>
          <a:p>
            <a:endParaRPr lang="pt-BR" sz="20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Benefícios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: </a:t>
            </a:r>
            <a: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 </a:t>
            </a:r>
            <a:r>
              <a:rPr lang="pt-BR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Permitir o conhecimento dos endereços eletrônicas, formas de acesso e serviços disponíveis nesses canais.</a:t>
            </a:r>
          </a:p>
          <a:p>
            <a:endParaRPr lang="pt-BR" sz="20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Aspectos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não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negociáveis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os</a:t>
            </a:r>
            <a:r>
              <a:rPr lang="en-US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 campos </a:t>
            </a:r>
            <a:r>
              <a:rPr lang="en-US" sz="14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devem</a:t>
            </a:r>
            <a:r>
              <a:rPr lang="en-US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obeceder</a:t>
            </a:r>
            <a:r>
              <a:rPr lang="en-US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 as </a:t>
            </a:r>
            <a:r>
              <a:rPr lang="en-US" sz="14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definições</a:t>
            </a:r>
            <a:r>
              <a:rPr lang="en-US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 do GT de Dados FBB; </a:t>
            </a:r>
            <a:r>
              <a:rPr lang="en-US" sz="14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padrões</a:t>
            </a:r>
            <a:r>
              <a:rPr lang="en-US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técnicos</a:t>
            </a:r>
            <a:r>
              <a:rPr lang="en-US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devem</a:t>
            </a:r>
            <a:r>
              <a:rPr lang="en-US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obeceder</a:t>
            </a:r>
            <a:r>
              <a:rPr lang="en-US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 as </a:t>
            </a:r>
            <a:r>
              <a:rPr lang="en-US" sz="14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definições</a:t>
            </a:r>
            <a:r>
              <a:rPr lang="en-US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 do GT Técnico FBB.</a:t>
            </a:r>
            <a:endParaRPr lang="pt-BR" sz="14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endParaRPr lang="pt-BR" sz="20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Critérios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 de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Aceitação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: </a:t>
            </a: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  <a:latin typeface="News Gothic MT" panose="020B0604020202020204" pitchFamily="34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A </a:t>
            </a:r>
            <a:r>
              <a:rPr lang="pt-BR" sz="14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feature</a:t>
            </a:r>
            <a:r>
              <a:rPr lang="pt-BR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 estará aceita quando for possível entender o funcionamento da API, com possibilidades e restrições, e for possível realizar um teste de exemplo onde é </a:t>
            </a:r>
            <a:r>
              <a:rPr lang="pt-BR" sz="1400" b="1" dirty="0">
                <a:solidFill>
                  <a:srgbClr val="000000"/>
                </a:solidFill>
                <a:latin typeface="News Gothic MT" panose="020B0604020202020204" pitchFamily="34" charset="0"/>
              </a:rPr>
              <a:t>possível obter os dados dos canais eletrônicos</a:t>
            </a:r>
            <a:r>
              <a:rPr lang="pt-BR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. Deve-se prever para esse objetivo a existência de:</a:t>
            </a:r>
            <a:endParaRPr lang="en-US" sz="1400" b="1" dirty="0">
              <a:solidFill>
                <a:schemeClr val="bg1">
                  <a:lumMod val="50000"/>
                </a:schemeClr>
              </a:solidFill>
              <a:latin typeface="News Gothic MT" panose="020B0604020202020204" pitchFamily="34" charset="0"/>
            </a:endParaRPr>
          </a:p>
          <a:p>
            <a:endParaRPr lang="pt-BR" sz="14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pt-BR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Documentação funcional com versão da documentação, visão geral e desenho de alto nível;</a:t>
            </a:r>
          </a:p>
          <a:p>
            <a:pPr marL="342900" indent="-342900">
              <a:buAutoNum type="arabicPeriod"/>
            </a:pPr>
            <a:r>
              <a:rPr lang="pt-BR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Documentação técnica com diagramas de classe, dicionário de dados e especificação em OAS 3.0;</a:t>
            </a:r>
          </a:p>
          <a:p>
            <a:pPr marL="342900" indent="-342900">
              <a:buAutoNum type="arabicPeriod"/>
            </a:pPr>
            <a:r>
              <a:rPr lang="pt-BR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Casos de exemplo de uso testados.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E7D6C75B-53B4-4256-A8BF-15F4376ED951}"/>
              </a:ext>
            </a:extLst>
          </p:cNvPr>
          <p:cNvCxnSpPr/>
          <p:nvPr/>
        </p:nvCxnSpPr>
        <p:spPr>
          <a:xfrm>
            <a:off x="4406530" y="574767"/>
            <a:ext cx="0" cy="57791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8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907C1C16-5DD7-49B8-85D3-8C6C9CFA27AA}"/>
              </a:ext>
            </a:extLst>
          </p:cNvPr>
          <p:cNvCxnSpPr>
            <a:cxnSpLocks/>
          </p:cNvCxnSpPr>
          <p:nvPr/>
        </p:nvCxnSpPr>
        <p:spPr>
          <a:xfrm flipH="1">
            <a:off x="6830576" y="1324818"/>
            <a:ext cx="1" cy="4811810"/>
          </a:xfrm>
          <a:prstGeom prst="lin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1D72541C-04E3-426A-B454-6A83DB1E8EE3}"/>
              </a:ext>
            </a:extLst>
          </p:cNvPr>
          <p:cNvSpPr/>
          <p:nvPr/>
        </p:nvSpPr>
        <p:spPr>
          <a:xfrm>
            <a:off x="6445855" y="539672"/>
            <a:ext cx="769441" cy="75943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  <a:p>
            <a:pPr algn="ctr"/>
            <a:r>
              <a:rPr lang="pt-BR" dirty="0" err="1"/>
              <a:t>jul</a:t>
            </a:r>
            <a:endParaRPr lang="pt-BR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1FD6733A-B332-495C-A8D0-3B7721B7EE85}"/>
              </a:ext>
            </a:extLst>
          </p:cNvPr>
          <p:cNvCxnSpPr>
            <a:cxnSpLocks/>
          </p:cNvCxnSpPr>
          <p:nvPr/>
        </p:nvCxnSpPr>
        <p:spPr>
          <a:xfrm flipH="1">
            <a:off x="3903118" y="1324818"/>
            <a:ext cx="1" cy="4811810"/>
          </a:xfrm>
          <a:prstGeom prst="lin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8B5D312C-C502-4F25-9CD7-339B52DF8077}"/>
              </a:ext>
            </a:extLst>
          </p:cNvPr>
          <p:cNvSpPr/>
          <p:nvPr/>
        </p:nvSpPr>
        <p:spPr>
          <a:xfrm>
            <a:off x="3518397" y="539672"/>
            <a:ext cx="769441" cy="75943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19</a:t>
            </a:r>
          </a:p>
          <a:p>
            <a:pPr algn="ctr"/>
            <a:r>
              <a:rPr lang="pt-BR" dirty="0" err="1"/>
              <a:t>jun</a:t>
            </a:r>
            <a:endParaRPr lang="pt-BR" dirty="0"/>
          </a:p>
        </p:txBody>
      </p:sp>
      <p:pic>
        <p:nvPicPr>
          <p:cNvPr id="1026" name="Picture 2" descr="Febraban - Home">
            <a:extLst>
              <a:ext uri="{FF2B5EF4-FFF2-40B4-BE49-F238E27FC236}">
                <a16:creationId xmlns:a16="http://schemas.microsoft.com/office/drawing/2014/main" id="{13C721A7-A7E1-4B92-BD52-54EA55A1C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1707" y="6231988"/>
            <a:ext cx="1660293" cy="62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FD7E057-9BDC-4141-BDBD-17FB38BAEE8E}"/>
              </a:ext>
            </a:extLst>
          </p:cNvPr>
          <p:cNvSpPr/>
          <p:nvPr/>
        </p:nvSpPr>
        <p:spPr>
          <a:xfrm>
            <a:off x="51892" y="14760"/>
            <a:ext cx="948631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b="1" dirty="0">
                <a:solidFill>
                  <a:schemeClr val="bg1">
                    <a:lumMod val="50000"/>
                  </a:schemeClr>
                </a:solidFill>
                <a:latin typeface="Oswald"/>
              </a:rPr>
              <a:t>ROADMAP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Oswald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E043560-B55C-4C5B-B26C-0DE2A7E5A644}"/>
              </a:ext>
            </a:extLst>
          </p:cNvPr>
          <p:cNvSpPr/>
          <p:nvPr/>
        </p:nvSpPr>
        <p:spPr>
          <a:xfrm>
            <a:off x="4999947" y="561039"/>
            <a:ext cx="769441" cy="75943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26</a:t>
            </a:r>
          </a:p>
          <a:p>
            <a:pPr algn="ctr"/>
            <a:r>
              <a:rPr lang="pt-BR" dirty="0" err="1"/>
              <a:t>jun</a:t>
            </a:r>
            <a:endParaRPr lang="pt-BR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133D97D-6957-4477-A1E8-5262D5C04264}"/>
              </a:ext>
            </a:extLst>
          </p:cNvPr>
          <p:cNvCxnSpPr>
            <a:cxnSpLocks/>
          </p:cNvCxnSpPr>
          <p:nvPr/>
        </p:nvCxnSpPr>
        <p:spPr>
          <a:xfrm flipH="1">
            <a:off x="5384668" y="1320469"/>
            <a:ext cx="1" cy="4773727"/>
          </a:xfrm>
          <a:prstGeom prst="lin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D454D6D6-0CB2-44DC-97B3-ED8666696169}"/>
              </a:ext>
            </a:extLst>
          </p:cNvPr>
          <p:cNvSpPr/>
          <p:nvPr/>
        </p:nvSpPr>
        <p:spPr>
          <a:xfrm>
            <a:off x="7927658" y="561039"/>
            <a:ext cx="769441" cy="75943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</a:t>
            </a:r>
          </a:p>
          <a:p>
            <a:pPr algn="ctr"/>
            <a:r>
              <a:rPr lang="pt-BR" dirty="0" err="1"/>
              <a:t>jul</a:t>
            </a:r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75BC2DD6-D26E-433B-94DB-9275E30AA14F}"/>
              </a:ext>
            </a:extLst>
          </p:cNvPr>
          <p:cNvCxnSpPr>
            <a:cxnSpLocks/>
          </p:cNvCxnSpPr>
          <p:nvPr/>
        </p:nvCxnSpPr>
        <p:spPr>
          <a:xfrm flipH="1">
            <a:off x="8312378" y="1320468"/>
            <a:ext cx="1" cy="4773728"/>
          </a:xfrm>
          <a:prstGeom prst="lin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232038CD-AF74-4D39-903D-200A9892EB42}"/>
              </a:ext>
            </a:extLst>
          </p:cNvPr>
          <p:cNvSpPr/>
          <p:nvPr/>
        </p:nvSpPr>
        <p:spPr>
          <a:xfrm>
            <a:off x="10855370" y="561039"/>
            <a:ext cx="769441" cy="75943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24</a:t>
            </a:r>
          </a:p>
          <a:p>
            <a:pPr algn="ctr"/>
            <a:r>
              <a:rPr lang="pt-BR" dirty="0" err="1"/>
              <a:t>jul</a:t>
            </a:r>
            <a:endParaRPr lang="pt-BR" dirty="0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2DE0BDEB-3685-4823-BE45-6F87D42BAAE5}"/>
              </a:ext>
            </a:extLst>
          </p:cNvPr>
          <p:cNvCxnSpPr>
            <a:cxnSpLocks/>
          </p:cNvCxnSpPr>
          <p:nvPr/>
        </p:nvCxnSpPr>
        <p:spPr>
          <a:xfrm flipH="1">
            <a:off x="11240089" y="1320468"/>
            <a:ext cx="1" cy="4773728"/>
          </a:xfrm>
          <a:prstGeom prst="lin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D4B347A2-B2D3-431C-A05F-33E7DE79E6CE}"/>
              </a:ext>
            </a:extLst>
          </p:cNvPr>
          <p:cNvCxnSpPr>
            <a:cxnSpLocks/>
          </p:cNvCxnSpPr>
          <p:nvPr/>
        </p:nvCxnSpPr>
        <p:spPr>
          <a:xfrm flipH="1">
            <a:off x="2456957" y="1299102"/>
            <a:ext cx="1" cy="4811810"/>
          </a:xfrm>
          <a:prstGeom prst="lin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FA515F24-6DE7-43DD-8204-1CA96EEAC25C}"/>
              </a:ext>
            </a:extLst>
          </p:cNvPr>
          <p:cNvSpPr/>
          <p:nvPr/>
        </p:nvSpPr>
        <p:spPr>
          <a:xfrm>
            <a:off x="2072236" y="513956"/>
            <a:ext cx="769441" cy="75943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</a:p>
          <a:p>
            <a:pPr algn="ctr"/>
            <a:r>
              <a:rPr lang="pt-BR" dirty="0" err="1"/>
              <a:t>jun</a:t>
            </a:r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2C3866C4-9DD0-4D63-84AE-EF34FA2D21B4}"/>
              </a:ext>
            </a:extLst>
          </p:cNvPr>
          <p:cNvSpPr/>
          <p:nvPr/>
        </p:nvSpPr>
        <p:spPr>
          <a:xfrm>
            <a:off x="2485238" y="2336410"/>
            <a:ext cx="430517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News Gothic MT" panose="020B0604020202020204" pitchFamily="34" charset="0"/>
              </a:rPr>
              <a:t>[EP01][ </a:t>
            </a:r>
            <a:r>
              <a:rPr lang="en-US" sz="1200" b="1" i="0" u="none" strike="noStrike" baseline="0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FT01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News Gothic MT" panose="020B0604020202020204" pitchFamily="34" charset="0"/>
              </a:rPr>
              <a:t> ] API - </a:t>
            </a:r>
            <a:r>
              <a:rPr lang="pt-BR" sz="1200" b="0" i="0" u="none" strike="noStrike" baseline="0" dirty="0">
                <a:solidFill>
                  <a:srgbClr val="000000"/>
                </a:solidFill>
                <a:latin typeface="News Gothic MT" panose="020B0604020202020204" pitchFamily="34" charset="0"/>
              </a:rPr>
              <a:t>Dependências próprias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9E2326C7-B095-4C48-8456-49D1CCF969D3}"/>
              </a:ext>
            </a:extLst>
          </p:cNvPr>
          <p:cNvCxnSpPr>
            <a:cxnSpLocks/>
          </p:cNvCxnSpPr>
          <p:nvPr/>
        </p:nvCxnSpPr>
        <p:spPr>
          <a:xfrm flipH="1">
            <a:off x="1077558" y="1324818"/>
            <a:ext cx="1" cy="4811810"/>
          </a:xfrm>
          <a:prstGeom prst="lin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>
            <a:extLst>
              <a:ext uri="{FF2B5EF4-FFF2-40B4-BE49-F238E27FC236}">
                <a16:creationId xmlns:a16="http://schemas.microsoft.com/office/drawing/2014/main" id="{A817F1E6-7DF9-437B-8A4B-A57845894697}"/>
              </a:ext>
            </a:extLst>
          </p:cNvPr>
          <p:cNvSpPr/>
          <p:nvPr/>
        </p:nvSpPr>
        <p:spPr>
          <a:xfrm>
            <a:off x="692837" y="539672"/>
            <a:ext cx="769441" cy="75943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  <a:p>
            <a:pPr algn="ctr"/>
            <a:r>
              <a:rPr lang="pt-BR" dirty="0" err="1"/>
              <a:t>jun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56BC25C-04CB-4414-9FF9-67398E446B92}"/>
              </a:ext>
            </a:extLst>
          </p:cNvPr>
          <p:cNvSpPr txBox="1"/>
          <p:nvPr/>
        </p:nvSpPr>
        <p:spPr>
          <a:xfrm rot="16200000">
            <a:off x="-67240" y="342284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pc="600" dirty="0"/>
              <a:t>PLANNING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568E409C-0995-43DC-B616-CD6ED394EA64}"/>
              </a:ext>
            </a:extLst>
          </p:cNvPr>
          <p:cNvSpPr/>
          <p:nvPr/>
        </p:nvSpPr>
        <p:spPr>
          <a:xfrm>
            <a:off x="2470407" y="1931789"/>
            <a:ext cx="5835215" cy="3523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[EP01] Canais de Atendimento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41E2B5F-C250-4E5F-BE76-7E7A10E532EB}"/>
              </a:ext>
            </a:extLst>
          </p:cNvPr>
          <p:cNvSpPr txBox="1"/>
          <p:nvPr/>
        </p:nvSpPr>
        <p:spPr>
          <a:xfrm>
            <a:off x="2960910" y="141949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SP1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615B595-D29C-4D3F-83FD-976DECC52AB6}"/>
              </a:ext>
            </a:extLst>
          </p:cNvPr>
          <p:cNvSpPr txBox="1"/>
          <p:nvPr/>
        </p:nvSpPr>
        <p:spPr>
          <a:xfrm>
            <a:off x="4384765" y="141514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SP2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7BE2807-5401-41FA-960E-6AD0D0AFE56D}"/>
              </a:ext>
            </a:extLst>
          </p:cNvPr>
          <p:cNvSpPr txBox="1"/>
          <p:nvPr/>
        </p:nvSpPr>
        <p:spPr>
          <a:xfrm>
            <a:off x="5832947" y="143255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SP3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6B4D1BD-821E-4BBE-A2DC-D1589FE18AC3}"/>
              </a:ext>
            </a:extLst>
          </p:cNvPr>
          <p:cNvSpPr txBox="1"/>
          <p:nvPr/>
        </p:nvSpPr>
        <p:spPr>
          <a:xfrm>
            <a:off x="8772102" y="145043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SP5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7BDDE1A-7A39-4276-B8A6-3704D5D45632}"/>
              </a:ext>
            </a:extLst>
          </p:cNvPr>
          <p:cNvSpPr txBox="1"/>
          <p:nvPr/>
        </p:nvSpPr>
        <p:spPr>
          <a:xfrm>
            <a:off x="7296295" y="144717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SP4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C0FC737-664D-4176-BB41-792DD33F85CB}"/>
              </a:ext>
            </a:extLst>
          </p:cNvPr>
          <p:cNvSpPr/>
          <p:nvPr/>
        </p:nvSpPr>
        <p:spPr>
          <a:xfrm>
            <a:off x="2427543" y="2689841"/>
            <a:ext cx="15392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/>
              <a:t>[US01] top </a:t>
            </a:r>
            <a:r>
              <a:rPr lang="pt-BR" sz="1000" dirty="0" err="1"/>
              <a:t>level</a:t>
            </a:r>
            <a:r>
              <a:rPr lang="pt-BR" sz="1000" dirty="0"/>
              <a:t> design</a:t>
            </a:r>
            <a:br>
              <a:rPr lang="pt-BR" sz="1000" dirty="0"/>
            </a:br>
            <a:r>
              <a:rPr lang="pt-BR" sz="1000" dirty="0"/>
              <a:t>[US02] </a:t>
            </a:r>
            <a:r>
              <a:rPr lang="pt-BR" sz="1000" dirty="0" err="1"/>
              <a:t>dicionario</a:t>
            </a:r>
            <a:r>
              <a:rPr lang="pt-BR" sz="1000" dirty="0"/>
              <a:t> de dados</a:t>
            </a:r>
          </a:p>
          <a:p>
            <a:r>
              <a:rPr lang="pt-BR" sz="1000" dirty="0"/>
              <a:t>[US03] </a:t>
            </a:r>
            <a:r>
              <a:rPr lang="pt-BR" sz="1000" dirty="0" err="1"/>
              <a:t>version</a:t>
            </a:r>
            <a:r>
              <a:rPr lang="pt-BR" sz="1000" dirty="0"/>
              <a:t> - overview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25A27FE-66EA-4DD0-A3B7-E769B36ABACB}"/>
              </a:ext>
            </a:extLst>
          </p:cNvPr>
          <p:cNvSpPr/>
          <p:nvPr/>
        </p:nvSpPr>
        <p:spPr>
          <a:xfrm>
            <a:off x="3903960" y="2685879"/>
            <a:ext cx="141516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/>
              <a:t>[US04] diagrama de classes </a:t>
            </a:r>
          </a:p>
          <a:p>
            <a:r>
              <a:rPr lang="pt-BR" sz="1000" dirty="0"/>
              <a:t>[US05] </a:t>
            </a:r>
            <a:r>
              <a:rPr lang="pt-BR" sz="1000" dirty="0" err="1"/>
              <a:t>swagger</a:t>
            </a:r>
            <a:endParaRPr lang="pt-BR" sz="10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2DB90C-00FB-4602-9404-11FEC2B676C7}"/>
              </a:ext>
            </a:extLst>
          </p:cNvPr>
          <p:cNvSpPr/>
          <p:nvPr/>
        </p:nvSpPr>
        <p:spPr>
          <a:xfrm>
            <a:off x="5363599" y="2691817"/>
            <a:ext cx="15071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00" dirty="0"/>
              <a:t>[US06] exemplos de uso 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A686F65-56B5-42E3-822A-5BEE953CB469}"/>
              </a:ext>
            </a:extLst>
          </p:cNvPr>
          <p:cNvSpPr/>
          <p:nvPr/>
        </p:nvSpPr>
        <p:spPr>
          <a:xfrm>
            <a:off x="9394611" y="562974"/>
            <a:ext cx="769441" cy="75943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</a:t>
            </a:r>
          </a:p>
          <a:p>
            <a:pPr algn="ctr"/>
            <a:r>
              <a:rPr lang="pt-BR" dirty="0" err="1"/>
              <a:t>jul</a:t>
            </a:r>
            <a:endParaRPr lang="pt-BR" dirty="0"/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B74D2248-D737-4CDC-AECF-8AAEA5936B71}"/>
              </a:ext>
            </a:extLst>
          </p:cNvPr>
          <p:cNvCxnSpPr>
            <a:cxnSpLocks/>
          </p:cNvCxnSpPr>
          <p:nvPr/>
        </p:nvCxnSpPr>
        <p:spPr>
          <a:xfrm flipH="1">
            <a:off x="9779331" y="1322403"/>
            <a:ext cx="1" cy="4773728"/>
          </a:xfrm>
          <a:prstGeom prst="lin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8DC57065-C397-48C9-8F99-353EDA3C6590}"/>
              </a:ext>
            </a:extLst>
          </p:cNvPr>
          <p:cNvSpPr txBox="1"/>
          <p:nvPr/>
        </p:nvSpPr>
        <p:spPr>
          <a:xfrm>
            <a:off x="10249952" y="144997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SP6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4B041EF7-DE97-48F8-8970-72D60C37CC7B}"/>
              </a:ext>
            </a:extLst>
          </p:cNvPr>
          <p:cNvSpPr/>
          <p:nvPr/>
        </p:nvSpPr>
        <p:spPr>
          <a:xfrm>
            <a:off x="2484727" y="3523117"/>
            <a:ext cx="4266240" cy="27460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News Gothic MT" panose="020B0604020202020204" pitchFamily="34" charset="0"/>
              </a:rPr>
              <a:t>[EP01][ </a:t>
            </a:r>
            <a:r>
              <a:rPr lang="en-US" sz="1200" b="1" i="0" u="none" strike="noStrike" baseline="0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FT02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News Gothic MT" panose="020B0604020202020204" pitchFamily="34" charset="0"/>
              </a:rPr>
              <a:t> ] </a:t>
            </a:r>
            <a:r>
              <a:rPr lang="en-US" sz="1200" dirty="0">
                <a:solidFill>
                  <a:srgbClr val="000000"/>
                </a:solidFill>
                <a:latin typeface="News Gothic MT" panose="020B0604020202020204" pitchFamily="34" charset="0"/>
              </a:rPr>
              <a:t>API - </a:t>
            </a:r>
            <a:r>
              <a:rPr lang="en-US" sz="12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Correspondentes</a:t>
            </a:r>
            <a:endParaRPr lang="en-US" sz="1200" b="0" i="0" u="none" strike="noStrike" baseline="0" dirty="0">
              <a:solidFill>
                <a:srgbClr val="000000"/>
              </a:solidFill>
              <a:latin typeface="News Gothic MT" panose="020B0604020202020204" pitchFamily="34" charset="0"/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8DE6E874-4DF9-4D12-9872-2BED46DAEB26}"/>
              </a:ext>
            </a:extLst>
          </p:cNvPr>
          <p:cNvSpPr/>
          <p:nvPr/>
        </p:nvSpPr>
        <p:spPr>
          <a:xfrm>
            <a:off x="2484727" y="4737546"/>
            <a:ext cx="4272726" cy="27460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News Gothic MT" panose="020B0604020202020204" pitchFamily="34" charset="0"/>
              </a:rPr>
              <a:t>[EP01][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FT03</a:t>
            </a:r>
            <a:r>
              <a:rPr lang="en-US" sz="1200" dirty="0">
                <a:solidFill>
                  <a:srgbClr val="000000"/>
                </a:solidFill>
                <a:latin typeface="News Gothic MT" panose="020B0604020202020204" pitchFamily="34" charset="0"/>
              </a:rPr>
              <a:t> ] API - Canais </a:t>
            </a:r>
            <a:r>
              <a:rPr lang="en-US" sz="12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eletrônicos</a:t>
            </a:r>
            <a:endParaRPr lang="en-US" sz="1200" dirty="0">
              <a:solidFill>
                <a:srgbClr val="000000"/>
              </a:solidFill>
              <a:latin typeface="News Gothic MT" panose="020B0604020202020204" pitchFamily="34" charset="0"/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64E6D745-740D-4B40-860B-1920C729029B}"/>
              </a:ext>
            </a:extLst>
          </p:cNvPr>
          <p:cNvSpPr/>
          <p:nvPr/>
        </p:nvSpPr>
        <p:spPr>
          <a:xfrm>
            <a:off x="2440835" y="3850009"/>
            <a:ext cx="15392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/>
              <a:t>[US01] top </a:t>
            </a:r>
            <a:r>
              <a:rPr lang="pt-BR" sz="1000" dirty="0" err="1"/>
              <a:t>level</a:t>
            </a:r>
            <a:r>
              <a:rPr lang="pt-BR" sz="1000" dirty="0"/>
              <a:t> design</a:t>
            </a:r>
            <a:br>
              <a:rPr lang="pt-BR" sz="1000" dirty="0"/>
            </a:br>
            <a:r>
              <a:rPr lang="pt-BR" sz="1000" dirty="0"/>
              <a:t>[US02] </a:t>
            </a:r>
            <a:r>
              <a:rPr lang="pt-BR" sz="1000" dirty="0" err="1"/>
              <a:t>dicionario</a:t>
            </a:r>
            <a:r>
              <a:rPr lang="pt-BR" sz="1000" dirty="0"/>
              <a:t> de dados</a:t>
            </a:r>
          </a:p>
          <a:p>
            <a:r>
              <a:rPr lang="pt-BR" sz="1000" dirty="0"/>
              <a:t>[US03] </a:t>
            </a:r>
            <a:r>
              <a:rPr lang="pt-BR" sz="1000" dirty="0" err="1"/>
              <a:t>version</a:t>
            </a:r>
            <a:r>
              <a:rPr lang="pt-BR" sz="1000" dirty="0"/>
              <a:t> - overview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18CFA769-81F7-4E43-93FD-AD6089144FFC}"/>
              </a:ext>
            </a:extLst>
          </p:cNvPr>
          <p:cNvSpPr/>
          <p:nvPr/>
        </p:nvSpPr>
        <p:spPr>
          <a:xfrm>
            <a:off x="3896385" y="3838482"/>
            <a:ext cx="141516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/>
              <a:t>[US04] diagrama de classes </a:t>
            </a:r>
          </a:p>
          <a:p>
            <a:r>
              <a:rPr lang="pt-BR" sz="1000" dirty="0"/>
              <a:t>[US05] </a:t>
            </a:r>
            <a:r>
              <a:rPr lang="pt-BR" sz="1000" dirty="0" err="1"/>
              <a:t>swagger</a:t>
            </a:r>
            <a:endParaRPr lang="pt-BR" sz="1000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C5C7CCD7-968F-4AAA-880D-0DFB355A1783}"/>
              </a:ext>
            </a:extLst>
          </p:cNvPr>
          <p:cNvSpPr/>
          <p:nvPr/>
        </p:nvSpPr>
        <p:spPr>
          <a:xfrm>
            <a:off x="5382553" y="3847780"/>
            <a:ext cx="14686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00" dirty="0"/>
              <a:t>[US06] exemplos de uso 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FBCD07F-CA17-4BCC-BD74-ADAA16AD7DB7}"/>
              </a:ext>
            </a:extLst>
          </p:cNvPr>
          <p:cNvSpPr/>
          <p:nvPr/>
        </p:nvSpPr>
        <p:spPr>
          <a:xfrm>
            <a:off x="2435898" y="5074573"/>
            <a:ext cx="15392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/>
              <a:t>[US01] top </a:t>
            </a:r>
            <a:r>
              <a:rPr lang="pt-BR" sz="1000" dirty="0" err="1"/>
              <a:t>level</a:t>
            </a:r>
            <a:r>
              <a:rPr lang="pt-BR" sz="1000" dirty="0"/>
              <a:t> design</a:t>
            </a:r>
            <a:br>
              <a:rPr lang="pt-BR" sz="1000" dirty="0"/>
            </a:br>
            <a:r>
              <a:rPr lang="pt-BR" sz="1000" dirty="0"/>
              <a:t>[US02] </a:t>
            </a:r>
            <a:r>
              <a:rPr lang="pt-BR" sz="1000" dirty="0" err="1"/>
              <a:t>dicionario</a:t>
            </a:r>
            <a:r>
              <a:rPr lang="pt-BR" sz="1000" dirty="0"/>
              <a:t> de dados</a:t>
            </a:r>
          </a:p>
          <a:p>
            <a:r>
              <a:rPr lang="pt-BR" sz="1000" dirty="0"/>
              <a:t>[US03] </a:t>
            </a:r>
            <a:r>
              <a:rPr lang="pt-BR" sz="1000" dirty="0" err="1"/>
              <a:t>version</a:t>
            </a:r>
            <a:r>
              <a:rPr lang="pt-BR" sz="1000" dirty="0"/>
              <a:t> - overview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D3DCCD36-1E3D-490C-B210-A6B0E7183D3E}"/>
              </a:ext>
            </a:extLst>
          </p:cNvPr>
          <p:cNvSpPr/>
          <p:nvPr/>
        </p:nvSpPr>
        <p:spPr>
          <a:xfrm>
            <a:off x="3891448" y="5063046"/>
            <a:ext cx="141516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/>
              <a:t>[US04] diagrama de classes </a:t>
            </a:r>
          </a:p>
          <a:p>
            <a:r>
              <a:rPr lang="pt-BR" sz="1000" dirty="0"/>
              <a:t>[US05] </a:t>
            </a:r>
            <a:r>
              <a:rPr lang="pt-BR" sz="1000" dirty="0" err="1"/>
              <a:t>swagger</a:t>
            </a:r>
            <a:endParaRPr lang="pt-BR" sz="1000" dirty="0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010B32D2-A584-411F-9407-B35E475D1AF2}"/>
              </a:ext>
            </a:extLst>
          </p:cNvPr>
          <p:cNvSpPr/>
          <p:nvPr/>
        </p:nvSpPr>
        <p:spPr>
          <a:xfrm>
            <a:off x="5377616" y="5072344"/>
            <a:ext cx="15071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00" dirty="0"/>
              <a:t>[US06] exemplos de uso </a:t>
            </a:r>
          </a:p>
        </p:txBody>
      </p:sp>
    </p:spTree>
    <p:extLst>
      <p:ext uri="{BB962C8B-B14F-4D97-AF65-F5344CB8AC3E}">
        <p14:creationId xmlns:p14="http://schemas.microsoft.com/office/powerpoint/2010/main" val="411124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ebraban - Home">
            <a:extLst>
              <a:ext uri="{FF2B5EF4-FFF2-40B4-BE49-F238E27FC236}">
                <a16:creationId xmlns:a16="http://schemas.microsoft.com/office/drawing/2014/main" id="{13C721A7-A7E1-4B92-BD52-54EA55A1C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3572" y="6231988"/>
            <a:ext cx="1660293" cy="62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FD7E057-9BDC-4141-BDBD-17FB38BAEE8E}"/>
              </a:ext>
            </a:extLst>
          </p:cNvPr>
          <p:cNvSpPr/>
          <p:nvPr/>
        </p:nvSpPr>
        <p:spPr>
          <a:xfrm>
            <a:off x="220391" y="165295"/>
            <a:ext cx="94863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b="1" dirty="0">
                <a:solidFill>
                  <a:schemeClr val="bg1">
                    <a:lumMod val="50000"/>
                  </a:schemeClr>
                </a:solidFill>
                <a:latin typeface="Oswald"/>
              </a:rPr>
              <a:t>ÉPICO</a:t>
            </a:r>
            <a:endParaRPr lang="pt-BR" sz="4400" dirty="0">
              <a:solidFill>
                <a:schemeClr val="bg1">
                  <a:lumMod val="50000"/>
                </a:schemeClr>
              </a:solidFill>
              <a:latin typeface="Oswald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6E53EB-3689-495E-8CAD-C0B70062F8C0}"/>
              </a:ext>
            </a:extLst>
          </p:cNvPr>
          <p:cNvSpPr/>
          <p:nvPr/>
        </p:nvSpPr>
        <p:spPr>
          <a:xfrm>
            <a:off x="676684" y="1704177"/>
            <a:ext cx="356439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[EP03] </a:t>
            </a:r>
            <a:br>
              <a:rPr lang="pt-BR" sz="3200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</a:br>
            <a:br>
              <a:rPr lang="pt-BR" sz="3200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</a:br>
            <a:r>
              <a:rPr lang="pt-BR" sz="32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Guia operacional, Padrões e Indicadores</a:t>
            </a:r>
          </a:p>
          <a:p>
            <a:endParaRPr lang="pt-BR" sz="20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endParaRPr lang="pt-BR" sz="2000" dirty="0">
              <a:solidFill>
                <a:srgbClr val="000000"/>
              </a:solidFill>
              <a:latin typeface="News Gothic MT" panose="020B0604020202020204" pitchFamily="34" charset="0"/>
            </a:endParaRPr>
          </a:p>
        </p:txBody>
      </p:sp>
      <p:sp>
        <p:nvSpPr>
          <p:cNvPr id="9" name="Rectangle 39">
            <a:extLst>
              <a:ext uri="{FF2B5EF4-FFF2-40B4-BE49-F238E27FC236}">
                <a16:creationId xmlns:a16="http://schemas.microsoft.com/office/drawing/2014/main" id="{B31847D0-8DF4-4E8B-8737-A002354498D5}"/>
              </a:ext>
            </a:extLst>
          </p:cNvPr>
          <p:cNvSpPr/>
          <p:nvPr/>
        </p:nvSpPr>
        <p:spPr>
          <a:xfrm>
            <a:off x="290731" y="889623"/>
            <a:ext cx="1137665" cy="90226"/>
          </a:xfrm>
          <a:prstGeom prst="rect">
            <a:avLst/>
          </a:prstGeom>
          <a:gradFill>
            <a:gsLst>
              <a:gs pos="9000">
                <a:srgbClr val="E06916"/>
              </a:gs>
              <a:gs pos="100000">
                <a:srgbClr val="FFC000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AE0CD37-0E20-42B6-BF61-243AD9159D10}"/>
              </a:ext>
            </a:extLst>
          </p:cNvPr>
          <p:cNvSpPr/>
          <p:nvPr/>
        </p:nvSpPr>
        <p:spPr>
          <a:xfrm>
            <a:off x="4965895" y="533589"/>
            <a:ext cx="700571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err="1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Features</a:t>
            </a:r>
            <a:endParaRPr lang="pt-BR" sz="3200" b="1" dirty="0">
              <a:solidFill>
                <a:schemeClr val="bg1">
                  <a:lumMod val="50000"/>
                </a:schemeClr>
              </a:solidFill>
              <a:latin typeface="News Gothic MT" panose="020B0604020202020204" pitchFamily="34" charset="0"/>
            </a:endParaRPr>
          </a:p>
          <a:p>
            <a:endParaRPr lang="pt-BR" sz="20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endParaRPr lang="pt-BR" sz="20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News Gothic MT" panose="020B0604020202020204" pitchFamily="34" charset="0"/>
              </a:rPr>
              <a:t>[ </a:t>
            </a:r>
            <a:r>
              <a:rPr lang="en-US" sz="2000" b="1" i="0" u="none" strike="noStrike" baseline="0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FT01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News Gothic MT" panose="020B0604020202020204" pitchFamily="34" charset="0"/>
              </a:rPr>
              <a:t> ] </a:t>
            </a:r>
            <a:r>
              <a:rPr lang="pt-BR" sz="2000" b="0" i="0" u="none" strike="noStrike" baseline="0" dirty="0">
                <a:solidFill>
                  <a:srgbClr val="000000"/>
                </a:solidFill>
                <a:latin typeface="News Gothic MT" panose="020B0604020202020204" pitchFamily="34" charset="0"/>
              </a:rPr>
              <a:t>Guia Operacional</a:t>
            </a:r>
            <a:endParaRPr lang="pt-BR" i="1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endParaRPr lang="pt-BR" sz="2000" dirty="0">
              <a:latin typeface="News Gothic MT" panose="020B0604020202020204" pitchFamily="34" charset="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News Gothic MT" panose="020B0604020202020204" pitchFamily="34" charset="0"/>
              </a:rPr>
              <a:t>[ </a:t>
            </a:r>
            <a:r>
              <a:rPr lang="en-US" sz="2000" b="1" i="0" u="none" strike="noStrike" baseline="0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FT02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News Gothic MT" panose="020B0604020202020204" pitchFamily="34" charset="0"/>
              </a:rPr>
              <a:t> ] </a:t>
            </a:r>
            <a:r>
              <a:rPr lang="en-US" sz="20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Padrões</a:t>
            </a:r>
            <a: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 das APIs</a:t>
            </a:r>
            <a:endParaRPr lang="en-US" b="0" i="1" u="none" strike="noStrike" baseline="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News Gothic MT" panose="020B0604020202020204" pitchFamily="34" charset="0"/>
              </a:rPr>
              <a:t>[ </a:t>
            </a:r>
            <a:r>
              <a:rPr lang="en-US" sz="2000" b="1" i="0" u="none" strike="noStrike" baseline="0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FT03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News Gothic MT" panose="020B060402020202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] </a:t>
            </a:r>
            <a:r>
              <a:rPr lang="en-US" sz="20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Padrões</a:t>
            </a:r>
            <a: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segurança</a:t>
            </a:r>
            <a:endParaRPr lang="en-US" sz="20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endParaRPr lang="en-US" sz="2000" i="1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[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FT04</a:t>
            </a:r>
            <a: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 ] </a:t>
            </a:r>
            <a:r>
              <a:rPr lang="en-US" sz="20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Requisitos</a:t>
            </a:r>
            <a: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não-funcionais</a:t>
            </a:r>
            <a: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News Gothic MT" panose="020B0604020202020204" pitchFamily="34" charset="0"/>
              </a:rPr>
              <a:t>(not Ready)</a:t>
            </a:r>
          </a:p>
          <a:p>
            <a:endParaRPr lang="en-US" sz="20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[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FT05</a:t>
            </a:r>
            <a: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 ] API – </a:t>
            </a:r>
            <a:r>
              <a:rPr lang="en-US" sz="20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Publicação</a:t>
            </a:r>
            <a: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estatísticas</a:t>
            </a:r>
            <a: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News Gothic MT" panose="020B0604020202020204" pitchFamily="34" charset="0"/>
              </a:rPr>
              <a:t>(not Ready)</a:t>
            </a:r>
          </a:p>
        </p:txBody>
      </p:sp>
    </p:spTree>
    <p:extLst>
      <p:ext uri="{BB962C8B-B14F-4D97-AF65-F5344CB8AC3E}">
        <p14:creationId xmlns:p14="http://schemas.microsoft.com/office/powerpoint/2010/main" val="210228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ebraban - Home">
            <a:extLst>
              <a:ext uri="{FF2B5EF4-FFF2-40B4-BE49-F238E27FC236}">
                <a16:creationId xmlns:a16="http://schemas.microsoft.com/office/drawing/2014/main" id="{13C721A7-A7E1-4B92-BD52-54EA55A1C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3572" y="6231988"/>
            <a:ext cx="1660293" cy="62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FD7E057-9BDC-4141-BDBD-17FB38BAEE8E}"/>
              </a:ext>
            </a:extLst>
          </p:cNvPr>
          <p:cNvSpPr/>
          <p:nvPr/>
        </p:nvSpPr>
        <p:spPr>
          <a:xfrm>
            <a:off x="220391" y="165295"/>
            <a:ext cx="94863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b="1" dirty="0" err="1">
                <a:solidFill>
                  <a:schemeClr val="bg1">
                    <a:lumMod val="50000"/>
                  </a:schemeClr>
                </a:solidFill>
                <a:latin typeface="Oswald"/>
              </a:rPr>
              <a:t>Feature</a:t>
            </a:r>
            <a:endParaRPr lang="pt-BR" sz="4400" dirty="0">
              <a:solidFill>
                <a:schemeClr val="bg1">
                  <a:lumMod val="50000"/>
                </a:schemeClr>
              </a:solidFill>
              <a:latin typeface="Oswald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6E53EB-3689-495E-8CAD-C0B70062F8C0}"/>
              </a:ext>
            </a:extLst>
          </p:cNvPr>
          <p:cNvSpPr/>
          <p:nvPr/>
        </p:nvSpPr>
        <p:spPr>
          <a:xfrm>
            <a:off x="467673" y="1469048"/>
            <a:ext cx="36253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[EP03][FT01] </a:t>
            </a:r>
            <a:br>
              <a:rPr lang="pt-BR" sz="2400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</a:br>
            <a:r>
              <a:rPr lang="pt-BR" sz="32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Guia Operacional</a:t>
            </a:r>
          </a:p>
        </p:txBody>
      </p:sp>
      <p:sp>
        <p:nvSpPr>
          <p:cNvPr id="9" name="Rectangle 39">
            <a:extLst>
              <a:ext uri="{FF2B5EF4-FFF2-40B4-BE49-F238E27FC236}">
                <a16:creationId xmlns:a16="http://schemas.microsoft.com/office/drawing/2014/main" id="{B31847D0-8DF4-4E8B-8737-A002354498D5}"/>
              </a:ext>
            </a:extLst>
          </p:cNvPr>
          <p:cNvSpPr/>
          <p:nvPr/>
        </p:nvSpPr>
        <p:spPr>
          <a:xfrm>
            <a:off x="290731" y="889623"/>
            <a:ext cx="1137665" cy="90226"/>
          </a:xfrm>
          <a:prstGeom prst="rect">
            <a:avLst/>
          </a:prstGeom>
          <a:gradFill>
            <a:gsLst>
              <a:gs pos="9000">
                <a:srgbClr val="E06916"/>
              </a:gs>
              <a:gs pos="100000">
                <a:srgbClr val="FFC000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68606AA-84AE-4661-9656-D0B631F7A074}"/>
              </a:ext>
            </a:extLst>
          </p:cNvPr>
          <p:cNvSpPr/>
          <p:nvPr/>
        </p:nvSpPr>
        <p:spPr>
          <a:xfrm>
            <a:off x="4762155" y="753430"/>
            <a:ext cx="7005714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 err="1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Escopo</a:t>
            </a:r>
            <a:r>
              <a:rPr lang="en-US" sz="2000" b="1" i="0" u="none" strike="noStrike" baseline="0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: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News Gothic MT" panose="020B0604020202020204" pitchFamily="34" charset="0"/>
              </a:rPr>
              <a:t> </a:t>
            </a:r>
            <a:r>
              <a:rPr lang="pt-BR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Documentação responsável por guiar os participantes no entendimento e verificação de conformidade com a regulação quantos aos aspectos operacionais.</a:t>
            </a:r>
          </a:p>
          <a:p>
            <a:endParaRPr lang="pt-BR" sz="20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Benefícios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: </a:t>
            </a:r>
            <a: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 </a:t>
            </a:r>
            <a:r>
              <a:rPr lang="pt-BR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Permitir o entendimento aos critérios mandatórios e recomendados e que serão aplicados a todos os participantes, permitindo planejamento operacional e procedimentos possíveis.</a:t>
            </a:r>
          </a:p>
          <a:p>
            <a:endParaRPr lang="pt-BR" sz="20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Aspectos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não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negociáveis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diretrizes</a:t>
            </a:r>
            <a:r>
              <a:rPr lang="en-US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devem</a:t>
            </a:r>
            <a:r>
              <a:rPr lang="en-US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obeceder</a:t>
            </a:r>
            <a:r>
              <a:rPr lang="en-US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 as </a:t>
            </a:r>
            <a:r>
              <a:rPr lang="en-US" sz="14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definições</a:t>
            </a:r>
            <a:r>
              <a:rPr lang="en-US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 do GT Técnico FBB e da Squad 2 – </a:t>
            </a:r>
            <a:r>
              <a:rPr lang="en-US" sz="14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Febraban</a:t>
            </a:r>
            <a:r>
              <a:rPr lang="en-US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.</a:t>
            </a:r>
            <a:endParaRPr lang="pt-BR" sz="14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endParaRPr lang="pt-BR" sz="20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Critérios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 de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Aceitação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: </a:t>
            </a: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  <a:latin typeface="News Gothic MT" panose="020B0604020202020204" pitchFamily="34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A </a:t>
            </a:r>
            <a:r>
              <a:rPr lang="pt-BR" sz="14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feature</a:t>
            </a:r>
            <a:r>
              <a:rPr lang="pt-BR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 estará aceita quando for possível acessar as informações definida dos padrões operacionais que contemplam: Checklist, disponibilidade e performance, requisitos de interfaces dedicadas, resoluções de problemas e comunicação de indisponibilidades e mudanças.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E7D6C75B-53B4-4256-A8BF-15F4376ED951}"/>
              </a:ext>
            </a:extLst>
          </p:cNvPr>
          <p:cNvCxnSpPr/>
          <p:nvPr/>
        </p:nvCxnSpPr>
        <p:spPr>
          <a:xfrm>
            <a:off x="4406530" y="574767"/>
            <a:ext cx="0" cy="57791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97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ebraban - Home">
            <a:extLst>
              <a:ext uri="{FF2B5EF4-FFF2-40B4-BE49-F238E27FC236}">
                <a16:creationId xmlns:a16="http://schemas.microsoft.com/office/drawing/2014/main" id="{13C721A7-A7E1-4B92-BD52-54EA55A1C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3572" y="6231988"/>
            <a:ext cx="1660293" cy="62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FD7E057-9BDC-4141-BDBD-17FB38BAEE8E}"/>
              </a:ext>
            </a:extLst>
          </p:cNvPr>
          <p:cNvSpPr/>
          <p:nvPr/>
        </p:nvSpPr>
        <p:spPr>
          <a:xfrm>
            <a:off x="220391" y="165295"/>
            <a:ext cx="94863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b="1" dirty="0" err="1">
                <a:solidFill>
                  <a:schemeClr val="bg1">
                    <a:lumMod val="50000"/>
                  </a:schemeClr>
                </a:solidFill>
                <a:latin typeface="Oswald"/>
              </a:rPr>
              <a:t>Feature</a:t>
            </a:r>
            <a:endParaRPr lang="pt-BR" sz="4400" dirty="0">
              <a:solidFill>
                <a:schemeClr val="bg1">
                  <a:lumMod val="50000"/>
                </a:schemeClr>
              </a:solidFill>
              <a:latin typeface="Oswald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6E53EB-3689-495E-8CAD-C0B70062F8C0}"/>
              </a:ext>
            </a:extLst>
          </p:cNvPr>
          <p:cNvSpPr/>
          <p:nvPr/>
        </p:nvSpPr>
        <p:spPr>
          <a:xfrm>
            <a:off x="467673" y="1469048"/>
            <a:ext cx="362535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[EP03][FT02] </a:t>
            </a:r>
            <a:br>
              <a:rPr lang="pt-BR" sz="2400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</a:br>
            <a:r>
              <a:rPr lang="pt-BR" sz="32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Padrões das APIs</a:t>
            </a:r>
          </a:p>
        </p:txBody>
      </p:sp>
      <p:sp>
        <p:nvSpPr>
          <p:cNvPr id="9" name="Rectangle 39">
            <a:extLst>
              <a:ext uri="{FF2B5EF4-FFF2-40B4-BE49-F238E27FC236}">
                <a16:creationId xmlns:a16="http://schemas.microsoft.com/office/drawing/2014/main" id="{B31847D0-8DF4-4E8B-8737-A002354498D5}"/>
              </a:ext>
            </a:extLst>
          </p:cNvPr>
          <p:cNvSpPr/>
          <p:nvPr/>
        </p:nvSpPr>
        <p:spPr>
          <a:xfrm>
            <a:off x="290731" y="889623"/>
            <a:ext cx="1137665" cy="90226"/>
          </a:xfrm>
          <a:prstGeom prst="rect">
            <a:avLst/>
          </a:prstGeom>
          <a:gradFill>
            <a:gsLst>
              <a:gs pos="9000">
                <a:srgbClr val="E06916"/>
              </a:gs>
              <a:gs pos="100000">
                <a:srgbClr val="FFC000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68606AA-84AE-4661-9656-D0B631F7A074}"/>
              </a:ext>
            </a:extLst>
          </p:cNvPr>
          <p:cNvSpPr/>
          <p:nvPr/>
        </p:nvSpPr>
        <p:spPr>
          <a:xfrm>
            <a:off x="4762155" y="753430"/>
            <a:ext cx="700571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 err="1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Escopo</a:t>
            </a:r>
            <a:r>
              <a:rPr lang="en-US" sz="2000" b="1" i="0" u="none" strike="noStrike" baseline="0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: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News Gothic MT" panose="020B0604020202020204" pitchFamily="34" charset="0"/>
              </a:rPr>
              <a:t> </a:t>
            </a:r>
            <a:r>
              <a:rPr lang="pt-BR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Documentação que detalha os padrões comuns entre todas as APIs.</a:t>
            </a:r>
          </a:p>
          <a:p>
            <a:endParaRPr lang="pt-BR" sz="20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Benefícios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: </a:t>
            </a:r>
            <a: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 </a:t>
            </a:r>
            <a:r>
              <a:rPr lang="pt-BR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Tornar público o entendimento dos padrões para facilitar a implementação dos desenvolvedores dos participantes.</a:t>
            </a:r>
          </a:p>
          <a:p>
            <a:endParaRPr lang="pt-BR" sz="20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Aspectos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não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negociáveis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: </a:t>
            </a:r>
            <a:r>
              <a:rPr lang="pt-BR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os campos devem </a:t>
            </a:r>
            <a:r>
              <a:rPr lang="pt-BR" sz="14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obeceder</a:t>
            </a:r>
            <a:r>
              <a:rPr lang="pt-BR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 as definições do GT de Dados FBB; padrões técnicos devem </a:t>
            </a:r>
            <a:r>
              <a:rPr lang="pt-BR" sz="14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obeceder</a:t>
            </a:r>
            <a:r>
              <a:rPr lang="pt-BR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 as definições do GT Técnico FBB.</a:t>
            </a:r>
          </a:p>
          <a:p>
            <a:endParaRPr lang="pt-BR" sz="20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Critérios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 de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Aceitação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: </a:t>
            </a: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  <a:latin typeface="News Gothic MT" panose="020B0604020202020204" pitchFamily="34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A </a:t>
            </a:r>
            <a:r>
              <a:rPr lang="pt-BR" sz="14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feature</a:t>
            </a:r>
            <a:r>
              <a:rPr lang="pt-BR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 estará aceita quando for possível acessar as informações definida dos padrões técnicos das APIs: princípios, versionamento, estrutura de URI, </a:t>
            </a:r>
            <a:r>
              <a:rPr lang="pt-BR" sz="14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headers</a:t>
            </a:r>
            <a:r>
              <a:rPr lang="pt-BR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 e responde </a:t>
            </a:r>
            <a:r>
              <a:rPr lang="pt-BR" sz="14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codes</a:t>
            </a:r>
            <a:r>
              <a:rPr lang="pt-BR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, </a:t>
            </a:r>
            <a:r>
              <a:rPr lang="pt-BR" sz="14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payloads</a:t>
            </a:r>
            <a:r>
              <a:rPr lang="pt-BR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 e tipos de campos comuns, paginação e extensibilidade;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E7D6C75B-53B4-4256-A8BF-15F4376ED951}"/>
              </a:ext>
            </a:extLst>
          </p:cNvPr>
          <p:cNvCxnSpPr/>
          <p:nvPr/>
        </p:nvCxnSpPr>
        <p:spPr>
          <a:xfrm>
            <a:off x="4406530" y="574767"/>
            <a:ext cx="0" cy="57791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23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ebraban - Home">
            <a:extLst>
              <a:ext uri="{FF2B5EF4-FFF2-40B4-BE49-F238E27FC236}">
                <a16:creationId xmlns:a16="http://schemas.microsoft.com/office/drawing/2014/main" id="{13C721A7-A7E1-4B92-BD52-54EA55A1C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3572" y="6231988"/>
            <a:ext cx="1660293" cy="62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FD7E057-9BDC-4141-BDBD-17FB38BAEE8E}"/>
              </a:ext>
            </a:extLst>
          </p:cNvPr>
          <p:cNvSpPr/>
          <p:nvPr/>
        </p:nvSpPr>
        <p:spPr>
          <a:xfrm>
            <a:off x="220391" y="165295"/>
            <a:ext cx="94863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b="1" dirty="0" err="1">
                <a:solidFill>
                  <a:schemeClr val="bg1">
                    <a:lumMod val="50000"/>
                  </a:schemeClr>
                </a:solidFill>
                <a:latin typeface="Oswald"/>
              </a:rPr>
              <a:t>Feature</a:t>
            </a:r>
            <a:endParaRPr lang="pt-BR" sz="4400" dirty="0">
              <a:solidFill>
                <a:schemeClr val="bg1">
                  <a:lumMod val="50000"/>
                </a:schemeClr>
              </a:solidFill>
              <a:latin typeface="Oswald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6E53EB-3689-495E-8CAD-C0B70062F8C0}"/>
              </a:ext>
            </a:extLst>
          </p:cNvPr>
          <p:cNvSpPr/>
          <p:nvPr/>
        </p:nvSpPr>
        <p:spPr>
          <a:xfrm>
            <a:off x="467673" y="1469048"/>
            <a:ext cx="362535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[EP03][FT03] </a:t>
            </a:r>
            <a:br>
              <a:rPr lang="pt-BR" sz="2400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</a:br>
            <a:r>
              <a:rPr lang="pt-BR" sz="32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Padrões de segurança</a:t>
            </a:r>
          </a:p>
        </p:txBody>
      </p:sp>
      <p:sp>
        <p:nvSpPr>
          <p:cNvPr id="9" name="Rectangle 39">
            <a:extLst>
              <a:ext uri="{FF2B5EF4-FFF2-40B4-BE49-F238E27FC236}">
                <a16:creationId xmlns:a16="http://schemas.microsoft.com/office/drawing/2014/main" id="{B31847D0-8DF4-4E8B-8737-A002354498D5}"/>
              </a:ext>
            </a:extLst>
          </p:cNvPr>
          <p:cNvSpPr/>
          <p:nvPr/>
        </p:nvSpPr>
        <p:spPr>
          <a:xfrm>
            <a:off x="290731" y="889623"/>
            <a:ext cx="1137665" cy="90226"/>
          </a:xfrm>
          <a:prstGeom prst="rect">
            <a:avLst/>
          </a:prstGeom>
          <a:gradFill>
            <a:gsLst>
              <a:gs pos="9000">
                <a:srgbClr val="E06916"/>
              </a:gs>
              <a:gs pos="100000">
                <a:srgbClr val="FFC000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68606AA-84AE-4661-9656-D0B631F7A074}"/>
              </a:ext>
            </a:extLst>
          </p:cNvPr>
          <p:cNvSpPr/>
          <p:nvPr/>
        </p:nvSpPr>
        <p:spPr>
          <a:xfrm>
            <a:off x="4762155" y="753430"/>
            <a:ext cx="700571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 err="1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Escopo</a:t>
            </a:r>
            <a:r>
              <a:rPr lang="en-US" sz="2000" b="1" i="0" u="none" strike="noStrike" baseline="0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: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News Gothic MT" panose="020B0604020202020204" pitchFamily="34" charset="0"/>
              </a:rPr>
              <a:t> </a:t>
            </a:r>
            <a:r>
              <a:rPr lang="pt-BR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Documentação que detalha os padrões de segurança comuns entre todas as APIs.</a:t>
            </a:r>
          </a:p>
          <a:p>
            <a:endParaRPr lang="pt-BR" sz="20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Benefícios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: </a:t>
            </a:r>
            <a: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 </a:t>
            </a:r>
            <a:r>
              <a:rPr lang="pt-BR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Tornar público o entendimento dos padrões para facilitar a implementação dos desenvolvedores dos participantes.</a:t>
            </a:r>
          </a:p>
          <a:p>
            <a:endParaRPr lang="pt-BR" sz="20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Aspectos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não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negociáveis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: </a:t>
            </a:r>
            <a:r>
              <a:rPr lang="pt-BR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os campos devem </a:t>
            </a:r>
            <a:r>
              <a:rPr lang="pt-BR" sz="14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obeceder</a:t>
            </a:r>
            <a:r>
              <a:rPr lang="pt-BR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 as definições do GT de Dados FBB; padrões técnicos devem </a:t>
            </a:r>
            <a:r>
              <a:rPr lang="pt-BR" sz="14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obeceder</a:t>
            </a:r>
            <a:r>
              <a:rPr lang="pt-BR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 as definições do GT Técnico FBB.</a:t>
            </a:r>
          </a:p>
          <a:p>
            <a:endParaRPr lang="pt-BR" sz="20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Critérios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 de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Aceitação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: </a:t>
            </a: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  <a:latin typeface="News Gothic MT" panose="020B0604020202020204" pitchFamily="34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A </a:t>
            </a:r>
            <a:r>
              <a:rPr lang="pt-BR" sz="14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feature</a:t>
            </a:r>
            <a:r>
              <a:rPr lang="pt-BR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 estará aceita quando for possível acessar as informações definida dos padrões técnicos das APIs: fluxos de autenticação, </a:t>
            </a:r>
            <a:r>
              <a:rPr lang="pt-BR" sz="14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security</a:t>
            </a:r>
            <a:r>
              <a:rPr lang="pt-BR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endpoints</a:t>
            </a:r>
            <a:r>
              <a:rPr lang="pt-BR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 e referências técnicas.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E7D6C75B-53B4-4256-A8BF-15F4376ED951}"/>
              </a:ext>
            </a:extLst>
          </p:cNvPr>
          <p:cNvCxnSpPr/>
          <p:nvPr/>
        </p:nvCxnSpPr>
        <p:spPr>
          <a:xfrm>
            <a:off x="4406530" y="574767"/>
            <a:ext cx="0" cy="57791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26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907C1C16-5DD7-49B8-85D3-8C6C9CFA27AA}"/>
              </a:ext>
            </a:extLst>
          </p:cNvPr>
          <p:cNvCxnSpPr>
            <a:cxnSpLocks/>
          </p:cNvCxnSpPr>
          <p:nvPr/>
        </p:nvCxnSpPr>
        <p:spPr>
          <a:xfrm flipH="1">
            <a:off x="6830576" y="1324818"/>
            <a:ext cx="1" cy="4811810"/>
          </a:xfrm>
          <a:prstGeom prst="lin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1D72541C-04E3-426A-B454-6A83DB1E8EE3}"/>
              </a:ext>
            </a:extLst>
          </p:cNvPr>
          <p:cNvSpPr/>
          <p:nvPr/>
        </p:nvSpPr>
        <p:spPr>
          <a:xfrm>
            <a:off x="6445855" y="539672"/>
            <a:ext cx="769441" cy="75943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  <a:p>
            <a:pPr algn="ctr"/>
            <a:r>
              <a:rPr lang="pt-BR" dirty="0" err="1"/>
              <a:t>jul</a:t>
            </a:r>
            <a:endParaRPr lang="pt-BR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1FD6733A-B332-495C-A8D0-3B7721B7EE85}"/>
              </a:ext>
            </a:extLst>
          </p:cNvPr>
          <p:cNvCxnSpPr>
            <a:cxnSpLocks/>
          </p:cNvCxnSpPr>
          <p:nvPr/>
        </p:nvCxnSpPr>
        <p:spPr>
          <a:xfrm flipH="1">
            <a:off x="3903118" y="1324818"/>
            <a:ext cx="1" cy="4811810"/>
          </a:xfrm>
          <a:prstGeom prst="lin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8B5D312C-C502-4F25-9CD7-339B52DF8077}"/>
              </a:ext>
            </a:extLst>
          </p:cNvPr>
          <p:cNvSpPr/>
          <p:nvPr/>
        </p:nvSpPr>
        <p:spPr>
          <a:xfrm>
            <a:off x="3518397" y="539672"/>
            <a:ext cx="769441" cy="75943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19</a:t>
            </a:r>
          </a:p>
          <a:p>
            <a:pPr algn="ctr"/>
            <a:r>
              <a:rPr lang="pt-BR" dirty="0" err="1"/>
              <a:t>jun</a:t>
            </a:r>
            <a:endParaRPr lang="pt-BR" dirty="0"/>
          </a:p>
        </p:txBody>
      </p:sp>
      <p:pic>
        <p:nvPicPr>
          <p:cNvPr id="1026" name="Picture 2" descr="Febraban - Home">
            <a:extLst>
              <a:ext uri="{FF2B5EF4-FFF2-40B4-BE49-F238E27FC236}">
                <a16:creationId xmlns:a16="http://schemas.microsoft.com/office/drawing/2014/main" id="{13C721A7-A7E1-4B92-BD52-54EA55A1C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1707" y="6231988"/>
            <a:ext cx="1660293" cy="62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FD7E057-9BDC-4141-BDBD-17FB38BAEE8E}"/>
              </a:ext>
            </a:extLst>
          </p:cNvPr>
          <p:cNvSpPr/>
          <p:nvPr/>
        </p:nvSpPr>
        <p:spPr>
          <a:xfrm>
            <a:off x="51892" y="14760"/>
            <a:ext cx="948631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b="1" dirty="0">
                <a:solidFill>
                  <a:schemeClr val="bg1">
                    <a:lumMod val="50000"/>
                  </a:schemeClr>
                </a:solidFill>
                <a:latin typeface="Oswald"/>
              </a:rPr>
              <a:t>ROADMAP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Oswald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E043560-B55C-4C5B-B26C-0DE2A7E5A644}"/>
              </a:ext>
            </a:extLst>
          </p:cNvPr>
          <p:cNvSpPr/>
          <p:nvPr/>
        </p:nvSpPr>
        <p:spPr>
          <a:xfrm>
            <a:off x="4999947" y="561039"/>
            <a:ext cx="769441" cy="75943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26</a:t>
            </a:r>
          </a:p>
          <a:p>
            <a:pPr algn="ctr"/>
            <a:r>
              <a:rPr lang="pt-BR" dirty="0" err="1"/>
              <a:t>jun</a:t>
            </a:r>
            <a:endParaRPr lang="pt-BR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133D97D-6957-4477-A1E8-5262D5C04264}"/>
              </a:ext>
            </a:extLst>
          </p:cNvPr>
          <p:cNvCxnSpPr>
            <a:cxnSpLocks/>
          </p:cNvCxnSpPr>
          <p:nvPr/>
        </p:nvCxnSpPr>
        <p:spPr>
          <a:xfrm flipH="1">
            <a:off x="5384668" y="1320469"/>
            <a:ext cx="1" cy="4773727"/>
          </a:xfrm>
          <a:prstGeom prst="lin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D454D6D6-0CB2-44DC-97B3-ED8666696169}"/>
              </a:ext>
            </a:extLst>
          </p:cNvPr>
          <p:cNvSpPr/>
          <p:nvPr/>
        </p:nvSpPr>
        <p:spPr>
          <a:xfrm>
            <a:off x="7927658" y="561039"/>
            <a:ext cx="769441" cy="75943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</a:t>
            </a:r>
          </a:p>
          <a:p>
            <a:pPr algn="ctr"/>
            <a:r>
              <a:rPr lang="pt-BR" dirty="0" err="1"/>
              <a:t>jul</a:t>
            </a:r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75BC2DD6-D26E-433B-94DB-9275E30AA14F}"/>
              </a:ext>
            </a:extLst>
          </p:cNvPr>
          <p:cNvCxnSpPr>
            <a:cxnSpLocks/>
          </p:cNvCxnSpPr>
          <p:nvPr/>
        </p:nvCxnSpPr>
        <p:spPr>
          <a:xfrm flipH="1">
            <a:off x="8312378" y="1320468"/>
            <a:ext cx="1" cy="4773728"/>
          </a:xfrm>
          <a:prstGeom prst="lin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232038CD-AF74-4D39-903D-200A9892EB42}"/>
              </a:ext>
            </a:extLst>
          </p:cNvPr>
          <p:cNvSpPr/>
          <p:nvPr/>
        </p:nvSpPr>
        <p:spPr>
          <a:xfrm>
            <a:off x="10855370" y="561039"/>
            <a:ext cx="769441" cy="75943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24</a:t>
            </a:r>
          </a:p>
          <a:p>
            <a:pPr algn="ctr"/>
            <a:r>
              <a:rPr lang="pt-BR" dirty="0" err="1"/>
              <a:t>jul</a:t>
            </a:r>
            <a:endParaRPr lang="pt-BR" dirty="0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2DE0BDEB-3685-4823-BE45-6F87D42BAAE5}"/>
              </a:ext>
            </a:extLst>
          </p:cNvPr>
          <p:cNvCxnSpPr>
            <a:cxnSpLocks/>
          </p:cNvCxnSpPr>
          <p:nvPr/>
        </p:nvCxnSpPr>
        <p:spPr>
          <a:xfrm flipH="1">
            <a:off x="11240089" y="1320468"/>
            <a:ext cx="1" cy="4773728"/>
          </a:xfrm>
          <a:prstGeom prst="lin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D4B347A2-B2D3-431C-A05F-33E7DE79E6CE}"/>
              </a:ext>
            </a:extLst>
          </p:cNvPr>
          <p:cNvCxnSpPr>
            <a:cxnSpLocks/>
          </p:cNvCxnSpPr>
          <p:nvPr/>
        </p:nvCxnSpPr>
        <p:spPr>
          <a:xfrm flipH="1">
            <a:off x="2456957" y="1299102"/>
            <a:ext cx="1" cy="4811810"/>
          </a:xfrm>
          <a:prstGeom prst="lin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FA515F24-6DE7-43DD-8204-1CA96EEAC25C}"/>
              </a:ext>
            </a:extLst>
          </p:cNvPr>
          <p:cNvSpPr/>
          <p:nvPr/>
        </p:nvSpPr>
        <p:spPr>
          <a:xfrm>
            <a:off x="2072236" y="513956"/>
            <a:ext cx="769441" cy="75943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</a:p>
          <a:p>
            <a:pPr algn="ctr"/>
            <a:r>
              <a:rPr lang="pt-BR" dirty="0" err="1"/>
              <a:t>jun</a:t>
            </a:r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2C3866C4-9DD0-4D63-84AE-EF34FA2D21B4}"/>
              </a:ext>
            </a:extLst>
          </p:cNvPr>
          <p:cNvSpPr/>
          <p:nvPr/>
        </p:nvSpPr>
        <p:spPr>
          <a:xfrm>
            <a:off x="2485238" y="2475749"/>
            <a:ext cx="862920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News Gothic MT" panose="020B0604020202020204" pitchFamily="34" charset="0"/>
              </a:rPr>
              <a:t>[EP03][ </a:t>
            </a:r>
            <a:r>
              <a:rPr lang="en-US" sz="1200" b="1" i="0" u="none" strike="noStrike" baseline="0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FT01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News Gothic MT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News Gothic MT" panose="020B0604020202020204" pitchFamily="34" charset="0"/>
              </a:rPr>
              <a:t>] </a:t>
            </a:r>
            <a:r>
              <a:rPr lang="pt-BR" sz="1200" dirty="0">
                <a:solidFill>
                  <a:srgbClr val="000000"/>
                </a:solidFill>
                <a:latin typeface="News Gothic MT" panose="020B0604020202020204" pitchFamily="34" charset="0"/>
              </a:rPr>
              <a:t>Guia operacional</a:t>
            </a:r>
            <a:endParaRPr lang="pt-BR" sz="1200" b="0" i="0" u="none" strike="noStrike" baseline="0" dirty="0">
              <a:solidFill>
                <a:srgbClr val="000000"/>
              </a:solidFill>
              <a:latin typeface="News Gothic MT" panose="020B0604020202020204" pitchFamily="34" charset="0"/>
            </a:endParaRP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9E2326C7-B095-4C48-8456-49D1CCF969D3}"/>
              </a:ext>
            </a:extLst>
          </p:cNvPr>
          <p:cNvCxnSpPr>
            <a:cxnSpLocks/>
          </p:cNvCxnSpPr>
          <p:nvPr/>
        </p:nvCxnSpPr>
        <p:spPr>
          <a:xfrm flipH="1">
            <a:off x="1077558" y="1324818"/>
            <a:ext cx="1" cy="4811810"/>
          </a:xfrm>
          <a:prstGeom prst="lin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>
            <a:extLst>
              <a:ext uri="{FF2B5EF4-FFF2-40B4-BE49-F238E27FC236}">
                <a16:creationId xmlns:a16="http://schemas.microsoft.com/office/drawing/2014/main" id="{A817F1E6-7DF9-437B-8A4B-A57845894697}"/>
              </a:ext>
            </a:extLst>
          </p:cNvPr>
          <p:cNvSpPr/>
          <p:nvPr/>
        </p:nvSpPr>
        <p:spPr>
          <a:xfrm>
            <a:off x="692837" y="539672"/>
            <a:ext cx="769441" cy="75943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  <a:p>
            <a:pPr algn="ctr"/>
            <a:r>
              <a:rPr lang="pt-BR" dirty="0" err="1"/>
              <a:t>jun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56BC25C-04CB-4414-9FF9-67398E446B92}"/>
              </a:ext>
            </a:extLst>
          </p:cNvPr>
          <p:cNvSpPr txBox="1"/>
          <p:nvPr/>
        </p:nvSpPr>
        <p:spPr>
          <a:xfrm rot="16200000">
            <a:off x="-67240" y="342284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pc="600" dirty="0"/>
              <a:t>PLANNING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568E409C-0995-43DC-B616-CD6ED394EA64}"/>
              </a:ext>
            </a:extLst>
          </p:cNvPr>
          <p:cNvSpPr/>
          <p:nvPr/>
        </p:nvSpPr>
        <p:spPr>
          <a:xfrm>
            <a:off x="2470407" y="1931789"/>
            <a:ext cx="8769680" cy="3523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[EP03] Guia operacional, Padrões e Indicadores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41E2B5F-C250-4E5F-BE76-7E7A10E532EB}"/>
              </a:ext>
            </a:extLst>
          </p:cNvPr>
          <p:cNvSpPr txBox="1"/>
          <p:nvPr/>
        </p:nvSpPr>
        <p:spPr>
          <a:xfrm>
            <a:off x="2960910" y="141949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SP1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615B595-D29C-4D3F-83FD-976DECC52AB6}"/>
              </a:ext>
            </a:extLst>
          </p:cNvPr>
          <p:cNvSpPr txBox="1"/>
          <p:nvPr/>
        </p:nvSpPr>
        <p:spPr>
          <a:xfrm>
            <a:off x="4384765" y="141514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SP2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7BE2807-5401-41FA-960E-6AD0D0AFE56D}"/>
              </a:ext>
            </a:extLst>
          </p:cNvPr>
          <p:cNvSpPr txBox="1"/>
          <p:nvPr/>
        </p:nvSpPr>
        <p:spPr>
          <a:xfrm>
            <a:off x="5832947" y="143255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SP3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6B4D1BD-821E-4BBE-A2DC-D1589FE18AC3}"/>
              </a:ext>
            </a:extLst>
          </p:cNvPr>
          <p:cNvSpPr txBox="1"/>
          <p:nvPr/>
        </p:nvSpPr>
        <p:spPr>
          <a:xfrm>
            <a:off x="8772102" y="145043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SP5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7BDDE1A-7A39-4276-B8A6-3704D5D45632}"/>
              </a:ext>
            </a:extLst>
          </p:cNvPr>
          <p:cNvSpPr txBox="1"/>
          <p:nvPr/>
        </p:nvSpPr>
        <p:spPr>
          <a:xfrm>
            <a:off x="7296295" y="144717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SP4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C0FC737-664D-4176-BB41-792DD33F85CB}"/>
              </a:ext>
            </a:extLst>
          </p:cNvPr>
          <p:cNvSpPr/>
          <p:nvPr/>
        </p:nvSpPr>
        <p:spPr>
          <a:xfrm>
            <a:off x="2427543" y="2829180"/>
            <a:ext cx="15392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/>
              <a:t>[US01] estrutura do </a:t>
            </a:r>
            <a:r>
              <a:rPr lang="pt-BR" sz="1000" dirty="0" err="1"/>
              <a:t>GitHuB</a:t>
            </a:r>
            <a:r>
              <a:rPr lang="pt-BR" sz="1000" dirty="0"/>
              <a:t> </a:t>
            </a:r>
            <a:r>
              <a:rPr lang="pt-BR" sz="1000" dirty="0" err="1"/>
              <a:t>Pages</a:t>
            </a:r>
            <a:br>
              <a:rPr lang="pt-BR" sz="1000" dirty="0"/>
            </a:br>
            <a:r>
              <a:rPr lang="pt-BR" sz="1000" dirty="0"/>
              <a:t>[US02] introdução do OG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25A27FE-66EA-4DD0-A3B7-E769B36ABACB}"/>
              </a:ext>
            </a:extLst>
          </p:cNvPr>
          <p:cNvSpPr/>
          <p:nvPr/>
        </p:nvSpPr>
        <p:spPr>
          <a:xfrm>
            <a:off x="3903960" y="2825218"/>
            <a:ext cx="14151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/>
              <a:t>[US03] disponibilidade e performance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2DB90C-00FB-4602-9404-11FEC2B676C7}"/>
              </a:ext>
            </a:extLst>
          </p:cNvPr>
          <p:cNvSpPr/>
          <p:nvPr/>
        </p:nvSpPr>
        <p:spPr>
          <a:xfrm>
            <a:off x="5419871" y="2817088"/>
            <a:ext cx="14151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/>
              <a:t>[US04] requisitos de interfaces dedicadas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A686F65-56B5-42E3-822A-5BEE953CB469}"/>
              </a:ext>
            </a:extLst>
          </p:cNvPr>
          <p:cNvSpPr/>
          <p:nvPr/>
        </p:nvSpPr>
        <p:spPr>
          <a:xfrm>
            <a:off x="9394611" y="562974"/>
            <a:ext cx="769441" cy="75943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</a:t>
            </a:r>
          </a:p>
          <a:p>
            <a:pPr algn="ctr"/>
            <a:r>
              <a:rPr lang="pt-BR" dirty="0" err="1"/>
              <a:t>jul</a:t>
            </a:r>
            <a:endParaRPr lang="pt-BR" dirty="0"/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B74D2248-D737-4CDC-AECF-8AAEA5936B71}"/>
              </a:ext>
            </a:extLst>
          </p:cNvPr>
          <p:cNvCxnSpPr>
            <a:cxnSpLocks/>
          </p:cNvCxnSpPr>
          <p:nvPr/>
        </p:nvCxnSpPr>
        <p:spPr>
          <a:xfrm flipH="1">
            <a:off x="9779331" y="1322403"/>
            <a:ext cx="1" cy="4773728"/>
          </a:xfrm>
          <a:prstGeom prst="lin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8DC57065-C397-48C9-8F99-353EDA3C6590}"/>
              </a:ext>
            </a:extLst>
          </p:cNvPr>
          <p:cNvSpPr txBox="1"/>
          <p:nvPr/>
        </p:nvSpPr>
        <p:spPr>
          <a:xfrm>
            <a:off x="10249952" y="144997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SP6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4B041EF7-DE97-48F8-8970-72D60C37CC7B}"/>
              </a:ext>
            </a:extLst>
          </p:cNvPr>
          <p:cNvSpPr/>
          <p:nvPr/>
        </p:nvSpPr>
        <p:spPr>
          <a:xfrm>
            <a:off x="2484727" y="3649730"/>
            <a:ext cx="5782238" cy="27460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News Gothic MT" panose="020B0604020202020204" pitchFamily="34" charset="0"/>
              </a:rPr>
              <a:t>[EP03][ </a:t>
            </a:r>
            <a:r>
              <a:rPr lang="en-US" sz="1200" b="1" i="0" u="none" strike="noStrike" baseline="0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FT02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News Gothic MT" panose="020B0604020202020204" pitchFamily="34" charset="0"/>
              </a:rPr>
              <a:t> ] </a:t>
            </a:r>
            <a:r>
              <a:rPr lang="en-US" sz="12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Padrões</a:t>
            </a:r>
            <a:r>
              <a:rPr lang="en-US" sz="1200" dirty="0">
                <a:solidFill>
                  <a:srgbClr val="000000"/>
                </a:solidFill>
                <a:latin typeface="News Gothic MT" panose="020B0604020202020204" pitchFamily="34" charset="0"/>
              </a:rPr>
              <a:t> de APIs</a:t>
            </a:r>
            <a:endParaRPr lang="en-US" sz="1200" b="0" i="0" u="none" strike="noStrike" baseline="0" dirty="0">
              <a:solidFill>
                <a:srgbClr val="000000"/>
              </a:solidFill>
              <a:latin typeface="News Gothic MT" panose="020B0604020202020204" pitchFamily="34" charset="0"/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8DE6E874-4DF9-4D12-9872-2BED46DAEB26}"/>
              </a:ext>
            </a:extLst>
          </p:cNvPr>
          <p:cNvSpPr/>
          <p:nvPr/>
        </p:nvSpPr>
        <p:spPr>
          <a:xfrm>
            <a:off x="2484727" y="4907705"/>
            <a:ext cx="4272726" cy="27460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News Gothic MT" panose="020B0604020202020204" pitchFamily="34" charset="0"/>
              </a:rPr>
              <a:t>[EP03][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FT03</a:t>
            </a:r>
            <a:r>
              <a:rPr lang="en-US" sz="1200" dirty="0">
                <a:solidFill>
                  <a:srgbClr val="000000"/>
                </a:solidFill>
                <a:latin typeface="News Gothic MT" panose="020B0604020202020204" pitchFamily="34" charset="0"/>
              </a:rPr>
              <a:t> ] </a:t>
            </a:r>
            <a:r>
              <a:rPr lang="en-US" sz="12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Padrões</a:t>
            </a:r>
            <a:r>
              <a:rPr lang="en-US" sz="1200" dirty="0">
                <a:solidFill>
                  <a:srgbClr val="000000"/>
                </a:solidFill>
                <a:latin typeface="News Gothic MT" panose="020B0604020202020204" pitchFamily="34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segurança</a:t>
            </a:r>
            <a:endParaRPr lang="en-US" sz="1200" dirty="0">
              <a:solidFill>
                <a:srgbClr val="000000"/>
              </a:solidFill>
              <a:latin typeface="News Gothic MT" panose="020B0604020202020204" pitchFamily="34" charset="0"/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64E6D745-740D-4B40-860B-1920C729029B}"/>
              </a:ext>
            </a:extLst>
          </p:cNvPr>
          <p:cNvSpPr/>
          <p:nvPr/>
        </p:nvSpPr>
        <p:spPr>
          <a:xfrm>
            <a:off x="2440835" y="3976622"/>
            <a:ext cx="15392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/>
              <a:t>[US01] estrutura do </a:t>
            </a:r>
            <a:r>
              <a:rPr lang="pt-BR" sz="1000" dirty="0" err="1"/>
              <a:t>GitHuB</a:t>
            </a:r>
            <a:r>
              <a:rPr lang="pt-BR" sz="1000" dirty="0"/>
              <a:t> </a:t>
            </a:r>
            <a:r>
              <a:rPr lang="pt-BR" sz="1000" dirty="0" err="1"/>
              <a:t>Pages</a:t>
            </a:r>
            <a:br>
              <a:rPr lang="pt-BR" sz="1000" dirty="0"/>
            </a:br>
            <a:r>
              <a:rPr lang="pt-BR" sz="1000" dirty="0"/>
              <a:t>[US02] princípios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18CFA769-81F7-4E43-93FD-AD6089144FFC}"/>
              </a:ext>
            </a:extLst>
          </p:cNvPr>
          <p:cNvSpPr/>
          <p:nvPr/>
        </p:nvSpPr>
        <p:spPr>
          <a:xfrm>
            <a:off x="3896385" y="3965095"/>
            <a:ext cx="14151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/>
              <a:t>[US03] versionamento, URI e ID</a:t>
            </a:r>
          </a:p>
          <a:p>
            <a:r>
              <a:rPr lang="pt-BR" sz="1000" dirty="0"/>
              <a:t>[US04] </a:t>
            </a:r>
            <a:r>
              <a:rPr lang="pt-BR" sz="1000" dirty="0" err="1"/>
              <a:t>headers</a:t>
            </a:r>
            <a:r>
              <a:rPr lang="pt-BR" sz="1000" dirty="0"/>
              <a:t> e Response Codes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C5C7CCD7-968F-4AAA-880D-0DFB355A1783}"/>
              </a:ext>
            </a:extLst>
          </p:cNvPr>
          <p:cNvSpPr/>
          <p:nvPr/>
        </p:nvSpPr>
        <p:spPr>
          <a:xfrm>
            <a:off x="5382554" y="3974393"/>
            <a:ext cx="138975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/>
              <a:t>[US05] </a:t>
            </a:r>
            <a:r>
              <a:rPr lang="pt-BR" sz="1000" dirty="0" err="1"/>
              <a:t>Payload</a:t>
            </a:r>
            <a:r>
              <a:rPr lang="pt-BR" sz="1000" dirty="0"/>
              <a:t> </a:t>
            </a:r>
            <a:r>
              <a:rPr lang="pt-BR" sz="1000" dirty="0" err="1"/>
              <a:t>conventions</a:t>
            </a:r>
            <a:r>
              <a:rPr lang="pt-BR" sz="1000" dirty="0"/>
              <a:t> e tipos de campos comuns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FBCD07F-CA17-4BCC-BD74-ADAA16AD7DB7}"/>
              </a:ext>
            </a:extLst>
          </p:cNvPr>
          <p:cNvSpPr/>
          <p:nvPr/>
        </p:nvSpPr>
        <p:spPr>
          <a:xfrm>
            <a:off x="2435898" y="5244732"/>
            <a:ext cx="15392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/>
              <a:t>[US01] estrutura do </a:t>
            </a:r>
            <a:r>
              <a:rPr lang="pt-BR" sz="1000" dirty="0" err="1"/>
              <a:t>GitHuB</a:t>
            </a:r>
            <a:r>
              <a:rPr lang="pt-BR" sz="1000" dirty="0"/>
              <a:t> </a:t>
            </a:r>
            <a:r>
              <a:rPr lang="pt-BR" sz="1000" dirty="0" err="1"/>
              <a:t>Pages</a:t>
            </a:r>
            <a:br>
              <a:rPr lang="pt-BR" sz="1000" dirty="0"/>
            </a:br>
            <a:r>
              <a:rPr lang="pt-BR" sz="1000" dirty="0"/>
              <a:t>[US02] visão geral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D3DCCD36-1E3D-490C-B210-A6B0E7183D3E}"/>
              </a:ext>
            </a:extLst>
          </p:cNvPr>
          <p:cNvSpPr/>
          <p:nvPr/>
        </p:nvSpPr>
        <p:spPr>
          <a:xfrm>
            <a:off x="3891448" y="5233205"/>
            <a:ext cx="14151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/>
              <a:t>[US03] fluxos de autenticação</a:t>
            </a:r>
          </a:p>
          <a:p>
            <a:r>
              <a:rPr lang="pt-BR" sz="1000" dirty="0"/>
              <a:t>[US04] tokens, </a:t>
            </a:r>
            <a:r>
              <a:rPr lang="pt-BR" sz="1000" dirty="0" err="1"/>
              <a:t>scopes</a:t>
            </a:r>
            <a:r>
              <a:rPr lang="pt-BR" sz="1000" dirty="0"/>
              <a:t>, </a:t>
            </a:r>
            <a:r>
              <a:rPr lang="pt-BR" sz="1000" dirty="0" err="1"/>
              <a:t>claims</a:t>
            </a:r>
            <a:r>
              <a:rPr lang="pt-BR" sz="1000" dirty="0"/>
              <a:t>, TLS e CORS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010B32D2-A584-411F-9407-B35E475D1AF2}"/>
              </a:ext>
            </a:extLst>
          </p:cNvPr>
          <p:cNvSpPr/>
          <p:nvPr/>
        </p:nvSpPr>
        <p:spPr>
          <a:xfrm>
            <a:off x="5351489" y="5242503"/>
            <a:ext cx="160011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00" dirty="0"/>
              <a:t>[US05] </a:t>
            </a:r>
            <a:r>
              <a:rPr lang="pt-BR" sz="1000" dirty="0" err="1"/>
              <a:t>security</a:t>
            </a:r>
            <a:r>
              <a:rPr lang="pt-BR" sz="1000" dirty="0"/>
              <a:t> </a:t>
            </a:r>
            <a:r>
              <a:rPr lang="pt-BR" sz="1000" dirty="0" err="1"/>
              <a:t>endpoints</a:t>
            </a:r>
            <a:br>
              <a:rPr lang="pt-BR" sz="1000" dirty="0"/>
            </a:br>
            <a:r>
              <a:rPr lang="pt-BR" sz="1000" dirty="0"/>
              <a:t>[US06] referências técnicas</a:t>
            </a:r>
          </a:p>
          <a:p>
            <a:endParaRPr lang="pt-BR" sz="1000" dirty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86B11E5E-6382-4DFC-B835-2F0382634460}"/>
              </a:ext>
            </a:extLst>
          </p:cNvPr>
          <p:cNvSpPr/>
          <p:nvPr/>
        </p:nvSpPr>
        <p:spPr>
          <a:xfrm>
            <a:off x="9845968" y="2828843"/>
            <a:ext cx="14151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/>
              <a:t>[US04] checklist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CF337F6-7257-4E3F-9914-562231F6758D}"/>
              </a:ext>
            </a:extLst>
          </p:cNvPr>
          <p:cNvSpPr/>
          <p:nvPr/>
        </p:nvSpPr>
        <p:spPr>
          <a:xfrm>
            <a:off x="8380588" y="2825218"/>
            <a:ext cx="14151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/>
              <a:t>[US04] </a:t>
            </a:r>
            <a:r>
              <a:rPr lang="pt-BR" sz="1000" dirty="0" err="1"/>
              <a:t>changelog</a:t>
            </a:r>
            <a:endParaRPr lang="pt-BR" sz="1000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6D895D1D-6E3D-4094-9B41-52BA45447F79}"/>
              </a:ext>
            </a:extLst>
          </p:cNvPr>
          <p:cNvSpPr/>
          <p:nvPr/>
        </p:nvSpPr>
        <p:spPr>
          <a:xfrm>
            <a:off x="6942627" y="2852501"/>
            <a:ext cx="14151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/>
              <a:t>[US05] resolução de problemas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B7077C62-D2E7-4063-94E1-94903400FBC3}"/>
              </a:ext>
            </a:extLst>
          </p:cNvPr>
          <p:cNvSpPr/>
          <p:nvPr/>
        </p:nvSpPr>
        <p:spPr>
          <a:xfrm>
            <a:off x="6867368" y="3965095"/>
            <a:ext cx="13897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/>
              <a:t>[US06] - Paginação e extensibilidade</a:t>
            </a:r>
          </a:p>
        </p:txBody>
      </p:sp>
    </p:spTree>
    <p:extLst>
      <p:ext uri="{BB962C8B-B14F-4D97-AF65-F5344CB8AC3E}">
        <p14:creationId xmlns:p14="http://schemas.microsoft.com/office/powerpoint/2010/main" val="283689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ebraban - Home">
            <a:extLst>
              <a:ext uri="{FF2B5EF4-FFF2-40B4-BE49-F238E27FC236}">
                <a16:creationId xmlns:a16="http://schemas.microsoft.com/office/drawing/2014/main" id="{13C721A7-A7E1-4B92-BD52-54EA55A1C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3572" y="6231988"/>
            <a:ext cx="1660293" cy="62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FD7E057-9BDC-4141-BDBD-17FB38BAEE8E}"/>
              </a:ext>
            </a:extLst>
          </p:cNvPr>
          <p:cNvSpPr/>
          <p:nvPr/>
        </p:nvSpPr>
        <p:spPr>
          <a:xfrm>
            <a:off x="220391" y="165295"/>
            <a:ext cx="94863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b="1" dirty="0">
                <a:solidFill>
                  <a:schemeClr val="bg1">
                    <a:lumMod val="50000"/>
                  </a:schemeClr>
                </a:solidFill>
                <a:latin typeface="Oswald"/>
              </a:rPr>
              <a:t>ÉPICO</a:t>
            </a:r>
            <a:endParaRPr lang="pt-BR" sz="4400" dirty="0">
              <a:solidFill>
                <a:schemeClr val="bg1">
                  <a:lumMod val="50000"/>
                </a:schemeClr>
              </a:solidFill>
              <a:latin typeface="Oswald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6E53EB-3689-495E-8CAD-C0B70062F8C0}"/>
              </a:ext>
            </a:extLst>
          </p:cNvPr>
          <p:cNvSpPr/>
          <p:nvPr/>
        </p:nvSpPr>
        <p:spPr>
          <a:xfrm>
            <a:off x="676684" y="1704177"/>
            <a:ext cx="30371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[EP02]</a:t>
            </a:r>
            <a:br>
              <a:rPr lang="pt-BR" sz="3200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</a:br>
            <a:br>
              <a:rPr lang="pt-BR" sz="3200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</a:br>
            <a:r>
              <a:rPr lang="pt-BR" sz="32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Produtos e Serviços </a:t>
            </a:r>
            <a:br>
              <a:rPr lang="pt-BR" sz="32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</a:br>
            <a:r>
              <a:rPr lang="pt-BR" sz="32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(PF e PJ)</a:t>
            </a:r>
          </a:p>
        </p:txBody>
      </p:sp>
      <p:sp>
        <p:nvSpPr>
          <p:cNvPr id="9" name="Rectangle 39">
            <a:extLst>
              <a:ext uri="{FF2B5EF4-FFF2-40B4-BE49-F238E27FC236}">
                <a16:creationId xmlns:a16="http://schemas.microsoft.com/office/drawing/2014/main" id="{B31847D0-8DF4-4E8B-8737-A002354498D5}"/>
              </a:ext>
            </a:extLst>
          </p:cNvPr>
          <p:cNvSpPr/>
          <p:nvPr/>
        </p:nvSpPr>
        <p:spPr>
          <a:xfrm>
            <a:off x="290731" y="889623"/>
            <a:ext cx="1137665" cy="90226"/>
          </a:xfrm>
          <a:prstGeom prst="rect">
            <a:avLst/>
          </a:prstGeom>
          <a:gradFill>
            <a:gsLst>
              <a:gs pos="9000">
                <a:srgbClr val="E06916"/>
              </a:gs>
              <a:gs pos="100000">
                <a:srgbClr val="FFC000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AE0CD37-0E20-42B6-BF61-243AD9159D10}"/>
              </a:ext>
            </a:extLst>
          </p:cNvPr>
          <p:cNvSpPr/>
          <p:nvPr/>
        </p:nvSpPr>
        <p:spPr>
          <a:xfrm>
            <a:off x="4965895" y="533589"/>
            <a:ext cx="7005714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err="1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Features</a:t>
            </a:r>
            <a:endParaRPr lang="pt-BR" sz="3200" b="1" dirty="0">
              <a:solidFill>
                <a:schemeClr val="bg1">
                  <a:lumMod val="50000"/>
                </a:schemeClr>
              </a:solidFill>
              <a:latin typeface="News Gothic MT" panose="020B0604020202020204" pitchFamily="34" charset="0"/>
            </a:endParaRPr>
          </a:p>
          <a:p>
            <a:endParaRPr lang="pt-BR" sz="20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endParaRPr lang="pt-BR" sz="20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News Gothic MT" panose="020B0604020202020204" pitchFamily="34" charset="0"/>
              </a:rPr>
              <a:t>[ </a:t>
            </a:r>
            <a:r>
              <a:rPr lang="en-US" sz="2000" b="1" i="0" u="none" strike="noStrike" baseline="0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FT01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News Gothic MT" panose="020B0604020202020204" pitchFamily="34" charset="0"/>
              </a:rPr>
              <a:t> ] </a:t>
            </a:r>
            <a: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API - </a:t>
            </a:r>
            <a:r>
              <a:rPr lang="pt-BR" sz="2000" b="0" i="0" u="none" strike="noStrike" baseline="0" dirty="0">
                <a:solidFill>
                  <a:srgbClr val="000000"/>
                </a:solidFill>
                <a:latin typeface="News Gothic MT" panose="020B0604020202020204" pitchFamily="34" charset="0"/>
              </a:rPr>
              <a:t>Contas de depósito à vista,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News Gothic MT" panose="020B0604020202020204" pitchFamily="34" charset="0"/>
              </a:rPr>
              <a:t>Contas de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poupança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News Gothic MT" panose="020B0604020202020204" pitchFamily="34" charset="0"/>
              </a:rPr>
              <a:t> e Contas de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pagamento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News Gothic MT" panose="020B0604020202020204" pitchFamily="34" charset="0"/>
              </a:rPr>
              <a:t>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pré-pagas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News Gothic MT" panose="020B0604020202020204" pitchFamily="34" charset="0"/>
              </a:rPr>
              <a:t> </a:t>
            </a:r>
            <a:br>
              <a:rPr lang="en-US" sz="2000" b="0" i="0" u="none" strike="noStrike" baseline="0" dirty="0">
                <a:solidFill>
                  <a:srgbClr val="000000"/>
                </a:solidFill>
                <a:latin typeface="News Gothic MT" panose="020B0604020202020204" pitchFamily="34" charset="0"/>
              </a:rPr>
            </a:br>
            <a:br>
              <a:rPr lang="en-US" sz="2000" b="0" i="0" u="none" strike="noStrike" baseline="0" dirty="0">
                <a:solidFill>
                  <a:srgbClr val="000000"/>
                </a:solidFill>
                <a:latin typeface="News Gothic MT" panose="020B0604020202020204" pitchFamily="34" charset="0"/>
              </a:rPr>
            </a:br>
            <a:r>
              <a:rPr lang="en-US" sz="2000" i="1" dirty="0">
                <a:solidFill>
                  <a:srgbClr val="000000"/>
                </a:solidFill>
                <a:latin typeface="News Gothic MT" panose="020B0604020202020204" pitchFamily="34" charset="0"/>
              </a:rPr>
              <a:t>GET /accounts/business </a:t>
            </a:r>
            <a:br>
              <a:rPr lang="en-US" sz="2000" i="1" dirty="0">
                <a:solidFill>
                  <a:srgbClr val="000000"/>
                </a:solidFill>
                <a:latin typeface="News Gothic MT" panose="020B0604020202020204" pitchFamily="34" charset="0"/>
              </a:rPr>
            </a:br>
            <a:r>
              <a:rPr lang="en-US" sz="2000" i="1" dirty="0">
                <a:solidFill>
                  <a:srgbClr val="000000"/>
                </a:solidFill>
                <a:latin typeface="News Gothic MT" panose="020B0604020202020204" pitchFamily="34" charset="0"/>
              </a:rPr>
              <a:t>GET /accounts/personal</a:t>
            </a:r>
            <a:endParaRPr lang="en-US" sz="20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[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FT02</a:t>
            </a:r>
            <a: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 ] API - Contas de </a:t>
            </a:r>
            <a:r>
              <a:rPr lang="en-US" sz="20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pagamento</a:t>
            </a:r>
            <a: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pós-pagas</a:t>
            </a:r>
            <a:b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</a:br>
            <a:b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</a:br>
            <a:r>
              <a:rPr lang="en-US" sz="2000" i="1" dirty="0">
                <a:solidFill>
                  <a:srgbClr val="000000"/>
                </a:solidFill>
                <a:latin typeface="News Gothic MT" panose="020B0604020202020204" pitchFamily="34" charset="0"/>
              </a:rPr>
              <a:t>GET /credit-cards/business </a:t>
            </a:r>
            <a:br>
              <a:rPr lang="en-US" sz="2000" i="1" dirty="0">
                <a:solidFill>
                  <a:srgbClr val="000000"/>
                </a:solidFill>
                <a:latin typeface="News Gothic MT" panose="020B0604020202020204" pitchFamily="34" charset="0"/>
              </a:rPr>
            </a:br>
            <a:r>
              <a:rPr lang="en-US" sz="2000" i="1" dirty="0">
                <a:solidFill>
                  <a:srgbClr val="000000"/>
                </a:solidFill>
                <a:latin typeface="News Gothic MT" panose="020B0604020202020204" pitchFamily="34" charset="0"/>
              </a:rPr>
              <a:t>GET /credit-cards/personal</a:t>
            </a:r>
            <a:endParaRPr lang="en-US" sz="20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[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FT03</a:t>
            </a:r>
            <a: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 ] API - </a:t>
            </a:r>
            <a:r>
              <a:rPr lang="en-US" sz="20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Empréstimos</a:t>
            </a:r>
            <a: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 </a:t>
            </a:r>
            <a:b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</a:br>
            <a:b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</a:br>
            <a:r>
              <a:rPr lang="en-US" sz="2000" i="1" dirty="0">
                <a:solidFill>
                  <a:srgbClr val="000000"/>
                </a:solidFill>
                <a:latin typeface="News Gothic MT" panose="020B0604020202020204" pitchFamily="34" charset="0"/>
              </a:rPr>
              <a:t>GET /unsecured-loans/business </a:t>
            </a:r>
            <a:br>
              <a:rPr lang="en-US" sz="2000" i="1" dirty="0">
                <a:solidFill>
                  <a:srgbClr val="000000"/>
                </a:solidFill>
                <a:latin typeface="News Gothic MT" panose="020B0604020202020204" pitchFamily="34" charset="0"/>
              </a:rPr>
            </a:br>
            <a:r>
              <a:rPr lang="en-US" sz="2000" i="1" dirty="0">
                <a:solidFill>
                  <a:srgbClr val="000000"/>
                </a:solidFill>
                <a:latin typeface="News Gothic MT" panose="020B0604020202020204" pitchFamily="34" charset="0"/>
              </a:rPr>
              <a:t>GET /unsecured-loans/personal</a:t>
            </a:r>
            <a:endParaRPr lang="en-US" sz="2000" b="0" i="0" u="none" strike="noStrike" baseline="0" dirty="0">
              <a:solidFill>
                <a:srgbClr val="000000"/>
              </a:solidFill>
              <a:latin typeface="News Gothic M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22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ebraban - Home">
            <a:extLst>
              <a:ext uri="{FF2B5EF4-FFF2-40B4-BE49-F238E27FC236}">
                <a16:creationId xmlns:a16="http://schemas.microsoft.com/office/drawing/2014/main" id="{13C721A7-A7E1-4B92-BD52-54EA55A1C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3572" y="6231988"/>
            <a:ext cx="1660293" cy="62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FD7E057-9BDC-4141-BDBD-17FB38BAEE8E}"/>
              </a:ext>
            </a:extLst>
          </p:cNvPr>
          <p:cNvSpPr/>
          <p:nvPr/>
        </p:nvSpPr>
        <p:spPr>
          <a:xfrm>
            <a:off x="220391" y="165295"/>
            <a:ext cx="94863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b="1" dirty="0">
                <a:solidFill>
                  <a:schemeClr val="bg1">
                    <a:lumMod val="50000"/>
                  </a:schemeClr>
                </a:solidFill>
                <a:latin typeface="Oswald"/>
              </a:rPr>
              <a:t>ÉPICO</a:t>
            </a:r>
            <a:endParaRPr lang="pt-BR" sz="4400" dirty="0">
              <a:solidFill>
                <a:schemeClr val="bg1">
                  <a:lumMod val="50000"/>
                </a:schemeClr>
              </a:solidFill>
              <a:latin typeface="Oswald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6E53EB-3689-495E-8CAD-C0B70062F8C0}"/>
              </a:ext>
            </a:extLst>
          </p:cNvPr>
          <p:cNvSpPr/>
          <p:nvPr/>
        </p:nvSpPr>
        <p:spPr>
          <a:xfrm>
            <a:off x="676684" y="1704177"/>
            <a:ext cx="30371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[EP02]</a:t>
            </a:r>
            <a:br>
              <a:rPr lang="pt-BR" sz="3200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</a:br>
            <a:br>
              <a:rPr lang="pt-BR" sz="3200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</a:br>
            <a:r>
              <a:rPr lang="pt-BR" sz="32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Produtos e Serviços </a:t>
            </a:r>
            <a:br>
              <a:rPr lang="pt-BR" sz="32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</a:br>
            <a:r>
              <a:rPr lang="pt-BR" sz="32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(PF e PJ)</a:t>
            </a:r>
          </a:p>
        </p:txBody>
      </p:sp>
      <p:sp>
        <p:nvSpPr>
          <p:cNvPr id="9" name="Rectangle 39">
            <a:extLst>
              <a:ext uri="{FF2B5EF4-FFF2-40B4-BE49-F238E27FC236}">
                <a16:creationId xmlns:a16="http://schemas.microsoft.com/office/drawing/2014/main" id="{B31847D0-8DF4-4E8B-8737-A002354498D5}"/>
              </a:ext>
            </a:extLst>
          </p:cNvPr>
          <p:cNvSpPr/>
          <p:nvPr/>
        </p:nvSpPr>
        <p:spPr>
          <a:xfrm>
            <a:off x="290731" y="889623"/>
            <a:ext cx="1137665" cy="90226"/>
          </a:xfrm>
          <a:prstGeom prst="rect">
            <a:avLst/>
          </a:prstGeom>
          <a:gradFill>
            <a:gsLst>
              <a:gs pos="9000">
                <a:srgbClr val="E06916"/>
              </a:gs>
              <a:gs pos="100000">
                <a:srgbClr val="FFC000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AE0CD37-0E20-42B6-BF61-243AD9159D10}"/>
              </a:ext>
            </a:extLst>
          </p:cNvPr>
          <p:cNvSpPr/>
          <p:nvPr/>
        </p:nvSpPr>
        <p:spPr>
          <a:xfrm>
            <a:off x="4965895" y="533589"/>
            <a:ext cx="700571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err="1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Features</a:t>
            </a:r>
            <a:endParaRPr lang="pt-BR" sz="3200" b="1" dirty="0">
              <a:solidFill>
                <a:schemeClr val="bg1">
                  <a:lumMod val="50000"/>
                </a:schemeClr>
              </a:solidFill>
              <a:latin typeface="News Gothic MT" panose="020B0604020202020204" pitchFamily="34" charset="0"/>
            </a:endParaRPr>
          </a:p>
          <a:p>
            <a:endParaRPr lang="pt-BR" sz="20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endParaRPr lang="pt-BR" sz="20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[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FT04</a:t>
            </a:r>
            <a: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 ] API - </a:t>
            </a:r>
            <a:r>
              <a:rPr lang="en-US" sz="20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Financiamentos</a:t>
            </a:r>
            <a: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 </a:t>
            </a:r>
            <a:b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</a:br>
            <a:b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</a:br>
            <a:r>
              <a:rPr lang="en-US" sz="2000" i="1" dirty="0">
                <a:solidFill>
                  <a:srgbClr val="000000"/>
                </a:solidFill>
                <a:latin typeface="News Gothic MT" panose="020B0604020202020204" pitchFamily="34" charset="0"/>
              </a:rPr>
              <a:t>GET /secured-loans/business </a:t>
            </a:r>
            <a:br>
              <a:rPr lang="en-US" sz="2000" i="1" dirty="0">
                <a:solidFill>
                  <a:srgbClr val="000000"/>
                </a:solidFill>
                <a:latin typeface="News Gothic MT" panose="020B0604020202020204" pitchFamily="34" charset="0"/>
              </a:rPr>
            </a:br>
            <a:r>
              <a:rPr lang="en-US" sz="2000" i="1" dirty="0">
                <a:solidFill>
                  <a:srgbClr val="000000"/>
                </a:solidFill>
                <a:latin typeface="News Gothic MT" panose="020B0604020202020204" pitchFamily="34" charset="0"/>
              </a:rPr>
              <a:t>GET /secured-loans/personal</a:t>
            </a:r>
            <a:endParaRPr lang="en-US" sz="20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[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FT05</a:t>
            </a:r>
            <a: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 ] API - </a:t>
            </a:r>
            <a:r>
              <a:rPr lang="en-US" sz="20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Direitos</a:t>
            </a:r>
            <a: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creditórios</a:t>
            </a:r>
            <a: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descontados</a:t>
            </a:r>
            <a:b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</a:br>
            <a:b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</a:br>
            <a:r>
              <a:rPr lang="en-US" sz="2000" i="1" dirty="0">
                <a:solidFill>
                  <a:srgbClr val="000000"/>
                </a:solidFill>
                <a:latin typeface="News Gothic MT" panose="020B0604020202020204" pitchFamily="34" charset="0"/>
              </a:rPr>
              <a:t>GET /??/business </a:t>
            </a:r>
            <a:br>
              <a:rPr lang="en-US" sz="2000" i="1" dirty="0">
                <a:solidFill>
                  <a:srgbClr val="000000"/>
                </a:solidFill>
                <a:latin typeface="News Gothic MT" panose="020B0604020202020204" pitchFamily="34" charset="0"/>
              </a:rPr>
            </a:br>
            <a:r>
              <a:rPr lang="en-US" sz="2000" i="1" dirty="0">
                <a:solidFill>
                  <a:srgbClr val="000000"/>
                </a:solidFill>
                <a:latin typeface="News Gothic MT" panose="020B0604020202020204" pitchFamily="34" charset="0"/>
              </a:rPr>
              <a:t>GET /??/personal</a:t>
            </a:r>
            <a:endParaRPr lang="en-US" sz="20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endParaRPr lang="en-US" sz="2000" b="0" i="0" u="none" strike="noStrike" baseline="0" dirty="0">
              <a:solidFill>
                <a:srgbClr val="000000"/>
              </a:solidFill>
              <a:latin typeface="News Gothic M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36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ebraban - Home">
            <a:extLst>
              <a:ext uri="{FF2B5EF4-FFF2-40B4-BE49-F238E27FC236}">
                <a16:creationId xmlns:a16="http://schemas.microsoft.com/office/drawing/2014/main" id="{13C721A7-A7E1-4B92-BD52-54EA55A1C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3572" y="6231988"/>
            <a:ext cx="1660293" cy="62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FD7E057-9BDC-4141-BDBD-17FB38BAEE8E}"/>
              </a:ext>
            </a:extLst>
          </p:cNvPr>
          <p:cNvSpPr/>
          <p:nvPr/>
        </p:nvSpPr>
        <p:spPr>
          <a:xfrm>
            <a:off x="220391" y="165295"/>
            <a:ext cx="94863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b="1" dirty="0">
                <a:solidFill>
                  <a:schemeClr val="bg1">
                    <a:lumMod val="50000"/>
                  </a:schemeClr>
                </a:solidFill>
                <a:latin typeface="Oswald"/>
              </a:rPr>
              <a:t>TIME</a:t>
            </a:r>
            <a:endParaRPr lang="pt-BR" sz="4400" dirty="0">
              <a:solidFill>
                <a:schemeClr val="bg1">
                  <a:lumMod val="50000"/>
                </a:schemeClr>
              </a:solidFill>
              <a:latin typeface="Oswald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6E53EB-3689-495E-8CAD-C0B70062F8C0}"/>
              </a:ext>
            </a:extLst>
          </p:cNvPr>
          <p:cNvSpPr/>
          <p:nvPr/>
        </p:nvSpPr>
        <p:spPr>
          <a:xfrm>
            <a:off x="1216553" y="1380617"/>
            <a:ext cx="476690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News Gothic MT" panose="020B0604020202020204" pitchFamily="34" charset="0"/>
              </a:rPr>
              <a:t>[ </a:t>
            </a:r>
            <a:r>
              <a:rPr lang="en-US" sz="2000" b="1" i="0" u="none" strike="noStrike" baseline="0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PO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News Gothic MT" panose="020B0604020202020204" pitchFamily="34" charset="0"/>
              </a:rPr>
              <a:t> ] Anderson Santana (Itaú)</a:t>
            </a:r>
          </a:p>
          <a:p>
            <a:br>
              <a:rPr lang="pt-BR" sz="2000" dirty="0">
                <a:latin typeface="News Gothic MT" panose="020B0604020202020204" pitchFamily="34" charset="0"/>
              </a:rPr>
            </a:br>
            <a:r>
              <a:rPr lang="en-US" sz="2000" b="0" i="0" u="none" strike="noStrike" baseline="0" dirty="0">
                <a:solidFill>
                  <a:srgbClr val="000000"/>
                </a:solidFill>
                <a:latin typeface="News Gothic MT" panose="020B0604020202020204" pitchFamily="34" charset="0"/>
              </a:rPr>
              <a:t>[ </a:t>
            </a:r>
            <a:r>
              <a:rPr lang="en-US" sz="2000" b="1" i="0" u="none" strike="noStrike" baseline="0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PO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News Gothic MT" panose="020B0604020202020204" pitchFamily="34" charset="0"/>
              </a:rPr>
              <a:t> ] Thiago Ribas (BB)</a:t>
            </a:r>
          </a:p>
          <a:p>
            <a:endParaRPr lang="en-US" sz="20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News Gothic MT" panose="020B0604020202020204" pitchFamily="34" charset="0"/>
              </a:rPr>
              <a:t>[ </a:t>
            </a:r>
            <a:r>
              <a:rPr lang="en-US" sz="2000" b="1" i="0" u="none" strike="noStrike" baseline="0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DO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News Gothic MT" panose="020B0604020202020204" pitchFamily="34" charset="0"/>
              </a:rPr>
              <a:t> ] Erica Dias (Itaú)</a:t>
            </a:r>
          </a:p>
          <a:p>
            <a:endParaRPr lang="en-US" sz="20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News Gothic MT" panose="020B0604020202020204" pitchFamily="34" charset="0"/>
              </a:rPr>
              <a:t>[ </a:t>
            </a:r>
            <a:r>
              <a:rPr lang="en-US" sz="2000" b="1" i="0" u="none" strike="noStrike" baseline="0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DO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News Gothic MT" panose="020B0604020202020204" pitchFamily="34" charset="0"/>
              </a:rPr>
              <a:t> ] Igor Valentim (Bradesco)</a:t>
            </a:r>
          </a:p>
          <a:p>
            <a:endParaRPr lang="en-US" sz="2000" b="0" i="0" u="none" strike="noStrike" baseline="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News Gothic MT" panose="020B0604020202020204" pitchFamily="34" charset="0"/>
              </a:rPr>
              <a:t>[ </a:t>
            </a:r>
            <a:r>
              <a:rPr lang="en-US" sz="2000" b="1" i="0" u="none" strike="noStrike" baseline="0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PMO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News Gothic MT" panose="020B0604020202020204" pitchFamily="34" charset="0"/>
              </a:rPr>
              <a:t> ] Pedro Miranda (OW)</a:t>
            </a:r>
          </a:p>
          <a:p>
            <a:endParaRPr lang="en-US" sz="20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[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KP - Seg</a:t>
            </a:r>
            <a: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 ] Esteban Gonzalez (GFT)*</a:t>
            </a:r>
            <a:b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</a:br>
            <a:b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</a:br>
            <a: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[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KP –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OpB</a:t>
            </a:r>
            <a:r>
              <a:rPr lang="en-US" sz="2000" b="1" dirty="0">
                <a:solidFill>
                  <a:srgbClr val="000000"/>
                </a:solidFill>
                <a:latin typeface="News Gothic MT" panose="020B060402020202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] Javier </a:t>
            </a:r>
            <a:r>
              <a:rPr lang="en-US" sz="20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Antoniucci</a:t>
            </a:r>
            <a: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  (GFT)*</a:t>
            </a:r>
          </a:p>
          <a:p>
            <a:endParaRPr lang="en-US" sz="20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[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KP -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OpB</a:t>
            </a:r>
            <a: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 ] Marili Saleh (GFT)</a:t>
            </a:r>
          </a:p>
          <a:p>
            <a:endParaRPr lang="pt-BR" sz="2000" dirty="0">
              <a:latin typeface="News Gothic MT" panose="020B0604020202020204" pitchFamily="34" charset="0"/>
            </a:endParaRPr>
          </a:p>
        </p:txBody>
      </p:sp>
      <p:sp>
        <p:nvSpPr>
          <p:cNvPr id="9" name="Rectangle 39">
            <a:extLst>
              <a:ext uri="{FF2B5EF4-FFF2-40B4-BE49-F238E27FC236}">
                <a16:creationId xmlns:a16="http://schemas.microsoft.com/office/drawing/2014/main" id="{B31847D0-8DF4-4E8B-8737-A002354498D5}"/>
              </a:ext>
            </a:extLst>
          </p:cNvPr>
          <p:cNvSpPr/>
          <p:nvPr/>
        </p:nvSpPr>
        <p:spPr>
          <a:xfrm>
            <a:off x="290731" y="889623"/>
            <a:ext cx="1137665" cy="90226"/>
          </a:xfrm>
          <a:prstGeom prst="rect">
            <a:avLst/>
          </a:prstGeom>
          <a:gradFill>
            <a:gsLst>
              <a:gs pos="9000">
                <a:srgbClr val="E06916"/>
              </a:gs>
              <a:gs pos="100000">
                <a:srgbClr val="FFC000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FB72EF8-D2B8-4D77-A92A-EE10B02CD83E}"/>
              </a:ext>
            </a:extLst>
          </p:cNvPr>
          <p:cNvSpPr/>
          <p:nvPr/>
        </p:nvSpPr>
        <p:spPr>
          <a:xfrm>
            <a:off x="6714679" y="1422820"/>
            <a:ext cx="454855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[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TM </a:t>
            </a:r>
            <a: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] Thales Rodrigues (GFT)</a:t>
            </a:r>
            <a:endParaRPr lang="pt-BR" sz="2000" dirty="0">
              <a:latin typeface="News Gothic MT" panose="020B0604020202020204" pitchFamily="34" charset="0"/>
            </a:endParaRPr>
          </a:p>
          <a:p>
            <a:b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</a:br>
            <a: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[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TM</a:t>
            </a:r>
            <a: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 ] Ranieri </a:t>
            </a:r>
            <a:r>
              <a:rPr lang="en-US" sz="20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Mazili</a:t>
            </a:r>
            <a: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  (GFT)</a:t>
            </a:r>
            <a:b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</a:br>
            <a:b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</a:br>
            <a: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[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TM</a:t>
            </a:r>
            <a: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 ] Vitor Augusto (GFT)*</a:t>
            </a:r>
          </a:p>
          <a:p>
            <a:endParaRPr lang="en-US" sz="2000" b="0" i="0" u="none" strike="noStrike" baseline="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News Gothic MT" panose="020B0604020202020204" pitchFamily="34" charset="0"/>
              </a:rPr>
              <a:t>[ </a:t>
            </a:r>
            <a:r>
              <a:rPr lang="en-US" sz="2000" b="1" i="0" u="none" strike="noStrike" baseline="0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TM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News Gothic MT" panose="020B0604020202020204" pitchFamily="34" charset="0"/>
              </a:rPr>
              <a:t> ] </a:t>
            </a:r>
            <a: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Diego Cardoso  (GFT)</a:t>
            </a:r>
          </a:p>
          <a:p>
            <a:endParaRPr lang="en-US" sz="2000" b="0" i="0" u="none" strike="noStrike" baseline="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News Gothic MT" panose="020B0604020202020204" pitchFamily="34" charset="0"/>
              </a:rPr>
              <a:t>[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TM</a:t>
            </a:r>
            <a: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 ] Eder Rueda Fernandes (GFT)</a:t>
            </a:r>
            <a:endParaRPr lang="en-US" sz="2000" b="0" i="0" u="none" strike="noStrike" baseline="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b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</a:br>
            <a: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[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TM</a:t>
            </a:r>
            <a: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 ] Tadashi Hata (GFT)</a:t>
            </a:r>
          </a:p>
          <a:p>
            <a:endParaRPr lang="en-US" sz="20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[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TM</a:t>
            </a:r>
            <a: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 ] Rafael </a:t>
            </a:r>
            <a:r>
              <a:rPr lang="en-US" sz="20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Suguihara</a:t>
            </a:r>
            <a: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 (GFT)*</a:t>
            </a:r>
          </a:p>
          <a:p>
            <a:endParaRPr lang="en-US" sz="20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[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TM</a:t>
            </a:r>
            <a: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 ] Luiz Fernando </a:t>
            </a:r>
            <a:r>
              <a:rPr lang="en-US" sz="20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Sacchi</a:t>
            </a:r>
            <a: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 (GFT)</a:t>
            </a:r>
          </a:p>
        </p:txBody>
      </p:sp>
    </p:spTree>
    <p:extLst>
      <p:ext uri="{BB962C8B-B14F-4D97-AF65-F5344CB8AC3E}">
        <p14:creationId xmlns:p14="http://schemas.microsoft.com/office/powerpoint/2010/main" val="145290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907C1C16-5DD7-49B8-85D3-8C6C9CFA27AA}"/>
              </a:ext>
            </a:extLst>
          </p:cNvPr>
          <p:cNvCxnSpPr>
            <a:cxnSpLocks/>
          </p:cNvCxnSpPr>
          <p:nvPr/>
        </p:nvCxnSpPr>
        <p:spPr>
          <a:xfrm flipH="1">
            <a:off x="6830576" y="1324818"/>
            <a:ext cx="1" cy="4811810"/>
          </a:xfrm>
          <a:prstGeom prst="lin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1D72541C-04E3-426A-B454-6A83DB1E8EE3}"/>
              </a:ext>
            </a:extLst>
          </p:cNvPr>
          <p:cNvSpPr/>
          <p:nvPr/>
        </p:nvSpPr>
        <p:spPr>
          <a:xfrm>
            <a:off x="6445855" y="539672"/>
            <a:ext cx="769441" cy="75943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  <a:p>
            <a:pPr algn="ctr"/>
            <a:r>
              <a:rPr lang="pt-BR" dirty="0" err="1"/>
              <a:t>jul</a:t>
            </a:r>
            <a:endParaRPr lang="pt-BR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1FD6733A-B332-495C-A8D0-3B7721B7EE85}"/>
              </a:ext>
            </a:extLst>
          </p:cNvPr>
          <p:cNvCxnSpPr>
            <a:cxnSpLocks/>
          </p:cNvCxnSpPr>
          <p:nvPr/>
        </p:nvCxnSpPr>
        <p:spPr>
          <a:xfrm flipH="1">
            <a:off x="3903118" y="1324818"/>
            <a:ext cx="1" cy="4811810"/>
          </a:xfrm>
          <a:prstGeom prst="lin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8B5D312C-C502-4F25-9CD7-339B52DF8077}"/>
              </a:ext>
            </a:extLst>
          </p:cNvPr>
          <p:cNvSpPr/>
          <p:nvPr/>
        </p:nvSpPr>
        <p:spPr>
          <a:xfrm>
            <a:off x="3518397" y="539672"/>
            <a:ext cx="769441" cy="75943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19</a:t>
            </a:r>
          </a:p>
          <a:p>
            <a:pPr algn="ctr"/>
            <a:r>
              <a:rPr lang="pt-BR" dirty="0" err="1"/>
              <a:t>jun</a:t>
            </a:r>
            <a:endParaRPr lang="pt-BR" dirty="0"/>
          </a:p>
        </p:txBody>
      </p:sp>
      <p:pic>
        <p:nvPicPr>
          <p:cNvPr id="1026" name="Picture 2" descr="Febraban - Home">
            <a:extLst>
              <a:ext uri="{FF2B5EF4-FFF2-40B4-BE49-F238E27FC236}">
                <a16:creationId xmlns:a16="http://schemas.microsoft.com/office/drawing/2014/main" id="{13C721A7-A7E1-4B92-BD52-54EA55A1C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1707" y="6231988"/>
            <a:ext cx="1660293" cy="62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FD7E057-9BDC-4141-BDBD-17FB38BAEE8E}"/>
              </a:ext>
            </a:extLst>
          </p:cNvPr>
          <p:cNvSpPr/>
          <p:nvPr/>
        </p:nvSpPr>
        <p:spPr>
          <a:xfrm>
            <a:off x="51892" y="14760"/>
            <a:ext cx="948631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b="1" dirty="0">
                <a:solidFill>
                  <a:schemeClr val="bg1">
                    <a:lumMod val="50000"/>
                  </a:schemeClr>
                </a:solidFill>
                <a:latin typeface="Oswald"/>
              </a:rPr>
              <a:t>ROADMAP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Oswald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E043560-B55C-4C5B-B26C-0DE2A7E5A644}"/>
              </a:ext>
            </a:extLst>
          </p:cNvPr>
          <p:cNvSpPr/>
          <p:nvPr/>
        </p:nvSpPr>
        <p:spPr>
          <a:xfrm>
            <a:off x="4999947" y="561039"/>
            <a:ext cx="769441" cy="75943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26</a:t>
            </a:r>
          </a:p>
          <a:p>
            <a:pPr algn="ctr"/>
            <a:r>
              <a:rPr lang="pt-BR" dirty="0" err="1"/>
              <a:t>jun</a:t>
            </a:r>
            <a:endParaRPr lang="pt-BR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133D97D-6957-4477-A1E8-5262D5C04264}"/>
              </a:ext>
            </a:extLst>
          </p:cNvPr>
          <p:cNvCxnSpPr>
            <a:cxnSpLocks/>
          </p:cNvCxnSpPr>
          <p:nvPr/>
        </p:nvCxnSpPr>
        <p:spPr>
          <a:xfrm flipH="1">
            <a:off x="5384668" y="1320469"/>
            <a:ext cx="1" cy="4773727"/>
          </a:xfrm>
          <a:prstGeom prst="lin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D454D6D6-0CB2-44DC-97B3-ED8666696169}"/>
              </a:ext>
            </a:extLst>
          </p:cNvPr>
          <p:cNvSpPr/>
          <p:nvPr/>
        </p:nvSpPr>
        <p:spPr>
          <a:xfrm>
            <a:off x="7927658" y="561039"/>
            <a:ext cx="769441" cy="75943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</a:t>
            </a:r>
          </a:p>
          <a:p>
            <a:pPr algn="ctr"/>
            <a:r>
              <a:rPr lang="pt-BR" dirty="0" err="1"/>
              <a:t>jul</a:t>
            </a:r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75BC2DD6-D26E-433B-94DB-9275E30AA14F}"/>
              </a:ext>
            </a:extLst>
          </p:cNvPr>
          <p:cNvCxnSpPr>
            <a:cxnSpLocks/>
          </p:cNvCxnSpPr>
          <p:nvPr/>
        </p:nvCxnSpPr>
        <p:spPr>
          <a:xfrm flipH="1">
            <a:off x="8312378" y="1320468"/>
            <a:ext cx="1" cy="4773728"/>
          </a:xfrm>
          <a:prstGeom prst="lin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232038CD-AF74-4D39-903D-200A9892EB42}"/>
              </a:ext>
            </a:extLst>
          </p:cNvPr>
          <p:cNvSpPr/>
          <p:nvPr/>
        </p:nvSpPr>
        <p:spPr>
          <a:xfrm>
            <a:off x="10855370" y="561039"/>
            <a:ext cx="769441" cy="75943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24</a:t>
            </a:r>
          </a:p>
          <a:p>
            <a:pPr algn="ctr"/>
            <a:r>
              <a:rPr lang="pt-BR" dirty="0" err="1"/>
              <a:t>jul</a:t>
            </a:r>
            <a:endParaRPr lang="pt-BR" dirty="0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2DE0BDEB-3685-4823-BE45-6F87D42BAAE5}"/>
              </a:ext>
            </a:extLst>
          </p:cNvPr>
          <p:cNvCxnSpPr>
            <a:cxnSpLocks/>
          </p:cNvCxnSpPr>
          <p:nvPr/>
        </p:nvCxnSpPr>
        <p:spPr>
          <a:xfrm flipH="1">
            <a:off x="11240089" y="1320468"/>
            <a:ext cx="1" cy="4773728"/>
          </a:xfrm>
          <a:prstGeom prst="lin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D4B347A2-B2D3-431C-A05F-33E7DE79E6CE}"/>
              </a:ext>
            </a:extLst>
          </p:cNvPr>
          <p:cNvCxnSpPr>
            <a:cxnSpLocks/>
          </p:cNvCxnSpPr>
          <p:nvPr/>
        </p:nvCxnSpPr>
        <p:spPr>
          <a:xfrm flipH="1">
            <a:off x="2456957" y="1299102"/>
            <a:ext cx="1" cy="4811810"/>
          </a:xfrm>
          <a:prstGeom prst="lin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FA515F24-6DE7-43DD-8204-1CA96EEAC25C}"/>
              </a:ext>
            </a:extLst>
          </p:cNvPr>
          <p:cNvSpPr/>
          <p:nvPr/>
        </p:nvSpPr>
        <p:spPr>
          <a:xfrm>
            <a:off x="2072236" y="513956"/>
            <a:ext cx="769441" cy="75943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</a:p>
          <a:p>
            <a:pPr algn="ctr"/>
            <a:r>
              <a:rPr lang="pt-BR" dirty="0" err="1"/>
              <a:t>jun</a:t>
            </a:r>
            <a:endParaRPr lang="pt-BR" dirty="0"/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9E2326C7-B095-4C48-8456-49D1CCF969D3}"/>
              </a:ext>
            </a:extLst>
          </p:cNvPr>
          <p:cNvCxnSpPr>
            <a:cxnSpLocks/>
          </p:cNvCxnSpPr>
          <p:nvPr/>
        </p:nvCxnSpPr>
        <p:spPr>
          <a:xfrm flipH="1">
            <a:off x="1077558" y="1324818"/>
            <a:ext cx="1" cy="4811810"/>
          </a:xfrm>
          <a:prstGeom prst="lin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>
            <a:extLst>
              <a:ext uri="{FF2B5EF4-FFF2-40B4-BE49-F238E27FC236}">
                <a16:creationId xmlns:a16="http://schemas.microsoft.com/office/drawing/2014/main" id="{A817F1E6-7DF9-437B-8A4B-A57845894697}"/>
              </a:ext>
            </a:extLst>
          </p:cNvPr>
          <p:cNvSpPr/>
          <p:nvPr/>
        </p:nvSpPr>
        <p:spPr>
          <a:xfrm>
            <a:off x="692837" y="539672"/>
            <a:ext cx="769441" cy="75943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  <a:p>
            <a:pPr algn="ctr"/>
            <a:r>
              <a:rPr lang="pt-BR" dirty="0" err="1"/>
              <a:t>jun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56BC25C-04CB-4414-9FF9-67398E446B92}"/>
              </a:ext>
            </a:extLst>
          </p:cNvPr>
          <p:cNvSpPr txBox="1"/>
          <p:nvPr/>
        </p:nvSpPr>
        <p:spPr>
          <a:xfrm rot="16200000">
            <a:off x="-67240" y="342284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pc="600" dirty="0"/>
              <a:t>PLANNING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41E2B5F-C250-4E5F-BE76-7E7A10E532EB}"/>
              </a:ext>
            </a:extLst>
          </p:cNvPr>
          <p:cNvSpPr txBox="1"/>
          <p:nvPr/>
        </p:nvSpPr>
        <p:spPr>
          <a:xfrm>
            <a:off x="2960910" y="141949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SP1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615B595-D29C-4D3F-83FD-976DECC52AB6}"/>
              </a:ext>
            </a:extLst>
          </p:cNvPr>
          <p:cNvSpPr txBox="1"/>
          <p:nvPr/>
        </p:nvSpPr>
        <p:spPr>
          <a:xfrm>
            <a:off x="4384765" y="141514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SP2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7BE2807-5401-41FA-960E-6AD0D0AFE56D}"/>
              </a:ext>
            </a:extLst>
          </p:cNvPr>
          <p:cNvSpPr txBox="1"/>
          <p:nvPr/>
        </p:nvSpPr>
        <p:spPr>
          <a:xfrm>
            <a:off x="5832947" y="143255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SP3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6B4D1BD-821E-4BBE-A2DC-D1589FE18AC3}"/>
              </a:ext>
            </a:extLst>
          </p:cNvPr>
          <p:cNvSpPr txBox="1"/>
          <p:nvPr/>
        </p:nvSpPr>
        <p:spPr>
          <a:xfrm>
            <a:off x="8772102" y="145043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SP5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7BDDE1A-7A39-4276-B8A6-3704D5D45632}"/>
              </a:ext>
            </a:extLst>
          </p:cNvPr>
          <p:cNvSpPr txBox="1"/>
          <p:nvPr/>
        </p:nvSpPr>
        <p:spPr>
          <a:xfrm>
            <a:off x="7296295" y="144717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SP4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A686F65-56B5-42E3-822A-5BEE953CB469}"/>
              </a:ext>
            </a:extLst>
          </p:cNvPr>
          <p:cNvSpPr/>
          <p:nvPr/>
        </p:nvSpPr>
        <p:spPr>
          <a:xfrm>
            <a:off x="9394611" y="562974"/>
            <a:ext cx="769441" cy="75943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</a:t>
            </a:r>
          </a:p>
          <a:p>
            <a:pPr algn="ctr"/>
            <a:r>
              <a:rPr lang="pt-BR" dirty="0" err="1"/>
              <a:t>jul</a:t>
            </a:r>
            <a:endParaRPr lang="pt-BR" dirty="0"/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B74D2248-D737-4CDC-AECF-8AAEA5936B71}"/>
              </a:ext>
            </a:extLst>
          </p:cNvPr>
          <p:cNvCxnSpPr>
            <a:cxnSpLocks/>
          </p:cNvCxnSpPr>
          <p:nvPr/>
        </p:nvCxnSpPr>
        <p:spPr>
          <a:xfrm flipH="1">
            <a:off x="9779331" y="1322403"/>
            <a:ext cx="1" cy="4773728"/>
          </a:xfrm>
          <a:prstGeom prst="lin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8DC57065-C397-48C9-8F99-353EDA3C6590}"/>
              </a:ext>
            </a:extLst>
          </p:cNvPr>
          <p:cNvSpPr txBox="1"/>
          <p:nvPr/>
        </p:nvSpPr>
        <p:spPr>
          <a:xfrm>
            <a:off x="10249952" y="144997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SP6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1B23B526-5F1D-49F4-847D-F097886111CC}"/>
              </a:ext>
            </a:extLst>
          </p:cNvPr>
          <p:cNvSpPr/>
          <p:nvPr/>
        </p:nvSpPr>
        <p:spPr>
          <a:xfrm>
            <a:off x="2479707" y="1890573"/>
            <a:ext cx="8744885" cy="3523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Produtos e Serviços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62C6CD77-288A-4BF8-B9D9-851A3ED72216}"/>
              </a:ext>
            </a:extLst>
          </p:cNvPr>
          <p:cNvSpPr/>
          <p:nvPr/>
        </p:nvSpPr>
        <p:spPr>
          <a:xfrm>
            <a:off x="3898551" y="2640941"/>
            <a:ext cx="1556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1. top </a:t>
            </a:r>
            <a:r>
              <a:rPr lang="pt-BR" sz="1200" dirty="0" err="1"/>
              <a:t>level</a:t>
            </a:r>
            <a:r>
              <a:rPr lang="pt-BR" sz="1200" dirty="0"/>
              <a:t> design </a:t>
            </a:r>
            <a:br>
              <a:rPr lang="pt-BR" sz="1200" dirty="0"/>
            </a:br>
            <a:r>
              <a:rPr lang="pt-BR" sz="1200" dirty="0"/>
              <a:t>2. </a:t>
            </a:r>
            <a:r>
              <a:rPr lang="pt-BR" sz="1200" dirty="0" err="1"/>
              <a:t>dicionario</a:t>
            </a:r>
            <a:r>
              <a:rPr lang="pt-BR" sz="1200" dirty="0"/>
              <a:t> de dados</a:t>
            </a:r>
          </a:p>
          <a:p>
            <a:r>
              <a:rPr lang="pt-BR" sz="1200" dirty="0"/>
              <a:t>3. </a:t>
            </a:r>
            <a:r>
              <a:rPr lang="pt-BR" sz="1200" dirty="0" err="1"/>
              <a:t>version</a:t>
            </a:r>
            <a:r>
              <a:rPr lang="pt-BR" sz="1200" dirty="0"/>
              <a:t> - overview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251F5051-F9DE-498B-B566-5D0994B69323}"/>
              </a:ext>
            </a:extLst>
          </p:cNvPr>
          <p:cNvSpPr/>
          <p:nvPr/>
        </p:nvSpPr>
        <p:spPr>
          <a:xfrm>
            <a:off x="5441449" y="2655994"/>
            <a:ext cx="14151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4. diagrama de classes (dep. 2)</a:t>
            </a:r>
          </a:p>
          <a:p>
            <a:r>
              <a:rPr lang="pt-BR" sz="1200" dirty="0"/>
              <a:t>5. </a:t>
            </a:r>
            <a:r>
              <a:rPr lang="pt-BR" sz="1200" dirty="0" err="1"/>
              <a:t>swagger</a:t>
            </a:r>
            <a:r>
              <a:rPr lang="pt-BR" sz="1200" dirty="0"/>
              <a:t> (dep. 2)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D7992E35-8E46-4B6D-B0CE-C29D17C13925}"/>
              </a:ext>
            </a:extLst>
          </p:cNvPr>
          <p:cNvSpPr/>
          <p:nvPr/>
        </p:nvSpPr>
        <p:spPr>
          <a:xfrm>
            <a:off x="6820478" y="2698699"/>
            <a:ext cx="19015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6. exemplos de uso (dep. 5)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47553CB4-FEDE-4AD9-BFB2-761ADE21DED1}"/>
              </a:ext>
            </a:extLst>
          </p:cNvPr>
          <p:cNvSpPr/>
          <p:nvPr/>
        </p:nvSpPr>
        <p:spPr>
          <a:xfrm>
            <a:off x="3957814" y="2375943"/>
            <a:ext cx="438243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News Gothic MT" panose="020B0604020202020204" pitchFamily="34" charset="0"/>
              </a:rPr>
              <a:t>[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FT10</a:t>
            </a:r>
            <a:r>
              <a:rPr lang="en-US" sz="1200" dirty="0">
                <a:solidFill>
                  <a:srgbClr val="000000"/>
                </a:solidFill>
                <a:latin typeface="News Gothic MT" panose="020B0604020202020204" pitchFamily="34" charset="0"/>
              </a:rPr>
              <a:t> ] API - </a:t>
            </a:r>
            <a:r>
              <a:rPr lang="en-US" sz="12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Direitos</a:t>
            </a:r>
            <a:r>
              <a:rPr lang="en-US" sz="1200" dirty="0">
                <a:solidFill>
                  <a:srgbClr val="000000"/>
                </a:solidFill>
                <a:latin typeface="News Gothic MT" panose="020B06040202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creditórios</a:t>
            </a:r>
            <a:r>
              <a:rPr lang="en-US" sz="1200" dirty="0">
                <a:solidFill>
                  <a:srgbClr val="000000"/>
                </a:solidFill>
                <a:latin typeface="News Gothic MT" panose="020B06040202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descontados</a:t>
            </a:r>
            <a:endParaRPr lang="en-US" sz="1200" dirty="0">
              <a:solidFill>
                <a:srgbClr val="000000"/>
              </a:solidFill>
              <a:latin typeface="News Gothic MT" panose="020B0604020202020204" pitchFamily="34" charset="0"/>
            </a:endParaRP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3977EC09-3EEB-4F82-8937-33190167E6ED}"/>
              </a:ext>
            </a:extLst>
          </p:cNvPr>
          <p:cNvSpPr/>
          <p:nvPr/>
        </p:nvSpPr>
        <p:spPr>
          <a:xfrm>
            <a:off x="3961183" y="3502100"/>
            <a:ext cx="574314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News Gothic MT" panose="020B0604020202020204" pitchFamily="34" charset="0"/>
              </a:rPr>
              <a:t>[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FT07</a:t>
            </a:r>
            <a:r>
              <a:rPr lang="en-US" sz="1200" dirty="0">
                <a:solidFill>
                  <a:srgbClr val="000000"/>
                </a:solidFill>
                <a:latin typeface="News Gothic MT" panose="020B0604020202020204" pitchFamily="34" charset="0"/>
              </a:rPr>
              <a:t> ] API - </a:t>
            </a:r>
            <a:r>
              <a:rPr lang="en-US" sz="12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Empréstimos</a:t>
            </a:r>
            <a:endParaRPr lang="en-US" sz="1200" dirty="0">
              <a:solidFill>
                <a:srgbClr val="000000"/>
              </a:solidFill>
              <a:latin typeface="News Gothic MT" panose="020B0604020202020204" pitchFamily="34" charset="0"/>
            </a:endParaRP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26CB3E42-F111-4E55-A2DE-8AC6EF265728}"/>
              </a:ext>
            </a:extLst>
          </p:cNvPr>
          <p:cNvSpPr/>
          <p:nvPr/>
        </p:nvSpPr>
        <p:spPr>
          <a:xfrm>
            <a:off x="3959004" y="4784635"/>
            <a:ext cx="574314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News Gothic MT" panose="020B0604020202020204" pitchFamily="34" charset="0"/>
              </a:rPr>
              <a:t>[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FT08</a:t>
            </a:r>
            <a:r>
              <a:rPr lang="en-US" sz="1200" dirty="0">
                <a:solidFill>
                  <a:srgbClr val="000000"/>
                </a:solidFill>
                <a:latin typeface="News Gothic MT" panose="020B0604020202020204" pitchFamily="34" charset="0"/>
              </a:rPr>
              <a:t> ] API - </a:t>
            </a:r>
            <a:r>
              <a:rPr lang="en-US" sz="12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Financiamentos</a:t>
            </a:r>
            <a:endParaRPr lang="en-US" sz="1200" dirty="0">
              <a:solidFill>
                <a:srgbClr val="000000"/>
              </a:solidFill>
              <a:latin typeface="News Gothic MT" panose="020B0604020202020204" pitchFamily="34" charset="0"/>
            </a:endParaRP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5C275240-3D85-4E19-9C5A-6C6B6672A91A}"/>
              </a:ext>
            </a:extLst>
          </p:cNvPr>
          <p:cNvSpPr/>
          <p:nvPr/>
        </p:nvSpPr>
        <p:spPr>
          <a:xfrm>
            <a:off x="3928747" y="5176124"/>
            <a:ext cx="1556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1. top </a:t>
            </a:r>
            <a:r>
              <a:rPr lang="pt-BR" sz="1200" dirty="0" err="1"/>
              <a:t>level</a:t>
            </a:r>
            <a:r>
              <a:rPr lang="pt-BR" sz="1200" dirty="0"/>
              <a:t> design </a:t>
            </a:r>
          </a:p>
          <a:p>
            <a:r>
              <a:rPr lang="pt-BR" sz="1200" dirty="0"/>
              <a:t>3. </a:t>
            </a:r>
            <a:r>
              <a:rPr lang="pt-BR" sz="1200" dirty="0" err="1"/>
              <a:t>version</a:t>
            </a:r>
            <a:r>
              <a:rPr lang="pt-BR" sz="1200" dirty="0"/>
              <a:t> - overview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65EF096-53C0-4483-8F27-324A7F701373}"/>
              </a:ext>
            </a:extLst>
          </p:cNvPr>
          <p:cNvSpPr/>
          <p:nvPr/>
        </p:nvSpPr>
        <p:spPr>
          <a:xfrm>
            <a:off x="6856456" y="5306214"/>
            <a:ext cx="14151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4. diagrama de classes (dep. 2)</a:t>
            </a:r>
          </a:p>
          <a:p>
            <a:r>
              <a:rPr lang="pt-BR" sz="1200" dirty="0"/>
              <a:t>5. </a:t>
            </a:r>
            <a:r>
              <a:rPr lang="pt-BR" sz="1200" dirty="0" err="1"/>
              <a:t>swagger</a:t>
            </a:r>
            <a:r>
              <a:rPr lang="pt-BR" sz="1200" dirty="0"/>
              <a:t> (dep. 2)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EF45ED6D-D976-4D60-9D27-DB131A2ACE7F}"/>
              </a:ext>
            </a:extLst>
          </p:cNvPr>
          <p:cNvSpPr/>
          <p:nvPr/>
        </p:nvSpPr>
        <p:spPr>
          <a:xfrm>
            <a:off x="5350116" y="5184337"/>
            <a:ext cx="15568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2. </a:t>
            </a:r>
            <a:r>
              <a:rPr lang="pt-BR" sz="1200" dirty="0" err="1"/>
              <a:t>dicionario</a:t>
            </a:r>
            <a:r>
              <a:rPr lang="pt-BR" sz="1200" dirty="0"/>
              <a:t> de dados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3EC91FEB-5069-4F6A-AF9D-54B0B52CE556}"/>
              </a:ext>
            </a:extLst>
          </p:cNvPr>
          <p:cNvSpPr/>
          <p:nvPr/>
        </p:nvSpPr>
        <p:spPr>
          <a:xfrm>
            <a:off x="8280751" y="5184337"/>
            <a:ext cx="19015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6. exemplos de uso (dep. 5)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4F1955E2-F295-4784-B94E-E6CA7CD91443}"/>
              </a:ext>
            </a:extLst>
          </p:cNvPr>
          <p:cNvSpPr/>
          <p:nvPr/>
        </p:nvSpPr>
        <p:spPr>
          <a:xfrm>
            <a:off x="3888593" y="3833279"/>
            <a:ext cx="1556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1. top </a:t>
            </a:r>
            <a:r>
              <a:rPr lang="pt-BR" sz="1200" dirty="0" err="1"/>
              <a:t>level</a:t>
            </a:r>
            <a:r>
              <a:rPr lang="pt-BR" sz="1200" dirty="0"/>
              <a:t> design </a:t>
            </a:r>
          </a:p>
          <a:p>
            <a:r>
              <a:rPr lang="pt-BR" sz="1200" dirty="0"/>
              <a:t>3. </a:t>
            </a:r>
            <a:r>
              <a:rPr lang="pt-BR" sz="1200" dirty="0" err="1"/>
              <a:t>version</a:t>
            </a:r>
            <a:r>
              <a:rPr lang="pt-BR" sz="1200" dirty="0"/>
              <a:t> - overview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7DAE744C-DD44-4B73-BA74-147EC93328FD}"/>
              </a:ext>
            </a:extLst>
          </p:cNvPr>
          <p:cNvSpPr/>
          <p:nvPr/>
        </p:nvSpPr>
        <p:spPr>
          <a:xfrm>
            <a:off x="6816302" y="3963369"/>
            <a:ext cx="14151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4. diagrama de classes (dep. 2)</a:t>
            </a:r>
          </a:p>
          <a:p>
            <a:r>
              <a:rPr lang="pt-BR" sz="1200" dirty="0"/>
              <a:t>5. </a:t>
            </a:r>
            <a:r>
              <a:rPr lang="pt-BR" sz="1200" dirty="0" err="1"/>
              <a:t>swagger</a:t>
            </a:r>
            <a:r>
              <a:rPr lang="pt-BR" sz="1200" dirty="0"/>
              <a:t> (dep. 2)</a:t>
            </a: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14068E70-BEEF-4626-96D7-77BA34E815A7}"/>
              </a:ext>
            </a:extLst>
          </p:cNvPr>
          <p:cNvSpPr/>
          <p:nvPr/>
        </p:nvSpPr>
        <p:spPr>
          <a:xfrm>
            <a:off x="5309962" y="3841492"/>
            <a:ext cx="15568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2. </a:t>
            </a:r>
            <a:r>
              <a:rPr lang="pt-BR" sz="1200" dirty="0" err="1"/>
              <a:t>dicionario</a:t>
            </a:r>
            <a:r>
              <a:rPr lang="pt-BR" sz="1200" dirty="0"/>
              <a:t> de dados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F5AEF5AA-43F1-48A7-A551-E28C141A82A8}"/>
              </a:ext>
            </a:extLst>
          </p:cNvPr>
          <p:cNvSpPr/>
          <p:nvPr/>
        </p:nvSpPr>
        <p:spPr>
          <a:xfrm>
            <a:off x="8240597" y="3841492"/>
            <a:ext cx="19015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6. exemplos de uso (dep. 5)</a:t>
            </a:r>
          </a:p>
        </p:txBody>
      </p:sp>
    </p:spTree>
    <p:extLst>
      <p:ext uri="{BB962C8B-B14F-4D97-AF65-F5344CB8AC3E}">
        <p14:creationId xmlns:p14="http://schemas.microsoft.com/office/powerpoint/2010/main" val="141771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907C1C16-5DD7-49B8-85D3-8C6C9CFA27AA}"/>
              </a:ext>
            </a:extLst>
          </p:cNvPr>
          <p:cNvCxnSpPr>
            <a:cxnSpLocks/>
          </p:cNvCxnSpPr>
          <p:nvPr/>
        </p:nvCxnSpPr>
        <p:spPr>
          <a:xfrm flipH="1">
            <a:off x="6830576" y="1324818"/>
            <a:ext cx="1" cy="4811810"/>
          </a:xfrm>
          <a:prstGeom prst="lin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1D72541C-04E3-426A-B454-6A83DB1E8EE3}"/>
              </a:ext>
            </a:extLst>
          </p:cNvPr>
          <p:cNvSpPr/>
          <p:nvPr/>
        </p:nvSpPr>
        <p:spPr>
          <a:xfrm>
            <a:off x="6445855" y="539672"/>
            <a:ext cx="769441" cy="75943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  <a:p>
            <a:pPr algn="ctr"/>
            <a:r>
              <a:rPr lang="pt-BR" dirty="0" err="1"/>
              <a:t>jul</a:t>
            </a:r>
            <a:endParaRPr lang="pt-BR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1FD6733A-B332-495C-A8D0-3B7721B7EE85}"/>
              </a:ext>
            </a:extLst>
          </p:cNvPr>
          <p:cNvCxnSpPr>
            <a:cxnSpLocks/>
          </p:cNvCxnSpPr>
          <p:nvPr/>
        </p:nvCxnSpPr>
        <p:spPr>
          <a:xfrm flipH="1">
            <a:off x="3903118" y="1324818"/>
            <a:ext cx="1" cy="4811810"/>
          </a:xfrm>
          <a:prstGeom prst="lin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8B5D312C-C502-4F25-9CD7-339B52DF8077}"/>
              </a:ext>
            </a:extLst>
          </p:cNvPr>
          <p:cNvSpPr/>
          <p:nvPr/>
        </p:nvSpPr>
        <p:spPr>
          <a:xfrm>
            <a:off x="3518397" y="539672"/>
            <a:ext cx="769441" cy="75943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19</a:t>
            </a:r>
          </a:p>
          <a:p>
            <a:pPr algn="ctr"/>
            <a:r>
              <a:rPr lang="pt-BR" dirty="0" err="1"/>
              <a:t>jun</a:t>
            </a:r>
            <a:endParaRPr lang="pt-BR" dirty="0"/>
          </a:p>
        </p:txBody>
      </p:sp>
      <p:pic>
        <p:nvPicPr>
          <p:cNvPr id="1026" name="Picture 2" descr="Febraban - Home">
            <a:extLst>
              <a:ext uri="{FF2B5EF4-FFF2-40B4-BE49-F238E27FC236}">
                <a16:creationId xmlns:a16="http://schemas.microsoft.com/office/drawing/2014/main" id="{13C721A7-A7E1-4B92-BD52-54EA55A1C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1707" y="6231988"/>
            <a:ext cx="1660293" cy="62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FD7E057-9BDC-4141-BDBD-17FB38BAEE8E}"/>
              </a:ext>
            </a:extLst>
          </p:cNvPr>
          <p:cNvSpPr/>
          <p:nvPr/>
        </p:nvSpPr>
        <p:spPr>
          <a:xfrm>
            <a:off x="51892" y="14760"/>
            <a:ext cx="948631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b="1" dirty="0">
                <a:solidFill>
                  <a:schemeClr val="bg1">
                    <a:lumMod val="50000"/>
                  </a:schemeClr>
                </a:solidFill>
                <a:latin typeface="Oswald"/>
              </a:rPr>
              <a:t>ROADMAP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Oswald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E043560-B55C-4C5B-B26C-0DE2A7E5A644}"/>
              </a:ext>
            </a:extLst>
          </p:cNvPr>
          <p:cNvSpPr/>
          <p:nvPr/>
        </p:nvSpPr>
        <p:spPr>
          <a:xfrm>
            <a:off x="4999947" y="561039"/>
            <a:ext cx="769441" cy="75943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26</a:t>
            </a:r>
          </a:p>
          <a:p>
            <a:pPr algn="ctr"/>
            <a:r>
              <a:rPr lang="pt-BR" dirty="0" err="1"/>
              <a:t>jun</a:t>
            </a:r>
            <a:endParaRPr lang="pt-BR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133D97D-6957-4477-A1E8-5262D5C04264}"/>
              </a:ext>
            </a:extLst>
          </p:cNvPr>
          <p:cNvCxnSpPr>
            <a:cxnSpLocks/>
          </p:cNvCxnSpPr>
          <p:nvPr/>
        </p:nvCxnSpPr>
        <p:spPr>
          <a:xfrm flipH="1">
            <a:off x="5384668" y="1320469"/>
            <a:ext cx="1" cy="4773727"/>
          </a:xfrm>
          <a:prstGeom prst="lin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D454D6D6-0CB2-44DC-97B3-ED8666696169}"/>
              </a:ext>
            </a:extLst>
          </p:cNvPr>
          <p:cNvSpPr/>
          <p:nvPr/>
        </p:nvSpPr>
        <p:spPr>
          <a:xfrm>
            <a:off x="7927658" y="561039"/>
            <a:ext cx="769441" cy="75943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</a:t>
            </a:r>
          </a:p>
          <a:p>
            <a:pPr algn="ctr"/>
            <a:r>
              <a:rPr lang="pt-BR" dirty="0" err="1"/>
              <a:t>jul</a:t>
            </a:r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75BC2DD6-D26E-433B-94DB-9275E30AA14F}"/>
              </a:ext>
            </a:extLst>
          </p:cNvPr>
          <p:cNvCxnSpPr>
            <a:cxnSpLocks/>
          </p:cNvCxnSpPr>
          <p:nvPr/>
        </p:nvCxnSpPr>
        <p:spPr>
          <a:xfrm flipH="1">
            <a:off x="8312378" y="1320468"/>
            <a:ext cx="1" cy="4773728"/>
          </a:xfrm>
          <a:prstGeom prst="lin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232038CD-AF74-4D39-903D-200A9892EB42}"/>
              </a:ext>
            </a:extLst>
          </p:cNvPr>
          <p:cNvSpPr/>
          <p:nvPr/>
        </p:nvSpPr>
        <p:spPr>
          <a:xfrm>
            <a:off x="10855370" y="561039"/>
            <a:ext cx="769441" cy="75943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24</a:t>
            </a:r>
          </a:p>
          <a:p>
            <a:pPr algn="ctr"/>
            <a:r>
              <a:rPr lang="pt-BR" dirty="0" err="1"/>
              <a:t>jul</a:t>
            </a:r>
            <a:endParaRPr lang="pt-BR" dirty="0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2DE0BDEB-3685-4823-BE45-6F87D42BAAE5}"/>
              </a:ext>
            </a:extLst>
          </p:cNvPr>
          <p:cNvCxnSpPr>
            <a:cxnSpLocks/>
          </p:cNvCxnSpPr>
          <p:nvPr/>
        </p:nvCxnSpPr>
        <p:spPr>
          <a:xfrm flipH="1">
            <a:off x="11240089" y="1320468"/>
            <a:ext cx="1" cy="4773728"/>
          </a:xfrm>
          <a:prstGeom prst="lin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D4B347A2-B2D3-431C-A05F-33E7DE79E6CE}"/>
              </a:ext>
            </a:extLst>
          </p:cNvPr>
          <p:cNvCxnSpPr>
            <a:cxnSpLocks/>
          </p:cNvCxnSpPr>
          <p:nvPr/>
        </p:nvCxnSpPr>
        <p:spPr>
          <a:xfrm flipH="1">
            <a:off x="2456957" y="1299102"/>
            <a:ext cx="1" cy="4811810"/>
          </a:xfrm>
          <a:prstGeom prst="lin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FA515F24-6DE7-43DD-8204-1CA96EEAC25C}"/>
              </a:ext>
            </a:extLst>
          </p:cNvPr>
          <p:cNvSpPr/>
          <p:nvPr/>
        </p:nvSpPr>
        <p:spPr>
          <a:xfrm>
            <a:off x="2072236" y="513956"/>
            <a:ext cx="769441" cy="75943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</a:p>
          <a:p>
            <a:pPr algn="ctr"/>
            <a:r>
              <a:rPr lang="pt-BR" dirty="0" err="1"/>
              <a:t>jun</a:t>
            </a:r>
            <a:endParaRPr lang="pt-BR" dirty="0"/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9E2326C7-B095-4C48-8456-49D1CCF969D3}"/>
              </a:ext>
            </a:extLst>
          </p:cNvPr>
          <p:cNvCxnSpPr>
            <a:cxnSpLocks/>
          </p:cNvCxnSpPr>
          <p:nvPr/>
        </p:nvCxnSpPr>
        <p:spPr>
          <a:xfrm flipH="1">
            <a:off x="1077558" y="1324818"/>
            <a:ext cx="1" cy="4811810"/>
          </a:xfrm>
          <a:prstGeom prst="lin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>
            <a:extLst>
              <a:ext uri="{FF2B5EF4-FFF2-40B4-BE49-F238E27FC236}">
                <a16:creationId xmlns:a16="http://schemas.microsoft.com/office/drawing/2014/main" id="{A817F1E6-7DF9-437B-8A4B-A57845894697}"/>
              </a:ext>
            </a:extLst>
          </p:cNvPr>
          <p:cNvSpPr/>
          <p:nvPr/>
        </p:nvSpPr>
        <p:spPr>
          <a:xfrm>
            <a:off x="692837" y="539672"/>
            <a:ext cx="769441" cy="75943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  <a:p>
            <a:pPr algn="ctr"/>
            <a:r>
              <a:rPr lang="pt-BR" dirty="0" err="1"/>
              <a:t>jun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56BC25C-04CB-4414-9FF9-67398E446B92}"/>
              </a:ext>
            </a:extLst>
          </p:cNvPr>
          <p:cNvSpPr txBox="1"/>
          <p:nvPr/>
        </p:nvSpPr>
        <p:spPr>
          <a:xfrm rot="16200000">
            <a:off x="-67240" y="342284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pc="600" dirty="0"/>
              <a:t>PLANNING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41E2B5F-C250-4E5F-BE76-7E7A10E532EB}"/>
              </a:ext>
            </a:extLst>
          </p:cNvPr>
          <p:cNvSpPr txBox="1"/>
          <p:nvPr/>
        </p:nvSpPr>
        <p:spPr>
          <a:xfrm>
            <a:off x="2960910" y="141949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SP1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615B595-D29C-4D3F-83FD-976DECC52AB6}"/>
              </a:ext>
            </a:extLst>
          </p:cNvPr>
          <p:cNvSpPr txBox="1"/>
          <p:nvPr/>
        </p:nvSpPr>
        <p:spPr>
          <a:xfrm>
            <a:off x="4384765" y="141514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SP2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7BE2807-5401-41FA-960E-6AD0D0AFE56D}"/>
              </a:ext>
            </a:extLst>
          </p:cNvPr>
          <p:cNvSpPr txBox="1"/>
          <p:nvPr/>
        </p:nvSpPr>
        <p:spPr>
          <a:xfrm>
            <a:off x="5832947" y="143255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SP3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6B4D1BD-821E-4BBE-A2DC-D1589FE18AC3}"/>
              </a:ext>
            </a:extLst>
          </p:cNvPr>
          <p:cNvSpPr txBox="1"/>
          <p:nvPr/>
        </p:nvSpPr>
        <p:spPr>
          <a:xfrm>
            <a:off x="8772102" y="145043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SP5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7BDDE1A-7A39-4276-B8A6-3704D5D45632}"/>
              </a:ext>
            </a:extLst>
          </p:cNvPr>
          <p:cNvSpPr txBox="1"/>
          <p:nvPr/>
        </p:nvSpPr>
        <p:spPr>
          <a:xfrm>
            <a:off x="7296295" y="144717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SP4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A686F65-56B5-42E3-822A-5BEE953CB469}"/>
              </a:ext>
            </a:extLst>
          </p:cNvPr>
          <p:cNvSpPr/>
          <p:nvPr/>
        </p:nvSpPr>
        <p:spPr>
          <a:xfrm>
            <a:off x="9394611" y="562974"/>
            <a:ext cx="769441" cy="75943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</a:t>
            </a:r>
          </a:p>
          <a:p>
            <a:pPr algn="ctr"/>
            <a:r>
              <a:rPr lang="pt-BR" dirty="0" err="1"/>
              <a:t>jul</a:t>
            </a:r>
            <a:endParaRPr lang="pt-BR" dirty="0"/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B74D2248-D737-4CDC-AECF-8AAEA5936B71}"/>
              </a:ext>
            </a:extLst>
          </p:cNvPr>
          <p:cNvCxnSpPr>
            <a:cxnSpLocks/>
          </p:cNvCxnSpPr>
          <p:nvPr/>
        </p:nvCxnSpPr>
        <p:spPr>
          <a:xfrm flipH="1">
            <a:off x="9779331" y="1322403"/>
            <a:ext cx="1" cy="4773728"/>
          </a:xfrm>
          <a:prstGeom prst="lin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8DC57065-C397-48C9-8F99-353EDA3C6590}"/>
              </a:ext>
            </a:extLst>
          </p:cNvPr>
          <p:cNvSpPr txBox="1"/>
          <p:nvPr/>
        </p:nvSpPr>
        <p:spPr>
          <a:xfrm>
            <a:off x="10249952" y="144997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SP6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1B23B526-5F1D-49F4-847D-F097886111CC}"/>
              </a:ext>
            </a:extLst>
          </p:cNvPr>
          <p:cNvSpPr/>
          <p:nvPr/>
        </p:nvSpPr>
        <p:spPr>
          <a:xfrm>
            <a:off x="2479707" y="1968952"/>
            <a:ext cx="8744885" cy="3523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BACKLOG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FEA45E4B-ABCF-48F7-AE5F-6BD32075E312}"/>
              </a:ext>
            </a:extLst>
          </p:cNvPr>
          <p:cNvSpPr/>
          <p:nvPr/>
        </p:nvSpPr>
        <p:spPr>
          <a:xfrm>
            <a:off x="3983845" y="3067340"/>
            <a:ext cx="421388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News Gothic MT" panose="020B0604020202020204" pitchFamily="34" charset="0"/>
              </a:rPr>
              <a:t>P/B * [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FT06</a:t>
            </a:r>
            <a:r>
              <a:rPr lang="en-US" sz="1200" dirty="0">
                <a:solidFill>
                  <a:srgbClr val="000000"/>
                </a:solidFill>
                <a:latin typeface="News Gothic MT" panose="020B0604020202020204" pitchFamily="34" charset="0"/>
              </a:rPr>
              <a:t> ] API - Contas de </a:t>
            </a:r>
            <a:r>
              <a:rPr lang="en-US" sz="12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pagamento</a:t>
            </a:r>
            <a:r>
              <a:rPr lang="en-US" sz="1200" dirty="0">
                <a:solidFill>
                  <a:srgbClr val="000000"/>
                </a:solidFill>
                <a:latin typeface="News Gothic MT" panose="020B06040202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pós-pagas</a:t>
            </a:r>
            <a:r>
              <a:rPr lang="en-US" sz="1200" dirty="0">
                <a:solidFill>
                  <a:srgbClr val="000000"/>
                </a:solidFill>
                <a:latin typeface="News Gothic MT" panose="020B0604020202020204" pitchFamily="34" charset="0"/>
              </a:rPr>
              <a:t> 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3097C012-067D-4852-A91F-67A0598D3F80}"/>
              </a:ext>
            </a:extLst>
          </p:cNvPr>
          <p:cNvSpPr/>
          <p:nvPr/>
        </p:nvSpPr>
        <p:spPr>
          <a:xfrm>
            <a:off x="3976479" y="2444880"/>
            <a:ext cx="420945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News Gothic MT" panose="020B0604020202020204" pitchFamily="34" charset="0"/>
              </a:rPr>
              <a:t>P/B *[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FT05</a:t>
            </a:r>
            <a:r>
              <a:rPr lang="en-US" sz="1200" dirty="0">
                <a:solidFill>
                  <a:srgbClr val="000000"/>
                </a:solidFill>
                <a:latin typeface="News Gothic MT" panose="020B0604020202020204" pitchFamily="34" charset="0"/>
              </a:rPr>
              <a:t> ] API - </a:t>
            </a:r>
            <a:r>
              <a:rPr lang="pt-BR" sz="1200" dirty="0">
                <a:solidFill>
                  <a:srgbClr val="000000"/>
                </a:solidFill>
                <a:latin typeface="News Gothic MT" panose="020B0604020202020204" pitchFamily="34" charset="0"/>
              </a:rPr>
              <a:t>Contas de depósito à vista, </a:t>
            </a:r>
            <a:r>
              <a:rPr lang="en-US" sz="1200" dirty="0">
                <a:solidFill>
                  <a:srgbClr val="000000"/>
                </a:solidFill>
                <a:latin typeface="News Gothic MT" panose="020B0604020202020204" pitchFamily="34" charset="0"/>
              </a:rPr>
              <a:t>Contas de </a:t>
            </a:r>
            <a:r>
              <a:rPr lang="en-US" sz="12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poupança</a:t>
            </a:r>
            <a:r>
              <a:rPr lang="en-US" sz="1200" dirty="0">
                <a:solidFill>
                  <a:srgbClr val="000000"/>
                </a:solidFill>
                <a:latin typeface="News Gothic MT" panose="020B0604020202020204" pitchFamily="34" charset="0"/>
              </a:rPr>
              <a:t> e Contas de </a:t>
            </a:r>
            <a:r>
              <a:rPr lang="en-US" sz="12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pagamento</a:t>
            </a:r>
            <a:r>
              <a:rPr lang="en-US" sz="1200" dirty="0">
                <a:solidFill>
                  <a:srgbClr val="000000"/>
                </a:solidFill>
                <a:latin typeface="News Gothic MT" panose="020B06040202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pré-pagas</a:t>
            </a:r>
            <a:endParaRPr lang="en-US" sz="1200" dirty="0">
              <a:solidFill>
                <a:srgbClr val="000000"/>
              </a:solidFill>
              <a:latin typeface="News Gothic MT" panose="020B0604020202020204" pitchFamily="34" charset="0"/>
            </a:endParaRP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CD876FB-4D9A-4E93-BE12-F2A8F09874AC}"/>
              </a:ext>
            </a:extLst>
          </p:cNvPr>
          <p:cNvSpPr/>
          <p:nvPr/>
        </p:nvSpPr>
        <p:spPr>
          <a:xfrm>
            <a:off x="3981697" y="3471546"/>
            <a:ext cx="417504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News Gothic MT" panose="020B0604020202020204" pitchFamily="34" charset="0"/>
              </a:rPr>
              <a:t>[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FT09</a:t>
            </a:r>
            <a:r>
              <a:rPr lang="en-US" sz="1200" dirty="0">
                <a:solidFill>
                  <a:srgbClr val="000000"/>
                </a:solidFill>
                <a:latin typeface="News Gothic MT" panose="020B0604020202020204" pitchFamily="34" charset="0"/>
              </a:rPr>
              <a:t> ] API - </a:t>
            </a:r>
            <a:r>
              <a:rPr lang="en-US" sz="12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Adiantamento</a:t>
            </a:r>
            <a:r>
              <a:rPr lang="en-US" sz="1200" dirty="0">
                <a:solidFill>
                  <a:srgbClr val="000000"/>
                </a:solidFill>
                <a:latin typeface="News Gothic MT" panose="020B0604020202020204" pitchFamily="34" charset="0"/>
              </a:rPr>
              <a:t> a </a:t>
            </a:r>
            <a:r>
              <a:rPr lang="en-US" sz="12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depositantes</a:t>
            </a:r>
            <a:r>
              <a:rPr lang="en-US" sz="1200" dirty="0">
                <a:solidFill>
                  <a:srgbClr val="000000"/>
                </a:solidFill>
                <a:latin typeface="News Gothic MT" panose="020B0604020202020204" pitchFamily="34" charset="0"/>
              </a:rPr>
              <a:t> * 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5D21AC73-86A2-4129-9370-644900E9B12D}"/>
              </a:ext>
            </a:extLst>
          </p:cNvPr>
          <p:cNvSpPr/>
          <p:nvPr/>
        </p:nvSpPr>
        <p:spPr>
          <a:xfrm>
            <a:off x="3984023" y="4009108"/>
            <a:ext cx="5708704" cy="277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News Gothic MT" panose="020B0604020202020204" pitchFamily="34" charset="0"/>
              </a:rPr>
              <a:t>[ </a:t>
            </a:r>
            <a:r>
              <a:rPr lang="en-US" sz="1200" b="1" i="0" u="none" strike="noStrike" baseline="0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FT04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News Gothic MT" panose="020B0604020202020204" pitchFamily="34" charset="0"/>
              </a:rPr>
              <a:t> ] API – </a:t>
            </a:r>
            <a:r>
              <a:rPr lang="pt-BR" sz="1200" b="0" i="0" u="none" strike="noStrike" baseline="0" dirty="0">
                <a:solidFill>
                  <a:srgbClr val="000000"/>
                </a:solidFill>
                <a:latin typeface="News Gothic MT" panose="020B0604020202020204" pitchFamily="34" charset="0"/>
              </a:rPr>
              <a:t>Demais canais*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79BBDFA-675A-4E8B-80CC-68A3E32AF014}"/>
              </a:ext>
            </a:extLst>
          </p:cNvPr>
          <p:cNvSpPr/>
          <p:nvPr/>
        </p:nvSpPr>
        <p:spPr>
          <a:xfrm>
            <a:off x="3986983" y="4425589"/>
            <a:ext cx="570870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News Gothic MT" panose="020B0604020202020204" pitchFamily="34" charset="0"/>
              </a:rPr>
              <a:t>[ </a:t>
            </a:r>
            <a:r>
              <a:rPr lang="en-US" sz="1200" b="1" i="0" u="none" strike="noStrike" baseline="0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FT11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News Gothic MT" panose="020B0604020202020204" pitchFamily="34" charset="0"/>
              </a:rPr>
              <a:t> ] API – </a:t>
            </a:r>
            <a:r>
              <a:rPr lang="pt-BR" sz="1200" b="0" i="0" u="none" strike="noStrike" baseline="0" dirty="0">
                <a:solidFill>
                  <a:srgbClr val="000000"/>
                </a:solidFill>
                <a:latin typeface="News Gothic MT" panose="020B0604020202020204" pitchFamily="34" charset="0"/>
              </a:rPr>
              <a:t>Publicação de estatísticas</a:t>
            </a:r>
          </a:p>
        </p:txBody>
      </p:sp>
    </p:spTree>
    <p:extLst>
      <p:ext uri="{BB962C8B-B14F-4D97-AF65-F5344CB8AC3E}">
        <p14:creationId xmlns:p14="http://schemas.microsoft.com/office/powerpoint/2010/main" val="149842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ebraban - Home">
            <a:extLst>
              <a:ext uri="{FF2B5EF4-FFF2-40B4-BE49-F238E27FC236}">
                <a16:creationId xmlns:a16="http://schemas.microsoft.com/office/drawing/2014/main" id="{13C721A7-A7E1-4B92-BD52-54EA55A1C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362" y="230482"/>
            <a:ext cx="2540245" cy="95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E67372F5-0094-45A3-8623-9C8AB39BD7D7}"/>
              </a:ext>
            </a:extLst>
          </p:cNvPr>
          <p:cNvSpPr/>
          <p:nvPr/>
        </p:nvSpPr>
        <p:spPr>
          <a:xfrm>
            <a:off x="332933" y="4273061"/>
            <a:ext cx="94863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dirty="0" err="1">
                <a:solidFill>
                  <a:schemeClr val="bg1">
                    <a:lumMod val="50000"/>
                  </a:schemeClr>
                </a:solidFill>
                <a:latin typeface="Oswald"/>
              </a:rPr>
              <a:t>Thanx</a:t>
            </a:r>
            <a:endParaRPr lang="pt-BR" sz="7200" dirty="0">
              <a:solidFill>
                <a:schemeClr val="bg1">
                  <a:lumMod val="50000"/>
                </a:schemeClr>
              </a:solidFill>
              <a:latin typeface="Oswald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77A641F-2593-49A7-BEBE-D97560CB1937}"/>
              </a:ext>
            </a:extLst>
          </p:cNvPr>
          <p:cNvSpPr/>
          <p:nvPr/>
        </p:nvSpPr>
        <p:spPr>
          <a:xfrm>
            <a:off x="361071" y="5301237"/>
            <a:ext cx="6096000" cy="56938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 sz="11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Oswald"/>
              </a:rPr>
              <a:t>[ </a:t>
            </a:r>
            <a:r>
              <a:rPr lang="en-US" sz="2000" b="1" i="0" u="none" strike="noStrike" baseline="0" dirty="0">
                <a:solidFill>
                  <a:srgbClr val="0070C0"/>
                </a:solidFill>
                <a:latin typeface="Oswald"/>
              </a:rPr>
              <a:t>:D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Oswald"/>
              </a:rPr>
              <a:t> ] SQUAD 1 – ESPECIFICAÇÃO DE APIS</a:t>
            </a:r>
            <a:endParaRPr lang="pt-BR" sz="2000" dirty="0">
              <a:latin typeface="Oswald"/>
            </a:endParaRPr>
          </a:p>
        </p:txBody>
      </p:sp>
      <p:sp>
        <p:nvSpPr>
          <p:cNvPr id="7" name="Rectangle 39">
            <a:extLst>
              <a:ext uri="{FF2B5EF4-FFF2-40B4-BE49-F238E27FC236}">
                <a16:creationId xmlns:a16="http://schemas.microsoft.com/office/drawing/2014/main" id="{61CC41B7-67DB-4C42-BDE1-35E2D16F0E3C}"/>
              </a:ext>
            </a:extLst>
          </p:cNvPr>
          <p:cNvSpPr/>
          <p:nvPr/>
        </p:nvSpPr>
        <p:spPr>
          <a:xfrm>
            <a:off x="527666" y="5370338"/>
            <a:ext cx="1137665" cy="90226"/>
          </a:xfrm>
          <a:prstGeom prst="rect">
            <a:avLst/>
          </a:prstGeom>
          <a:gradFill>
            <a:gsLst>
              <a:gs pos="9000">
                <a:srgbClr val="E06916"/>
              </a:gs>
              <a:gs pos="100000">
                <a:srgbClr val="FFC000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8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ebraban - Home">
            <a:extLst>
              <a:ext uri="{FF2B5EF4-FFF2-40B4-BE49-F238E27FC236}">
                <a16:creationId xmlns:a16="http://schemas.microsoft.com/office/drawing/2014/main" id="{13C721A7-A7E1-4B92-BD52-54EA55A1C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3572" y="6231988"/>
            <a:ext cx="1660293" cy="62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FD7E057-9BDC-4141-BDBD-17FB38BAEE8E}"/>
              </a:ext>
            </a:extLst>
          </p:cNvPr>
          <p:cNvSpPr/>
          <p:nvPr/>
        </p:nvSpPr>
        <p:spPr>
          <a:xfrm>
            <a:off x="220391" y="165295"/>
            <a:ext cx="94863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b="1" dirty="0">
                <a:solidFill>
                  <a:schemeClr val="bg1">
                    <a:lumMod val="50000"/>
                  </a:schemeClr>
                </a:solidFill>
                <a:latin typeface="Oswald"/>
              </a:rPr>
              <a:t>ESCOPO</a:t>
            </a:r>
            <a:endParaRPr lang="pt-BR" sz="4400" dirty="0">
              <a:solidFill>
                <a:schemeClr val="bg1">
                  <a:lumMod val="50000"/>
                </a:schemeClr>
              </a:solidFill>
              <a:latin typeface="Oswald"/>
            </a:endParaRPr>
          </a:p>
        </p:txBody>
      </p:sp>
      <p:sp>
        <p:nvSpPr>
          <p:cNvPr id="9" name="Rectangle 39">
            <a:extLst>
              <a:ext uri="{FF2B5EF4-FFF2-40B4-BE49-F238E27FC236}">
                <a16:creationId xmlns:a16="http://schemas.microsoft.com/office/drawing/2014/main" id="{B31847D0-8DF4-4E8B-8737-A002354498D5}"/>
              </a:ext>
            </a:extLst>
          </p:cNvPr>
          <p:cNvSpPr/>
          <p:nvPr/>
        </p:nvSpPr>
        <p:spPr>
          <a:xfrm>
            <a:off x="290731" y="889623"/>
            <a:ext cx="1137665" cy="90226"/>
          </a:xfrm>
          <a:prstGeom prst="rect">
            <a:avLst/>
          </a:prstGeom>
          <a:gradFill>
            <a:gsLst>
              <a:gs pos="9000">
                <a:srgbClr val="E06916"/>
              </a:gs>
              <a:gs pos="100000">
                <a:srgbClr val="FFC000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778DDFB2-169E-4DDE-AA93-EA360E5456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4533076"/>
              </p:ext>
            </p:extLst>
          </p:nvPr>
        </p:nvGraphicFramePr>
        <p:xfrm>
          <a:off x="373934" y="550015"/>
          <a:ext cx="11414124" cy="6238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798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ebraban - Home">
            <a:extLst>
              <a:ext uri="{FF2B5EF4-FFF2-40B4-BE49-F238E27FC236}">
                <a16:creationId xmlns:a16="http://schemas.microsoft.com/office/drawing/2014/main" id="{13C721A7-A7E1-4B92-BD52-54EA55A1C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3572" y="6231988"/>
            <a:ext cx="1660293" cy="62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FD7E057-9BDC-4141-BDBD-17FB38BAEE8E}"/>
              </a:ext>
            </a:extLst>
          </p:cNvPr>
          <p:cNvSpPr/>
          <p:nvPr/>
        </p:nvSpPr>
        <p:spPr>
          <a:xfrm>
            <a:off x="220391" y="165295"/>
            <a:ext cx="94863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b="1" dirty="0">
                <a:solidFill>
                  <a:schemeClr val="bg1">
                    <a:lumMod val="50000"/>
                  </a:schemeClr>
                </a:solidFill>
                <a:latin typeface="Oswald"/>
              </a:rPr>
              <a:t>ESCOPO</a:t>
            </a:r>
            <a:endParaRPr lang="pt-BR" sz="4400" dirty="0">
              <a:solidFill>
                <a:schemeClr val="bg1">
                  <a:lumMod val="50000"/>
                </a:schemeClr>
              </a:solidFill>
              <a:latin typeface="Oswald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6E53EB-3689-495E-8CAD-C0B70062F8C0}"/>
              </a:ext>
            </a:extLst>
          </p:cNvPr>
          <p:cNvSpPr/>
          <p:nvPr/>
        </p:nvSpPr>
        <p:spPr>
          <a:xfrm>
            <a:off x="1275085" y="1659064"/>
            <a:ext cx="1113262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rgbClr val="000000"/>
                </a:solidFill>
                <a:latin typeface="News Gothic MT" panose="020B0604020202020204" pitchFamily="34" charset="0"/>
              </a:rPr>
              <a:t>Especificação das APIs da primeira fase do Open Banking no Brasil (Open Data)</a:t>
            </a:r>
          </a:p>
          <a:p>
            <a:endParaRPr lang="pt-BR" sz="3200" b="1" dirty="0">
              <a:solidFill>
                <a:schemeClr val="bg1">
                  <a:lumMod val="50000"/>
                </a:schemeClr>
              </a:solidFill>
              <a:latin typeface="News Gothic MT" panose="020B0604020202020204" pitchFamily="34" charset="0"/>
            </a:endParaRPr>
          </a:p>
          <a:p>
            <a:pPr lvl="2"/>
            <a:r>
              <a:rPr lang="pt-BR" sz="32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Épicos</a:t>
            </a:r>
            <a:endParaRPr lang="pt-BR" sz="20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pPr lvl="2"/>
            <a:endParaRPr lang="pt-BR" sz="20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pPr marL="1371600" lvl="2" indent="-457200">
              <a:buAutoNum type="arabicPeriod"/>
            </a:pPr>
            <a:r>
              <a:rPr lang="pt-BR" sz="2800" dirty="0">
                <a:solidFill>
                  <a:srgbClr val="000000"/>
                </a:solidFill>
                <a:latin typeface="News Gothic MT" panose="020B0604020202020204" pitchFamily="34" charset="0"/>
              </a:rPr>
              <a:t>[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EP01</a:t>
            </a:r>
            <a:r>
              <a:rPr lang="pt-BR" sz="2800" dirty="0">
                <a:solidFill>
                  <a:srgbClr val="000000"/>
                </a:solidFill>
                <a:latin typeface="News Gothic MT" panose="020B0604020202020204" pitchFamily="34" charset="0"/>
              </a:rPr>
              <a:t>] Canais de atendimento</a:t>
            </a:r>
          </a:p>
          <a:p>
            <a:pPr marL="1371600" lvl="2" indent="-457200">
              <a:buAutoNum type="arabicPeriod"/>
            </a:pPr>
            <a:r>
              <a:rPr lang="pt-BR" sz="2800" dirty="0">
                <a:solidFill>
                  <a:srgbClr val="000000"/>
                </a:solidFill>
                <a:latin typeface="News Gothic MT" panose="020B0604020202020204" pitchFamily="34" charset="0"/>
              </a:rPr>
              <a:t>[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EP02</a:t>
            </a:r>
            <a:r>
              <a:rPr lang="pt-BR" sz="2800" dirty="0">
                <a:solidFill>
                  <a:srgbClr val="000000"/>
                </a:solidFill>
                <a:latin typeface="News Gothic MT" panose="020B0604020202020204" pitchFamily="34" charset="0"/>
              </a:rPr>
              <a:t>] Produtos e serviços (PF e PJ)</a:t>
            </a:r>
          </a:p>
          <a:p>
            <a:pPr marL="1371600" lvl="2" indent="-457200">
              <a:buAutoNum type="arabicPeriod"/>
            </a:pPr>
            <a:r>
              <a:rPr lang="pt-BR" sz="2800" dirty="0">
                <a:solidFill>
                  <a:srgbClr val="000000"/>
                </a:solidFill>
                <a:latin typeface="News Gothic MT" panose="020B0604020202020204" pitchFamily="34" charset="0"/>
              </a:rPr>
              <a:t>[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EP03</a:t>
            </a:r>
            <a:r>
              <a:rPr lang="pt-BR" sz="2800" dirty="0">
                <a:solidFill>
                  <a:srgbClr val="000000"/>
                </a:solidFill>
                <a:latin typeface="News Gothic MT" panose="020B0604020202020204" pitchFamily="34" charset="0"/>
              </a:rPr>
              <a:t>] Guia operacional, Padrões e Indicadores</a:t>
            </a:r>
          </a:p>
        </p:txBody>
      </p:sp>
      <p:sp>
        <p:nvSpPr>
          <p:cNvPr id="9" name="Rectangle 39">
            <a:extLst>
              <a:ext uri="{FF2B5EF4-FFF2-40B4-BE49-F238E27FC236}">
                <a16:creationId xmlns:a16="http://schemas.microsoft.com/office/drawing/2014/main" id="{B31847D0-8DF4-4E8B-8737-A002354498D5}"/>
              </a:ext>
            </a:extLst>
          </p:cNvPr>
          <p:cNvSpPr/>
          <p:nvPr/>
        </p:nvSpPr>
        <p:spPr>
          <a:xfrm>
            <a:off x="290731" y="889623"/>
            <a:ext cx="1137665" cy="90226"/>
          </a:xfrm>
          <a:prstGeom prst="rect">
            <a:avLst/>
          </a:prstGeom>
          <a:gradFill>
            <a:gsLst>
              <a:gs pos="9000">
                <a:srgbClr val="E06916"/>
              </a:gs>
              <a:gs pos="100000">
                <a:srgbClr val="FFC000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32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ebraban - Home">
            <a:extLst>
              <a:ext uri="{FF2B5EF4-FFF2-40B4-BE49-F238E27FC236}">
                <a16:creationId xmlns:a16="http://schemas.microsoft.com/office/drawing/2014/main" id="{13C721A7-A7E1-4B92-BD52-54EA55A1C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3572" y="6231988"/>
            <a:ext cx="1660293" cy="62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FD7E057-9BDC-4141-BDBD-17FB38BAEE8E}"/>
              </a:ext>
            </a:extLst>
          </p:cNvPr>
          <p:cNvSpPr/>
          <p:nvPr/>
        </p:nvSpPr>
        <p:spPr>
          <a:xfrm>
            <a:off x="220391" y="165295"/>
            <a:ext cx="94863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b="1" dirty="0">
                <a:solidFill>
                  <a:schemeClr val="bg1">
                    <a:lumMod val="50000"/>
                  </a:schemeClr>
                </a:solidFill>
                <a:latin typeface="Oswald"/>
              </a:rPr>
              <a:t>DOR</a:t>
            </a:r>
            <a:endParaRPr lang="pt-BR" sz="4400" dirty="0">
              <a:solidFill>
                <a:schemeClr val="bg1">
                  <a:lumMod val="50000"/>
                </a:schemeClr>
              </a:solidFill>
              <a:latin typeface="Oswald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6E53EB-3689-495E-8CAD-C0B70062F8C0}"/>
              </a:ext>
            </a:extLst>
          </p:cNvPr>
          <p:cNvSpPr/>
          <p:nvPr/>
        </p:nvSpPr>
        <p:spPr>
          <a:xfrm>
            <a:off x="417343" y="1399758"/>
            <a:ext cx="458463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err="1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Features</a:t>
            </a:r>
            <a:endParaRPr lang="pt-BR" sz="3200" b="1" dirty="0">
              <a:solidFill>
                <a:schemeClr val="bg1">
                  <a:lumMod val="50000"/>
                </a:schemeClr>
              </a:solidFill>
              <a:latin typeface="News Gothic MT" panose="020B0604020202020204" pitchFamily="34" charset="0"/>
            </a:endParaRPr>
          </a:p>
          <a:p>
            <a:endParaRPr lang="pt-BR" sz="20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Escopo claro, viável e </a:t>
            </a:r>
            <a:r>
              <a:rPr lang="pt-BR" sz="2000" u="sng" dirty="0">
                <a:solidFill>
                  <a:srgbClr val="000000"/>
                </a:solidFill>
                <a:latin typeface="News Gothic MT" panose="020B0604020202020204" pitchFamily="34" charset="0"/>
              </a:rPr>
              <a:t>testável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Benefícios claros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Responsável definido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Aspectos não negociáveis claros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Critério de aceitação definido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Caber na Release </a:t>
            </a:r>
          </a:p>
        </p:txBody>
      </p:sp>
      <p:sp>
        <p:nvSpPr>
          <p:cNvPr id="9" name="Rectangle 39">
            <a:extLst>
              <a:ext uri="{FF2B5EF4-FFF2-40B4-BE49-F238E27FC236}">
                <a16:creationId xmlns:a16="http://schemas.microsoft.com/office/drawing/2014/main" id="{B31847D0-8DF4-4E8B-8737-A002354498D5}"/>
              </a:ext>
            </a:extLst>
          </p:cNvPr>
          <p:cNvSpPr/>
          <p:nvPr/>
        </p:nvSpPr>
        <p:spPr>
          <a:xfrm>
            <a:off x="290731" y="889623"/>
            <a:ext cx="1137665" cy="90226"/>
          </a:xfrm>
          <a:prstGeom prst="rect">
            <a:avLst/>
          </a:prstGeom>
          <a:gradFill>
            <a:gsLst>
              <a:gs pos="9000">
                <a:srgbClr val="E06916"/>
              </a:gs>
              <a:gs pos="100000">
                <a:srgbClr val="FFC000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0EFD127-0A0C-4704-947B-6554784DC827}"/>
              </a:ext>
            </a:extLst>
          </p:cNvPr>
          <p:cNvSpPr/>
          <p:nvPr/>
        </p:nvSpPr>
        <p:spPr>
          <a:xfrm>
            <a:off x="5603626" y="780439"/>
            <a:ext cx="6171031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Histórias de usuário</a:t>
            </a:r>
          </a:p>
          <a:p>
            <a:endParaRPr lang="pt-BR" sz="20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Narrativa de usuário descrita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Modelo de dados (quando API) definido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Critério de aceite definido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Pequena o suficiente para caber em 1 sprint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Dependências externas mapeadas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Riscos mapeados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r>
              <a:rPr lang="pt-BR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Boas práticas: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Narrativa técnica descrita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INVEST – </a:t>
            </a:r>
            <a:r>
              <a:rPr lang="pt-BR" sz="20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Independent</a:t>
            </a:r>
            <a:r>
              <a:rPr lang="pt-BR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/</a:t>
            </a:r>
            <a:r>
              <a:rPr lang="pt-BR" sz="20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Negotiable</a:t>
            </a:r>
            <a:r>
              <a:rPr lang="pt-BR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/</a:t>
            </a:r>
            <a:r>
              <a:rPr lang="pt-BR" sz="20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Valueable</a:t>
            </a:r>
            <a:r>
              <a:rPr lang="pt-BR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/</a:t>
            </a:r>
            <a:r>
              <a:rPr lang="pt-BR" sz="20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Estimable</a:t>
            </a:r>
            <a:r>
              <a:rPr lang="pt-BR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/</a:t>
            </a:r>
            <a:r>
              <a:rPr lang="pt-BR" sz="20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Small</a:t>
            </a:r>
            <a:r>
              <a:rPr lang="pt-BR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/</a:t>
            </a:r>
            <a:r>
              <a:rPr lang="pt-BR" sz="20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Testable</a:t>
            </a:r>
            <a:endParaRPr lang="pt-BR" sz="2000" dirty="0">
              <a:solidFill>
                <a:srgbClr val="000000"/>
              </a:solidFill>
              <a:latin typeface="News Gothic M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18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ebraban - Home">
            <a:extLst>
              <a:ext uri="{FF2B5EF4-FFF2-40B4-BE49-F238E27FC236}">
                <a16:creationId xmlns:a16="http://schemas.microsoft.com/office/drawing/2014/main" id="{13C721A7-A7E1-4B92-BD52-54EA55A1C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3572" y="6231988"/>
            <a:ext cx="1660293" cy="62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FD7E057-9BDC-4141-BDBD-17FB38BAEE8E}"/>
              </a:ext>
            </a:extLst>
          </p:cNvPr>
          <p:cNvSpPr/>
          <p:nvPr/>
        </p:nvSpPr>
        <p:spPr>
          <a:xfrm>
            <a:off x="220391" y="165295"/>
            <a:ext cx="94863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b="1" dirty="0">
                <a:solidFill>
                  <a:schemeClr val="bg1">
                    <a:lumMod val="50000"/>
                  </a:schemeClr>
                </a:solidFill>
                <a:latin typeface="Oswald"/>
              </a:rPr>
              <a:t>DOD</a:t>
            </a:r>
            <a:endParaRPr lang="pt-BR" sz="4400" dirty="0">
              <a:solidFill>
                <a:schemeClr val="bg1">
                  <a:lumMod val="50000"/>
                </a:schemeClr>
              </a:solidFill>
              <a:latin typeface="Oswald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6E53EB-3689-495E-8CAD-C0B70062F8C0}"/>
              </a:ext>
            </a:extLst>
          </p:cNvPr>
          <p:cNvSpPr/>
          <p:nvPr/>
        </p:nvSpPr>
        <p:spPr>
          <a:xfrm>
            <a:off x="431411" y="1111385"/>
            <a:ext cx="570679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err="1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Feature</a:t>
            </a:r>
            <a:endParaRPr lang="pt-BR" sz="3200" b="1" dirty="0">
              <a:solidFill>
                <a:schemeClr val="bg1">
                  <a:lumMod val="50000"/>
                </a:schemeClr>
              </a:solidFill>
              <a:latin typeface="News Gothic MT" panose="020B0604020202020204" pitchFamily="34" charset="0"/>
            </a:endParaRPr>
          </a:p>
          <a:p>
            <a:endParaRPr lang="pt-BR" sz="20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Entregáveis por API: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Documentação (PT-BR)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Dicionário de dados (EN/PT-BR)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Especificação em OAS 3.0 (EN/PT-BR)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Casos de exemplo de uso (EN/PT-BR)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Artefatos entregues e revisados no GitHub (privado)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Exemplos de usos testados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Demo 1 realizada para o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Demo 2 realizada para os </a:t>
            </a:r>
            <a:r>
              <a:rPr lang="pt-BR" sz="20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GTs</a:t>
            </a:r>
            <a:r>
              <a:rPr lang="pt-BR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/Febraban</a:t>
            </a:r>
          </a:p>
        </p:txBody>
      </p:sp>
      <p:sp>
        <p:nvSpPr>
          <p:cNvPr id="9" name="Rectangle 39">
            <a:extLst>
              <a:ext uri="{FF2B5EF4-FFF2-40B4-BE49-F238E27FC236}">
                <a16:creationId xmlns:a16="http://schemas.microsoft.com/office/drawing/2014/main" id="{B31847D0-8DF4-4E8B-8737-A002354498D5}"/>
              </a:ext>
            </a:extLst>
          </p:cNvPr>
          <p:cNvSpPr/>
          <p:nvPr/>
        </p:nvSpPr>
        <p:spPr>
          <a:xfrm>
            <a:off x="290731" y="889623"/>
            <a:ext cx="1137665" cy="90226"/>
          </a:xfrm>
          <a:prstGeom prst="rect">
            <a:avLst/>
          </a:prstGeom>
          <a:gradFill>
            <a:gsLst>
              <a:gs pos="9000">
                <a:srgbClr val="E06916"/>
              </a:gs>
              <a:gs pos="100000">
                <a:srgbClr val="FFC000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0EFD127-0A0C-4704-947B-6554784DC827}"/>
              </a:ext>
            </a:extLst>
          </p:cNvPr>
          <p:cNvSpPr/>
          <p:nvPr/>
        </p:nvSpPr>
        <p:spPr>
          <a:xfrm>
            <a:off x="6608562" y="1223929"/>
            <a:ext cx="527863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Histórias de usuário</a:t>
            </a:r>
          </a:p>
          <a:p>
            <a:endParaRPr lang="pt-BR" sz="20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Obedecer as características técnicas definidas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Obedecer de modelo de dados definidos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Obedecer aos critérios de segurança definidos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Atingir o propósito de uso (por API)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Documentações devem ter glossário e dicionário de termos</a:t>
            </a:r>
          </a:p>
        </p:txBody>
      </p:sp>
    </p:spTree>
    <p:extLst>
      <p:ext uri="{BB962C8B-B14F-4D97-AF65-F5344CB8AC3E}">
        <p14:creationId xmlns:p14="http://schemas.microsoft.com/office/powerpoint/2010/main" val="162734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907C1C16-5DD7-49B8-85D3-8C6C9CFA27AA}"/>
              </a:ext>
            </a:extLst>
          </p:cNvPr>
          <p:cNvCxnSpPr>
            <a:cxnSpLocks/>
          </p:cNvCxnSpPr>
          <p:nvPr/>
        </p:nvCxnSpPr>
        <p:spPr>
          <a:xfrm flipH="1">
            <a:off x="6830576" y="1324818"/>
            <a:ext cx="1" cy="4811810"/>
          </a:xfrm>
          <a:prstGeom prst="lin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1D72541C-04E3-426A-B454-6A83DB1E8EE3}"/>
              </a:ext>
            </a:extLst>
          </p:cNvPr>
          <p:cNvSpPr/>
          <p:nvPr/>
        </p:nvSpPr>
        <p:spPr>
          <a:xfrm>
            <a:off x="6445855" y="539672"/>
            <a:ext cx="769441" cy="75943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  <a:p>
            <a:pPr algn="ctr"/>
            <a:r>
              <a:rPr lang="pt-BR" dirty="0" err="1"/>
              <a:t>jul</a:t>
            </a:r>
            <a:endParaRPr lang="pt-BR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1FD6733A-B332-495C-A8D0-3B7721B7EE85}"/>
              </a:ext>
            </a:extLst>
          </p:cNvPr>
          <p:cNvCxnSpPr>
            <a:cxnSpLocks/>
          </p:cNvCxnSpPr>
          <p:nvPr/>
        </p:nvCxnSpPr>
        <p:spPr>
          <a:xfrm flipH="1">
            <a:off x="3903118" y="1324818"/>
            <a:ext cx="1" cy="4811810"/>
          </a:xfrm>
          <a:prstGeom prst="lin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8B5D312C-C502-4F25-9CD7-339B52DF8077}"/>
              </a:ext>
            </a:extLst>
          </p:cNvPr>
          <p:cNvSpPr/>
          <p:nvPr/>
        </p:nvSpPr>
        <p:spPr>
          <a:xfrm>
            <a:off x="3518397" y="539672"/>
            <a:ext cx="769441" cy="75943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19</a:t>
            </a:r>
          </a:p>
          <a:p>
            <a:pPr algn="ctr"/>
            <a:r>
              <a:rPr lang="pt-BR" dirty="0" err="1"/>
              <a:t>jun</a:t>
            </a:r>
            <a:endParaRPr lang="pt-BR" dirty="0"/>
          </a:p>
        </p:txBody>
      </p:sp>
      <p:pic>
        <p:nvPicPr>
          <p:cNvPr id="1026" name="Picture 2" descr="Febraban - Home">
            <a:extLst>
              <a:ext uri="{FF2B5EF4-FFF2-40B4-BE49-F238E27FC236}">
                <a16:creationId xmlns:a16="http://schemas.microsoft.com/office/drawing/2014/main" id="{13C721A7-A7E1-4B92-BD52-54EA55A1C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1707" y="6231988"/>
            <a:ext cx="1660293" cy="62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FD7E057-9BDC-4141-BDBD-17FB38BAEE8E}"/>
              </a:ext>
            </a:extLst>
          </p:cNvPr>
          <p:cNvSpPr/>
          <p:nvPr/>
        </p:nvSpPr>
        <p:spPr>
          <a:xfrm>
            <a:off x="51892" y="14760"/>
            <a:ext cx="948631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b="1" dirty="0">
                <a:solidFill>
                  <a:schemeClr val="bg1">
                    <a:lumMod val="50000"/>
                  </a:schemeClr>
                </a:solidFill>
                <a:latin typeface="Oswald"/>
              </a:rPr>
              <a:t>ORGANIZAÇÃO DAS SPRINTS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Oswald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E043560-B55C-4C5B-B26C-0DE2A7E5A644}"/>
              </a:ext>
            </a:extLst>
          </p:cNvPr>
          <p:cNvSpPr/>
          <p:nvPr/>
        </p:nvSpPr>
        <p:spPr>
          <a:xfrm>
            <a:off x="4999947" y="561039"/>
            <a:ext cx="769441" cy="75943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26</a:t>
            </a:r>
          </a:p>
          <a:p>
            <a:pPr algn="ctr"/>
            <a:r>
              <a:rPr lang="pt-BR" dirty="0" err="1"/>
              <a:t>jun</a:t>
            </a:r>
            <a:endParaRPr lang="pt-BR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133D97D-6957-4477-A1E8-5262D5C04264}"/>
              </a:ext>
            </a:extLst>
          </p:cNvPr>
          <p:cNvCxnSpPr>
            <a:cxnSpLocks/>
          </p:cNvCxnSpPr>
          <p:nvPr/>
        </p:nvCxnSpPr>
        <p:spPr>
          <a:xfrm flipH="1">
            <a:off x="5384668" y="1320469"/>
            <a:ext cx="1" cy="4773727"/>
          </a:xfrm>
          <a:prstGeom prst="lin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D454D6D6-0CB2-44DC-97B3-ED8666696169}"/>
              </a:ext>
            </a:extLst>
          </p:cNvPr>
          <p:cNvSpPr/>
          <p:nvPr/>
        </p:nvSpPr>
        <p:spPr>
          <a:xfrm>
            <a:off x="7927658" y="561039"/>
            <a:ext cx="769441" cy="75943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</a:t>
            </a:r>
          </a:p>
          <a:p>
            <a:pPr algn="ctr"/>
            <a:r>
              <a:rPr lang="pt-BR" dirty="0" err="1"/>
              <a:t>jul</a:t>
            </a:r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75BC2DD6-D26E-433B-94DB-9275E30AA14F}"/>
              </a:ext>
            </a:extLst>
          </p:cNvPr>
          <p:cNvCxnSpPr>
            <a:cxnSpLocks/>
          </p:cNvCxnSpPr>
          <p:nvPr/>
        </p:nvCxnSpPr>
        <p:spPr>
          <a:xfrm flipH="1">
            <a:off x="8312378" y="1320468"/>
            <a:ext cx="1" cy="4773728"/>
          </a:xfrm>
          <a:prstGeom prst="lin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232038CD-AF74-4D39-903D-200A9892EB42}"/>
              </a:ext>
            </a:extLst>
          </p:cNvPr>
          <p:cNvSpPr/>
          <p:nvPr/>
        </p:nvSpPr>
        <p:spPr>
          <a:xfrm>
            <a:off x="10855370" y="561039"/>
            <a:ext cx="769441" cy="75943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24</a:t>
            </a:r>
          </a:p>
          <a:p>
            <a:pPr algn="ctr"/>
            <a:r>
              <a:rPr lang="pt-BR" dirty="0" err="1"/>
              <a:t>jul</a:t>
            </a:r>
            <a:endParaRPr lang="pt-BR" dirty="0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2DE0BDEB-3685-4823-BE45-6F87D42BAAE5}"/>
              </a:ext>
            </a:extLst>
          </p:cNvPr>
          <p:cNvCxnSpPr>
            <a:cxnSpLocks/>
          </p:cNvCxnSpPr>
          <p:nvPr/>
        </p:nvCxnSpPr>
        <p:spPr>
          <a:xfrm flipH="1">
            <a:off x="11240089" y="1320468"/>
            <a:ext cx="1" cy="4773728"/>
          </a:xfrm>
          <a:prstGeom prst="lin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D4B347A2-B2D3-431C-A05F-33E7DE79E6CE}"/>
              </a:ext>
            </a:extLst>
          </p:cNvPr>
          <p:cNvCxnSpPr>
            <a:cxnSpLocks/>
          </p:cNvCxnSpPr>
          <p:nvPr/>
        </p:nvCxnSpPr>
        <p:spPr>
          <a:xfrm flipH="1">
            <a:off x="2456957" y="1299102"/>
            <a:ext cx="1" cy="4811810"/>
          </a:xfrm>
          <a:prstGeom prst="lin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FA515F24-6DE7-43DD-8204-1CA96EEAC25C}"/>
              </a:ext>
            </a:extLst>
          </p:cNvPr>
          <p:cNvSpPr/>
          <p:nvPr/>
        </p:nvSpPr>
        <p:spPr>
          <a:xfrm>
            <a:off x="2072236" y="513956"/>
            <a:ext cx="769441" cy="75943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</a:p>
          <a:p>
            <a:pPr algn="ctr"/>
            <a:r>
              <a:rPr lang="pt-BR" dirty="0" err="1"/>
              <a:t>jun</a:t>
            </a:r>
            <a:endParaRPr lang="pt-BR" dirty="0"/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9E2326C7-B095-4C48-8456-49D1CCF969D3}"/>
              </a:ext>
            </a:extLst>
          </p:cNvPr>
          <p:cNvCxnSpPr>
            <a:cxnSpLocks/>
          </p:cNvCxnSpPr>
          <p:nvPr/>
        </p:nvCxnSpPr>
        <p:spPr>
          <a:xfrm flipH="1">
            <a:off x="1077558" y="1324818"/>
            <a:ext cx="1" cy="4811810"/>
          </a:xfrm>
          <a:prstGeom prst="lin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>
            <a:extLst>
              <a:ext uri="{FF2B5EF4-FFF2-40B4-BE49-F238E27FC236}">
                <a16:creationId xmlns:a16="http://schemas.microsoft.com/office/drawing/2014/main" id="{A817F1E6-7DF9-437B-8A4B-A57845894697}"/>
              </a:ext>
            </a:extLst>
          </p:cNvPr>
          <p:cNvSpPr/>
          <p:nvPr/>
        </p:nvSpPr>
        <p:spPr>
          <a:xfrm>
            <a:off x="692837" y="539672"/>
            <a:ext cx="769441" cy="75943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  <a:p>
            <a:pPr algn="ctr"/>
            <a:r>
              <a:rPr lang="pt-BR" dirty="0" err="1"/>
              <a:t>jun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56BC25C-04CB-4414-9FF9-67398E446B92}"/>
              </a:ext>
            </a:extLst>
          </p:cNvPr>
          <p:cNvSpPr txBox="1"/>
          <p:nvPr/>
        </p:nvSpPr>
        <p:spPr>
          <a:xfrm rot="16200000">
            <a:off x="-67240" y="342284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pc="600" dirty="0"/>
              <a:t>PLANNING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41E2B5F-C250-4E5F-BE76-7E7A10E532EB}"/>
              </a:ext>
            </a:extLst>
          </p:cNvPr>
          <p:cNvSpPr txBox="1"/>
          <p:nvPr/>
        </p:nvSpPr>
        <p:spPr>
          <a:xfrm>
            <a:off x="2960910" y="141949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SP1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615B595-D29C-4D3F-83FD-976DECC52AB6}"/>
              </a:ext>
            </a:extLst>
          </p:cNvPr>
          <p:cNvSpPr txBox="1"/>
          <p:nvPr/>
        </p:nvSpPr>
        <p:spPr>
          <a:xfrm>
            <a:off x="4384765" y="141514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SP2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7BE2807-5401-41FA-960E-6AD0D0AFE56D}"/>
              </a:ext>
            </a:extLst>
          </p:cNvPr>
          <p:cNvSpPr txBox="1"/>
          <p:nvPr/>
        </p:nvSpPr>
        <p:spPr>
          <a:xfrm>
            <a:off x="5832947" y="143255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SP3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6B4D1BD-821E-4BBE-A2DC-D1589FE18AC3}"/>
              </a:ext>
            </a:extLst>
          </p:cNvPr>
          <p:cNvSpPr txBox="1"/>
          <p:nvPr/>
        </p:nvSpPr>
        <p:spPr>
          <a:xfrm>
            <a:off x="8772102" y="145043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SP5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7BDDE1A-7A39-4276-B8A6-3704D5D45632}"/>
              </a:ext>
            </a:extLst>
          </p:cNvPr>
          <p:cNvSpPr txBox="1"/>
          <p:nvPr/>
        </p:nvSpPr>
        <p:spPr>
          <a:xfrm>
            <a:off x="7296295" y="144717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SP4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A686F65-56B5-42E3-822A-5BEE953CB469}"/>
              </a:ext>
            </a:extLst>
          </p:cNvPr>
          <p:cNvSpPr/>
          <p:nvPr/>
        </p:nvSpPr>
        <p:spPr>
          <a:xfrm>
            <a:off x="9394611" y="562974"/>
            <a:ext cx="769441" cy="75943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</a:t>
            </a:r>
          </a:p>
          <a:p>
            <a:pPr algn="ctr"/>
            <a:r>
              <a:rPr lang="pt-BR" dirty="0" err="1"/>
              <a:t>jul</a:t>
            </a:r>
            <a:endParaRPr lang="pt-BR" dirty="0"/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B74D2248-D737-4CDC-AECF-8AAEA5936B71}"/>
              </a:ext>
            </a:extLst>
          </p:cNvPr>
          <p:cNvCxnSpPr>
            <a:cxnSpLocks/>
          </p:cNvCxnSpPr>
          <p:nvPr/>
        </p:nvCxnSpPr>
        <p:spPr>
          <a:xfrm flipH="1">
            <a:off x="9779331" y="1322403"/>
            <a:ext cx="1" cy="4773728"/>
          </a:xfrm>
          <a:prstGeom prst="lin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8DC57065-C397-48C9-8F99-353EDA3C6590}"/>
              </a:ext>
            </a:extLst>
          </p:cNvPr>
          <p:cNvSpPr txBox="1"/>
          <p:nvPr/>
        </p:nvSpPr>
        <p:spPr>
          <a:xfrm>
            <a:off x="10249952" y="144997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SP6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94A70B6-B1A5-441E-928D-3CA1D1C2DE0F}"/>
              </a:ext>
            </a:extLst>
          </p:cNvPr>
          <p:cNvSpPr/>
          <p:nvPr/>
        </p:nvSpPr>
        <p:spPr>
          <a:xfrm>
            <a:off x="3087608" y="2294318"/>
            <a:ext cx="7485933" cy="36347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b="1" dirty="0">
                <a:solidFill>
                  <a:schemeClr val="accent1">
                    <a:lumMod val="50000"/>
                  </a:schemeClr>
                </a:solidFill>
              </a:rPr>
              <a:t>Sprint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22C9379-317D-4F37-A1FD-08F5BE24E76E}"/>
              </a:ext>
            </a:extLst>
          </p:cNvPr>
          <p:cNvSpPr/>
          <p:nvPr/>
        </p:nvSpPr>
        <p:spPr>
          <a:xfrm>
            <a:off x="4283333" y="2998676"/>
            <a:ext cx="1079862" cy="433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SEG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26D814A2-10F4-4C9B-B10C-D660CF6DDAFB}"/>
              </a:ext>
            </a:extLst>
          </p:cNvPr>
          <p:cNvSpPr/>
          <p:nvPr/>
        </p:nvSpPr>
        <p:spPr>
          <a:xfrm>
            <a:off x="4283333" y="3491104"/>
            <a:ext cx="1079862" cy="9360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Planning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05FEF36F-2E4C-47DE-8400-8E4B3E6AE84D}"/>
              </a:ext>
            </a:extLst>
          </p:cNvPr>
          <p:cNvSpPr/>
          <p:nvPr/>
        </p:nvSpPr>
        <p:spPr>
          <a:xfrm>
            <a:off x="5408451" y="2998676"/>
            <a:ext cx="1079862" cy="433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TER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99AF66DC-B429-4655-A654-FC1079B760B3}"/>
              </a:ext>
            </a:extLst>
          </p:cNvPr>
          <p:cNvSpPr/>
          <p:nvPr/>
        </p:nvSpPr>
        <p:spPr>
          <a:xfrm>
            <a:off x="5408451" y="3806026"/>
            <a:ext cx="1079862" cy="173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rgbClr val="FFC000"/>
                </a:solidFill>
              </a:rPr>
              <a:t>Burning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56B8F3A3-2DDF-4156-B067-1871F9150042}"/>
              </a:ext>
            </a:extLst>
          </p:cNvPr>
          <p:cNvSpPr/>
          <p:nvPr/>
        </p:nvSpPr>
        <p:spPr>
          <a:xfrm>
            <a:off x="6579032" y="2995749"/>
            <a:ext cx="1079862" cy="433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QUA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56720DD9-99FA-40AD-9185-C0A16C814BBD}"/>
              </a:ext>
            </a:extLst>
          </p:cNvPr>
          <p:cNvSpPr/>
          <p:nvPr/>
        </p:nvSpPr>
        <p:spPr>
          <a:xfrm>
            <a:off x="7734524" y="2995749"/>
            <a:ext cx="1079862" cy="433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QUI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BEC11CA6-B193-4FB9-9541-D0DCB592F3A8}"/>
              </a:ext>
            </a:extLst>
          </p:cNvPr>
          <p:cNvSpPr/>
          <p:nvPr/>
        </p:nvSpPr>
        <p:spPr>
          <a:xfrm>
            <a:off x="8905105" y="2995749"/>
            <a:ext cx="1079862" cy="433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SEX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133529C1-EE2A-49CA-91F5-F8014C23BAC4}"/>
              </a:ext>
            </a:extLst>
          </p:cNvPr>
          <p:cNvSpPr/>
          <p:nvPr/>
        </p:nvSpPr>
        <p:spPr>
          <a:xfrm>
            <a:off x="8905105" y="3488178"/>
            <a:ext cx="1079862" cy="1019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rgbClr val="FFC000"/>
                </a:solidFill>
              </a:rPr>
              <a:t>Burning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826F63BF-009F-4FAB-9807-05A8A2F6E0E8}"/>
              </a:ext>
            </a:extLst>
          </p:cNvPr>
          <p:cNvSpPr/>
          <p:nvPr/>
        </p:nvSpPr>
        <p:spPr>
          <a:xfrm>
            <a:off x="4289957" y="4464613"/>
            <a:ext cx="1079862" cy="10685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rgbClr val="FFC000"/>
                </a:solidFill>
              </a:rPr>
              <a:t>Burning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EEAD304D-AB09-44B9-BDDD-7ED95F5CF38B}"/>
              </a:ext>
            </a:extLst>
          </p:cNvPr>
          <p:cNvSpPr/>
          <p:nvPr/>
        </p:nvSpPr>
        <p:spPr>
          <a:xfrm>
            <a:off x="8905105" y="4566768"/>
            <a:ext cx="1079862" cy="9664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Demo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13ACE4DE-7C51-4695-B45E-69EBCCCF0A3A}"/>
              </a:ext>
            </a:extLst>
          </p:cNvPr>
          <p:cNvSpPr/>
          <p:nvPr/>
        </p:nvSpPr>
        <p:spPr>
          <a:xfrm>
            <a:off x="5411736" y="3487487"/>
            <a:ext cx="1079862" cy="2629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Daily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5BEE6787-8DD7-418A-94DB-224FE1F6AE2A}"/>
              </a:ext>
            </a:extLst>
          </p:cNvPr>
          <p:cNvSpPr/>
          <p:nvPr/>
        </p:nvSpPr>
        <p:spPr>
          <a:xfrm>
            <a:off x="6579032" y="3814421"/>
            <a:ext cx="1079862" cy="1733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rgbClr val="FFC000"/>
                </a:solidFill>
              </a:rPr>
              <a:t>Burning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BEECDC92-692C-4D0E-B8B6-9819F8B09345}"/>
              </a:ext>
            </a:extLst>
          </p:cNvPr>
          <p:cNvSpPr/>
          <p:nvPr/>
        </p:nvSpPr>
        <p:spPr>
          <a:xfrm>
            <a:off x="6573608" y="3490221"/>
            <a:ext cx="1079862" cy="2629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Daily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F2685A25-9AF9-4817-877F-AFA90C7FE618}"/>
              </a:ext>
            </a:extLst>
          </p:cNvPr>
          <p:cNvSpPr/>
          <p:nvPr/>
        </p:nvSpPr>
        <p:spPr>
          <a:xfrm>
            <a:off x="7731697" y="3814421"/>
            <a:ext cx="1079862" cy="17188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rgbClr val="FFC000"/>
                </a:solidFill>
              </a:rPr>
              <a:t>Burning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E4C21C84-4757-4274-8E7F-317DB9A68712}"/>
              </a:ext>
            </a:extLst>
          </p:cNvPr>
          <p:cNvSpPr/>
          <p:nvPr/>
        </p:nvSpPr>
        <p:spPr>
          <a:xfrm>
            <a:off x="7734982" y="3493312"/>
            <a:ext cx="1079862" cy="2629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Daily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69A71851-0DB1-49E0-B2A1-FB8A19EAAA7B}"/>
              </a:ext>
            </a:extLst>
          </p:cNvPr>
          <p:cNvSpPr txBox="1"/>
          <p:nvPr/>
        </p:nvSpPr>
        <p:spPr>
          <a:xfrm>
            <a:off x="3096451" y="6175662"/>
            <a:ext cx="3901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Board das atividades: </a:t>
            </a:r>
            <a:r>
              <a:rPr lang="pt-BR" b="1" dirty="0" err="1">
                <a:solidFill>
                  <a:schemeClr val="accent2"/>
                </a:solidFill>
              </a:rPr>
              <a:t>Planner</a:t>
            </a:r>
            <a:r>
              <a:rPr lang="pt-BR" b="1" dirty="0">
                <a:solidFill>
                  <a:schemeClr val="accent2"/>
                </a:solidFill>
              </a:rPr>
              <a:t> no </a:t>
            </a:r>
            <a:r>
              <a:rPr lang="pt-BR" b="1" dirty="0" err="1">
                <a:solidFill>
                  <a:schemeClr val="accent2"/>
                </a:solidFill>
              </a:rPr>
              <a:t>Teams</a:t>
            </a:r>
            <a:endParaRPr lang="pt-BR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53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ebraban - Home">
            <a:extLst>
              <a:ext uri="{FF2B5EF4-FFF2-40B4-BE49-F238E27FC236}">
                <a16:creationId xmlns:a16="http://schemas.microsoft.com/office/drawing/2014/main" id="{13C721A7-A7E1-4B92-BD52-54EA55A1C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3572" y="6231988"/>
            <a:ext cx="1660293" cy="62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FD7E057-9BDC-4141-BDBD-17FB38BAEE8E}"/>
              </a:ext>
            </a:extLst>
          </p:cNvPr>
          <p:cNvSpPr/>
          <p:nvPr/>
        </p:nvSpPr>
        <p:spPr>
          <a:xfrm>
            <a:off x="220391" y="165295"/>
            <a:ext cx="94863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b="1" dirty="0">
                <a:solidFill>
                  <a:schemeClr val="bg1">
                    <a:lumMod val="50000"/>
                  </a:schemeClr>
                </a:solidFill>
                <a:latin typeface="Oswald"/>
              </a:rPr>
              <a:t>ÉPICO</a:t>
            </a:r>
            <a:endParaRPr lang="pt-BR" sz="4400" dirty="0">
              <a:solidFill>
                <a:schemeClr val="bg1">
                  <a:lumMod val="50000"/>
                </a:schemeClr>
              </a:solidFill>
              <a:latin typeface="Oswald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6E53EB-3689-495E-8CAD-C0B70062F8C0}"/>
              </a:ext>
            </a:extLst>
          </p:cNvPr>
          <p:cNvSpPr/>
          <p:nvPr/>
        </p:nvSpPr>
        <p:spPr>
          <a:xfrm>
            <a:off x="676684" y="1704177"/>
            <a:ext cx="356439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[EP01] </a:t>
            </a:r>
            <a:br>
              <a:rPr lang="pt-BR" sz="3200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</a:br>
            <a:br>
              <a:rPr lang="pt-BR" sz="3200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</a:br>
            <a:r>
              <a:rPr lang="pt-BR" sz="32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Canais de Atendimento</a:t>
            </a:r>
          </a:p>
          <a:p>
            <a:endParaRPr lang="pt-BR" sz="20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endParaRPr lang="pt-BR" sz="2000" dirty="0">
              <a:solidFill>
                <a:srgbClr val="000000"/>
              </a:solidFill>
              <a:latin typeface="News Gothic MT" panose="020B0604020202020204" pitchFamily="34" charset="0"/>
            </a:endParaRPr>
          </a:p>
        </p:txBody>
      </p:sp>
      <p:sp>
        <p:nvSpPr>
          <p:cNvPr id="9" name="Rectangle 39">
            <a:extLst>
              <a:ext uri="{FF2B5EF4-FFF2-40B4-BE49-F238E27FC236}">
                <a16:creationId xmlns:a16="http://schemas.microsoft.com/office/drawing/2014/main" id="{B31847D0-8DF4-4E8B-8737-A002354498D5}"/>
              </a:ext>
            </a:extLst>
          </p:cNvPr>
          <p:cNvSpPr/>
          <p:nvPr/>
        </p:nvSpPr>
        <p:spPr>
          <a:xfrm>
            <a:off x="290731" y="889623"/>
            <a:ext cx="1137665" cy="90226"/>
          </a:xfrm>
          <a:prstGeom prst="rect">
            <a:avLst/>
          </a:prstGeom>
          <a:gradFill>
            <a:gsLst>
              <a:gs pos="9000">
                <a:srgbClr val="E06916"/>
              </a:gs>
              <a:gs pos="100000">
                <a:srgbClr val="FFC000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AE0CD37-0E20-42B6-BF61-243AD9159D10}"/>
              </a:ext>
            </a:extLst>
          </p:cNvPr>
          <p:cNvSpPr/>
          <p:nvPr/>
        </p:nvSpPr>
        <p:spPr>
          <a:xfrm>
            <a:off x="4965895" y="533589"/>
            <a:ext cx="7005714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err="1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Features</a:t>
            </a:r>
            <a:endParaRPr lang="pt-BR" sz="3200" b="1" dirty="0">
              <a:solidFill>
                <a:schemeClr val="bg1">
                  <a:lumMod val="50000"/>
                </a:schemeClr>
              </a:solidFill>
              <a:latin typeface="News Gothic MT" panose="020B0604020202020204" pitchFamily="34" charset="0"/>
            </a:endParaRPr>
          </a:p>
          <a:p>
            <a:endParaRPr lang="pt-BR" sz="20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endParaRPr lang="pt-BR" sz="20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News Gothic MT" panose="020B0604020202020204" pitchFamily="34" charset="0"/>
              </a:rPr>
              <a:t>[ </a:t>
            </a:r>
            <a:r>
              <a:rPr lang="en-US" sz="2000" b="1" i="0" u="none" strike="noStrike" baseline="0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FT01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News Gothic MT" panose="020B0604020202020204" pitchFamily="34" charset="0"/>
              </a:rPr>
              <a:t> ] API </a:t>
            </a:r>
            <a: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–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News Gothic MT" panose="020B0604020202020204" pitchFamily="34" charset="0"/>
              </a:rPr>
              <a:t> </a:t>
            </a:r>
            <a:r>
              <a:rPr lang="pt-BR" sz="2000" b="0" i="0" u="none" strike="noStrike" baseline="0" dirty="0">
                <a:solidFill>
                  <a:srgbClr val="000000"/>
                </a:solidFill>
                <a:latin typeface="News Gothic MT" panose="020B0604020202020204" pitchFamily="34" charset="0"/>
              </a:rPr>
              <a:t>Dependências próprias </a:t>
            </a:r>
            <a:r>
              <a:rPr lang="en-US" i="1" dirty="0">
                <a:solidFill>
                  <a:srgbClr val="000000"/>
                </a:solidFill>
                <a:latin typeface="News Gothic MT" panose="020B0604020202020204" pitchFamily="34" charset="0"/>
              </a:rPr>
              <a:t>(GET /branches)</a:t>
            </a:r>
            <a:endParaRPr lang="pt-BR" i="1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endParaRPr lang="pt-BR" sz="2000" dirty="0">
              <a:latin typeface="News Gothic MT" panose="020B0604020202020204" pitchFamily="34" charset="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News Gothic MT" panose="020B0604020202020204" pitchFamily="34" charset="0"/>
              </a:rPr>
              <a:t>[ </a:t>
            </a:r>
            <a:r>
              <a:rPr lang="en-US" sz="2000" b="1" i="0" u="none" strike="noStrike" baseline="0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FT02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News Gothic MT" panose="020B0604020202020204" pitchFamily="34" charset="0"/>
              </a:rPr>
              <a:t> ] </a:t>
            </a:r>
            <a: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API – </a:t>
            </a:r>
            <a:r>
              <a:rPr lang="en-US" sz="20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Correspondentes</a:t>
            </a:r>
            <a: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News Gothic MT" panose="020B0604020202020204" pitchFamily="34" charset="0"/>
              </a:rPr>
              <a:t>(GET /banking-agents)</a:t>
            </a:r>
            <a:endParaRPr lang="en-US" b="0" i="1" u="none" strike="noStrike" baseline="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News Gothic MT" panose="020B0604020202020204" pitchFamily="34" charset="0"/>
              </a:rPr>
              <a:t>[ </a:t>
            </a:r>
            <a:r>
              <a:rPr lang="en-US" sz="2000" b="1" i="0" u="none" strike="noStrike" baseline="0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FT03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News Gothic MT" panose="020B060402020202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] API – Canais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eletrônicos</a:t>
            </a:r>
            <a: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News Gothic MT" panose="020B0604020202020204" pitchFamily="34" charset="0"/>
              </a:rPr>
              <a:t>(GET /electronic-channels)</a:t>
            </a:r>
          </a:p>
        </p:txBody>
      </p:sp>
    </p:spTree>
    <p:extLst>
      <p:ext uri="{BB962C8B-B14F-4D97-AF65-F5344CB8AC3E}">
        <p14:creationId xmlns:p14="http://schemas.microsoft.com/office/powerpoint/2010/main" val="240370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ebraban - Home">
            <a:extLst>
              <a:ext uri="{FF2B5EF4-FFF2-40B4-BE49-F238E27FC236}">
                <a16:creationId xmlns:a16="http://schemas.microsoft.com/office/drawing/2014/main" id="{13C721A7-A7E1-4B92-BD52-54EA55A1C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3572" y="6231988"/>
            <a:ext cx="1660293" cy="62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FD7E057-9BDC-4141-BDBD-17FB38BAEE8E}"/>
              </a:ext>
            </a:extLst>
          </p:cNvPr>
          <p:cNvSpPr/>
          <p:nvPr/>
        </p:nvSpPr>
        <p:spPr>
          <a:xfrm>
            <a:off x="220391" y="165295"/>
            <a:ext cx="94863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b="1" dirty="0" err="1">
                <a:solidFill>
                  <a:schemeClr val="bg1">
                    <a:lumMod val="50000"/>
                  </a:schemeClr>
                </a:solidFill>
                <a:latin typeface="Oswald"/>
              </a:rPr>
              <a:t>Feature</a:t>
            </a:r>
            <a:endParaRPr lang="pt-BR" sz="4400" dirty="0">
              <a:solidFill>
                <a:schemeClr val="bg1">
                  <a:lumMod val="50000"/>
                </a:schemeClr>
              </a:solidFill>
              <a:latin typeface="Oswald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6E53EB-3689-495E-8CAD-C0B70062F8C0}"/>
              </a:ext>
            </a:extLst>
          </p:cNvPr>
          <p:cNvSpPr/>
          <p:nvPr/>
        </p:nvSpPr>
        <p:spPr>
          <a:xfrm>
            <a:off x="467673" y="1469048"/>
            <a:ext cx="362535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[EP01][FT01] </a:t>
            </a:r>
            <a:br>
              <a:rPr lang="pt-BR" sz="2400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</a:br>
            <a:r>
              <a:rPr lang="pt-BR" sz="32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API – Dependências próprias</a:t>
            </a:r>
          </a:p>
          <a:p>
            <a:endParaRPr lang="pt-BR" sz="3200" b="1" dirty="0">
              <a:solidFill>
                <a:schemeClr val="bg1">
                  <a:lumMod val="50000"/>
                </a:schemeClr>
              </a:solidFill>
              <a:latin typeface="News Gothic MT" panose="020B0604020202020204" pitchFamily="34" charset="0"/>
            </a:endParaRPr>
          </a:p>
          <a:p>
            <a:r>
              <a:rPr lang="pt-BR" b="1" i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/GET</a:t>
            </a:r>
          </a:p>
          <a:p>
            <a:r>
              <a:rPr lang="pt-BR" b="1" i="1" dirty="0" err="1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branches</a:t>
            </a:r>
            <a:endParaRPr lang="pt-BR" b="1" i="1" dirty="0">
              <a:solidFill>
                <a:schemeClr val="bg1">
                  <a:lumMod val="50000"/>
                </a:schemeClr>
              </a:solidFill>
              <a:latin typeface="News Gothic MT" panose="020B0604020202020204" pitchFamily="34" charset="0"/>
            </a:endParaRPr>
          </a:p>
        </p:txBody>
      </p:sp>
      <p:sp>
        <p:nvSpPr>
          <p:cNvPr id="9" name="Rectangle 39">
            <a:extLst>
              <a:ext uri="{FF2B5EF4-FFF2-40B4-BE49-F238E27FC236}">
                <a16:creationId xmlns:a16="http://schemas.microsoft.com/office/drawing/2014/main" id="{B31847D0-8DF4-4E8B-8737-A002354498D5}"/>
              </a:ext>
            </a:extLst>
          </p:cNvPr>
          <p:cNvSpPr/>
          <p:nvPr/>
        </p:nvSpPr>
        <p:spPr>
          <a:xfrm>
            <a:off x="290731" y="889623"/>
            <a:ext cx="1137665" cy="90226"/>
          </a:xfrm>
          <a:prstGeom prst="rect">
            <a:avLst/>
          </a:prstGeom>
          <a:gradFill>
            <a:gsLst>
              <a:gs pos="9000">
                <a:srgbClr val="E06916"/>
              </a:gs>
              <a:gs pos="100000">
                <a:srgbClr val="FFC000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68606AA-84AE-4661-9656-D0B631F7A074}"/>
              </a:ext>
            </a:extLst>
          </p:cNvPr>
          <p:cNvSpPr/>
          <p:nvPr/>
        </p:nvSpPr>
        <p:spPr>
          <a:xfrm>
            <a:off x="4762155" y="753430"/>
            <a:ext cx="7005714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 err="1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Escopo</a:t>
            </a:r>
            <a:r>
              <a:rPr lang="en-US" sz="2000" b="1" i="0" u="none" strike="noStrike" baseline="0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: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News Gothic MT" panose="020B0604020202020204" pitchFamily="34" charset="0"/>
              </a:rPr>
              <a:t> </a:t>
            </a:r>
            <a:r>
              <a:rPr lang="pt-BR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API que informará os dados referentes às dependências físicas das instituições que tem livre acesso ao público;</a:t>
            </a:r>
          </a:p>
          <a:p>
            <a:endParaRPr lang="pt-BR" sz="20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Benefícios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: </a:t>
            </a:r>
            <a:r>
              <a:rPr lang="en-US" sz="2000" dirty="0">
                <a:solidFill>
                  <a:srgbClr val="000000"/>
                </a:solidFill>
                <a:latin typeface="News Gothic MT" panose="020B0604020202020204" pitchFamily="34" charset="0"/>
              </a:rPr>
              <a:t> </a:t>
            </a:r>
            <a:r>
              <a:rPr lang="pt-BR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Permitir a localização, contato e serviços disponíveis nas dependências físicas.</a:t>
            </a:r>
          </a:p>
          <a:p>
            <a:endParaRPr lang="pt-BR" sz="20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Aspectos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não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negociáveis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os</a:t>
            </a:r>
            <a:r>
              <a:rPr lang="en-US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 campos </a:t>
            </a:r>
            <a:r>
              <a:rPr lang="en-US" sz="14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devem</a:t>
            </a:r>
            <a:r>
              <a:rPr lang="en-US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obeceder</a:t>
            </a:r>
            <a:r>
              <a:rPr lang="en-US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 as </a:t>
            </a:r>
            <a:r>
              <a:rPr lang="en-US" sz="14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definições</a:t>
            </a:r>
            <a:r>
              <a:rPr lang="en-US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 do GT de Dados FBB; </a:t>
            </a:r>
            <a:r>
              <a:rPr lang="en-US" sz="14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padrões</a:t>
            </a:r>
            <a:r>
              <a:rPr lang="en-US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técnicos</a:t>
            </a:r>
            <a:r>
              <a:rPr lang="en-US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devem</a:t>
            </a:r>
            <a:r>
              <a:rPr lang="en-US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obeceder</a:t>
            </a:r>
            <a:r>
              <a:rPr lang="en-US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 as </a:t>
            </a:r>
            <a:r>
              <a:rPr lang="en-US" sz="14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definições</a:t>
            </a:r>
            <a:r>
              <a:rPr lang="en-US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 do GT Técnico FBB.</a:t>
            </a:r>
            <a:endParaRPr lang="pt-BR" sz="14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endParaRPr lang="pt-BR" sz="20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Critérios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 de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Aceitação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News Gothic MT" panose="020B0604020202020204" pitchFamily="34" charset="0"/>
              </a:rPr>
              <a:t>: </a:t>
            </a: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  <a:latin typeface="News Gothic MT" panose="020B0604020202020204" pitchFamily="34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A </a:t>
            </a:r>
            <a:r>
              <a:rPr lang="pt-BR" sz="1400" dirty="0" err="1">
                <a:solidFill>
                  <a:srgbClr val="000000"/>
                </a:solidFill>
                <a:latin typeface="News Gothic MT" panose="020B0604020202020204" pitchFamily="34" charset="0"/>
              </a:rPr>
              <a:t>feature</a:t>
            </a:r>
            <a:r>
              <a:rPr lang="pt-BR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 estará aceita quando for possível entender o funcionamento da API, com possibilidades e restrições, e for possível realizar um teste de exemplo onde é </a:t>
            </a:r>
            <a:r>
              <a:rPr lang="pt-BR" sz="1400" b="1" dirty="0">
                <a:solidFill>
                  <a:srgbClr val="000000"/>
                </a:solidFill>
                <a:latin typeface="News Gothic MT" panose="020B0604020202020204" pitchFamily="34" charset="0"/>
              </a:rPr>
              <a:t>possível obter os dados das dependências próprias</a:t>
            </a:r>
            <a:r>
              <a:rPr lang="pt-BR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. Deve-se prever para esse objetivo a existência de:</a:t>
            </a:r>
            <a:endParaRPr lang="en-US" sz="1400" b="1" dirty="0">
              <a:solidFill>
                <a:schemeClr val="bg1">
                  <a:lumMod val="50000"/>
                </a:schemeClr>
              </a:solidFill>
              <a:latin typeface="News Gothic MT" panose="020B0604020202020204" pitchFamily="34" charset="0"/>
            </a:endParaRPr>
          </a:p>
          <a:p>
            <a:endParaRPr lang="pt-BR" sz="1400" dirty="0">
              <a:solidFill>
                <a:srgbClr val="000000"/>
              </a:solidFill>
              <a:latin typeface="News Gothic MT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pt-BR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Documentação funcional com versão da documentação, visão geral e desenho de alto nível;</a:t>
            </a:r>
          </a:p>
          <a:p>
            <a:pPr marL="342900" indent="-342900">
              <a:buAutoNum type="arabicPeriod"/>
            </a:pPr>
            <a:r>
              <a:rPr lang="pt-BR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Documentação técnica com diagramas de classe, dicionário de dados e especificação em OAS 3.0;</a:t>
            </a:r>
          </a:p>
          <a:p>
            <a:pPr marL="342900" indent="-342900">
              <a:buAutoNum type="arabicPeriod"/>
            </a:pPr>
            <a:r>
              <a:rPr lang="pt-BR" sz="1400" dirty="0">
                <a:solidFill>
                  <a:srgbClr val="000000"/>
                </a:solidFill>
                <a:latin typeface="News Gothic MT" panose="020B0604020202020204" pitchFamily="34" charset="0"/>
              </a:rPr>
              <a:t>Casos de exemplo de uso testados.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E7D6C75B-53B4-4256-A8BF-15F4376ED951}"/>
              </a:ext>
            </a:extLst>
          </p:cNvPr>
          <p:cNvCxnSpPr/>
          <p:nvPr/>
        </p:nvCxnSpPr>
        <p:spPr>
          <a:xfrm>
            <a:off x="4406530" y="574767"/>
            <a:ext cx="0" cy="57791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05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20586C864988478CCE2A7CFA494AD4" ma:contentTypeVersion="12" ma:contentTypeDescription="Create a new document." ma:contentTypeScope="" ma:versionID="b91d2030b0086cbace0f401bae9b365b">
  <xsd:schema xmlns:xsd="http://www.w3.org/2001/XMLSchema" xmlns:xs="http://www.w3.org/2001/XMLSchema" xmlns:p="http://schemas.microsoft.com/office/2006/metadata/properties" xmlns:ns1="http://schemas.microsoft.com/sharepoint/v3" xmlns:ns3="6ed40864-d02b-458f-84be-ac73c1c3fab1" xmlns:ns4="6de6e43a-9b36-4231-8aac-1cef759ee23a" targetNamespace="http://schemas.microsoft.com/office/2006/metadata/properties" ma:root="true" ma:fieldsID="26fcc899e39287c8111744aa586f2408" ns1:_="" ns3:_="" ns4:_="">
    <xsd:import namespace="http://schemas.microsoft.com/sharepoint/v3"/>
    <xsd:import namespace="6ed40864-d02b-458f-84be-ac73c1c3fab1"/>
    <xsd:import namespace="6de6e43a-9b36-4231-8aac-1cef759ee2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1:_ip_UnifiedCompliancePolicyProperties" minOccurs="0"/>
                <xsd:element ref="ns1:_ip_UnifiedCompliancePolicyUIActio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d40864-d02b-458f-84be-ac73c1c3fa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e6e43a-9b36-4231-8aac-1cef759ee23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6A1CF8-35BE-40A8-B487-2D745265FDF5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6de6e43a-9b36-4231-8aac-1cef759ee23a"/>
    <ds:schemaRef ds:uri="http://schemas.openxmlformats.org/package/2006/metadata/core-properties"/>
    <ds:schemaRef ds:uri="6ed40864-d02b-458f-84be-ac73c1c3fab1"/>
    <ds:schemaRef ds:uri="http://schemas.microsoft.com/sharepoint/v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8E9258D-88D2-4007-83B7-7947B12AD5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ed40864-d02b-458f-84be-ac73c1c3fab1"/>
    <ds:schemaRef ds:uri="6de6e43a-9b36-4231-8aac-1cef759ee2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77B5F4-6BE3-4614-A6B8-3ED2F8BD1C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1942</Words>
  <Application>Microsoft Office PowerPoint</Application>
  <PresentationFormat>Widescreen</PresentationFormat>
  <Paragraphs>484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Itau Display</vt:lpstr>
      <vt:lpstr>News Gothic MT</vt:lpstr>
      <vt:lpstr>Oswald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Anderson Vieira Santana</dc:creator>
  <cp:lastModifiedBy>Anderson Vieira Santana</cp:lastModifiedBy>
  <cp:revision>8</cp:revision>
  <dcterms:created xsi:type="dcterms:W3CDTF">2020-06-10T05:05:41Z</dcterms:created>
  <dcterms:modified xsi:type="dcterms:W3CDTF">2020-06-16T14:17:10Z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bc6e253-7033-4299-b83e-6575a0ec40c3_Enabled">
    <vt:lpwstr>True</vt:lpwstr>
  </property>
  <property fmtid="{D5CDD505-2E9C-101B-9397-08002B2CF9AE}" pid="3" name="MSIP_Label_7bc6e253-7033-4299-b83e-6575a0ec40c3_SiteId">
    <vt:lpwstr>591669a0-183f-49a5-98f4-9aa0d0b63d81</vt:lpwstr>
  </property>
  <property fmtid="{D5CDD505-2E9C-101B-9397-08002B2CF9AE}" pid="4" name="MSIP_Label_7bc6e253-7033-4299-b83e-6575a0ec40c3_Owner">
    <vt:lpwstr>anderson.vieira-santana@itau-unibanco.com.br</vt:lpwstr>
  </property>
  <property fmtid="{D5CDD505-2E9C-101B-9397-08002B2CF9AE}" pid="5" name="MSIP_Label_7bc6e253-7033-4299-b83e-6575a0ec40c3_SetDate">
    <vt:lpwstr>2020-06-10T05:06:04.9648932Z</vt:lpwstr>
  </property>
  <property fmtid="{D5CDD505-2E9C-101B-9397-08002B2CF9AE}" pid="6" name="MSIP_Label_7bc6e253-7033-4299-b83e-6575a0ec40c3_Name">
    <vt:lpwstr>Corporativo</vt:lpwstr>
  </property>
  <property fmtid="{D5CDD505-2E9C-101B-9397-08002B2CF9AE}" pid="7" name="MSIP_Label_7bc6e253-7033-4299-b83e-6575a0ec40c3_Application">
    <vt:lpwstr>Microsoft Azure Information Protection</vt:lpwstr>
  </property>
  <property fmtid="{D5CDD505-2E9C-101B-9397-08002B2CF9AE}" pid="8" name="MSIP_Label_7bc6e253-7033-4299-b83e-6575a0ec40c3_ActionId">
    <vt:lpwstr>d8ccbdde-ec4c-495a-9dbd-39dc85769dab</vt:lpwstr>
  </property>
  <property fmtid="{D5CDD505-2E9C-101B-9397-08002B2CF9AE}" pid="9" name="MSIP_Label_7bc6e253-7033-4299-b83e-6575a0ec40c3_Extended_MSFT_Method">
    <vt:lpwstr>Automatic</vt:lpwstr>
  </property>
  <property fmtid="{D5CDD505-2E9C-101B-9397-08002B2CF9AE}" pid="10" name="MSIP_Label_4fc996bf-6aee-415c-aa4c-e35ad0009c67_Enabled">
    <vt:lpwstr>True</vt:lpwstr>
  </property>
  <property fmtid="{D5CDD505-2E9C-101B-9397-08002B2CF9AE}" pid="11" name="MSIP_Label_4fc996bf-6aee-415c-aa4c-e35ad0009c67_SiteId">
    <vt:lpwstr>591669a0-183f-49a5-98f4-9aa0d0b63d81</vt:lpwstr>
  </property>
  <property fmtid="{D5CDD505-2E9C-101B-9397-08002B2CF9AE}" pid="12" name="MSIP_Label_4fc996bf-6aee-415c-aa4c-e35ad0009c67_Owner">
    <vt:lpwstr>anderson.vieira-santana@itau-unibanco.com.br</vt:lpwstr>
  </property>
  <property fmtid="{D5CDD505-2E9C-101B-9397-08002B2CF9AE}" pid="13" name="MSIP_Label_4fc996bf-6aee-415c-aa4c-e35ad0009c67_SetDate">
    <vt:lpwstr>2020-06-10T05:06:04.9648932Z</vt:lpwstr>
  </property>
  <property fmtid="{D5CDD505-2E9C-101B-9397-08002B2CF9AE}" pid="14" name="MSIP_Label_4fc996bf-6aee-415c-aa4c-e35ad0009c67_Name">
    <vt:lpwstr>Compartilhamento Interno</vt:lpwstr>
  </property>
  <property fmtid="{D5CDD505-2E9C-101B-9397-08002B2CF9AE}" pid="15" name="MSIP_Label_4fc996bf-6aee-415c-aa4c-e35ad0009c67_Application">
    <vt:lpwstr>Microsoft Azure Information Protection</vt:lpwstr>
  </property>
  <property fmtid="{D5CDD505-2E9C-101B-9397-08002B2CF9AE}" pid="16" name="MSIP_Label_4fc996bf-6aee-415c-aa4c-e35ad0009c67_ActionId">
    <vt:lpwstr>d8ccbdde-ec4c-495a-9dbd-39dc85769dab</vt:lpwstr>
  </property>
  <property fmtid="{D5CDD505-2E9C-101B-9397-08002B2CF9AE}" pid="17" name="MSIP_Label_4fc996bf-6aee-415c-aa4c-e35ad0009c67_Parent">
    <vt:lpwstr>7bc6e253-7033-4299-b83e-6575a0ec40c3</vt:lpwstr>
  </property>
  <property fmtid="{D5CDD505-2E9C-101B-9397-08002B2CF9AE}" pid="18" name="MSIP_Label_4fc996bf-6aee-415c-aa4c-e35ad0009c67_Extended_MSFT_Method">
    <vt:lpwstr>Automatic</vt:lpwstr>
  </property>
  <property fmtid="{D5CDD505-2E9C-101B-9397-08002B2CF9AE}" pid="19" name="Sensitivity">
    <vt:lpwstr>Corporativo Compartilhamento Interno</vt:lpwstr>
  </property>
  <property fmtid="{D5CDD505-2E9C-101B-9397-08002B2CF9AE}" pid="20" name="ContentTypeId">
    <vt:lpwstr>0x010100BD20586C864988478CCE2A7CFA494AD4</vt:lpwstr>
  </property>
</Properties>
</file>