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64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4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8E2F5-ACE9-FB96-0E59-AD126DA60F03}" v="4161" dt="2020-07-01T16:57:31.027"/>
    <p1510:client id="{3789623A-DBDD-080A-9225-592CA28B37BA}" v="3" dt="2020-07-03T11:00:19.718"/>
    <p1510:client id="{78C22D7A-2CE6-2F6F-487D-0BB1D93A2177}" v="1671" dt="2020-07-02T13:18:28.969"/>
    <p1510:client id="{863C06E4-1F75-4B53-032D-5AD3737DBD6F}" v="73" dt="2020-06-11T14:04:00.918"/>
    <p1510:client id="{86FA4C6F-0898-F953-D629-3B762D7F39D4}" v="5" dt="2020-06-11T14:09:32.684"/>
    <p1510:client id="{9CB77329-875B-8145-2214-C4F8D555CDD2}" v="162" dt="2020-07-02T22:07:15.944"/>
    <p1510:client id="{A8B45D8C-39F1-4A48-A597-CCAF3D6C2B1B}" v="2519" dt="2020-05-19T16:42:32.694"/>
    <p1510:client id="{C6F79712-B24F-E100-6726-5E8AF5A89842}" v="189" dt="2020-06-11T13:49:55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o Sasso" userId="S::10533138@polimi.it::9c57a5a7-93b2-4572-aaa7-925464bcdc32" providerId="AD" clId="Web-{86FA4C6F-0898-F953-D629-3B762D7F39D4}"/>
    <pc:docChg chg="modSld">
      <pc:chgData name="Elio Sasso" userId="S::10533138@polimi.it::9c57a5a7-93b2-4572-aaa7-925464bcdc32" providerId="AD" clId="Web-{86FA4C6F-0898-F953-D629-3B762D7F39D4}" dt="2020-06-11T14:09:32.684" v="4" actId="20577"/>
      <pc:docMkLst>
        <pc:docMk/>
      </pc:docMkLst>
      <pc:sldChg chg="modSp">
        <pc:chgData name="Elio Sasso" userId="S::10533138@polimi.it::9c57a5a7-93b2-4572-aaa7-925464bcdc32" providerId="AD" clId="Web-{86FA4C6F-0898-F953-D629-3B762D7F39D4}" dt="2020-06-11T14:09:31.074" v="2" actId="20577"/>
        <pc:sldMkLst>
          <pc:docMk/>
          <pc:sldMk cId="2101714743" sldId="257"/>
        </pc:sldMkLst>
        <pc:spChg chg="mod">
          <ac:chgData name="Elio Sasso" userId="S::10533138@polimi.it::9c57a5a7-93b2-4572-aaa7-925464bcdc32" providerId="AD" clId="Web-{86FA4C6F-0898-F953-D629-3B762D7F39D4}" dt="2020-06-11T14:09:31.074" v="2" actId="20577"/>
          <ac:spMkLst>
            <pc:docMk/>
            <pc:sldMk cId="2101714743" sldId="257"/>
            <ac:spMk id="3" creationId="{F9CC9009-27E2-4A0E-9DA2-9FDA69F50D2D}"/>
          </ac:spMkLst>
        </pc:spChg>
      </pc:sldChg>
    </pc:docChg>
  </pc:docChgLst>
  <pc:docChgLst>
    <pc:chgData name="Alessandro Falcetta" userId="S::10503197@polimi.it::1955feca-b79d-4502-a23c-b75b183e41cb" providerId="AD" clId="Web-{78C22D7A-2CE6-2F6F-487D-0BB1D93A2177}"/>
    <pc:docChg chg="addSld modSld">
      <pc:chgData name="Alessandro Falcetta" userId="S::10503197@polimi.it::1955feca-b79d-4502-a23c-b75b183e41cb" providerId="AD" clId="Web-{78C22D7A-2CE6-2F6F-487D-0BB1D93A2177}" dt="2020-07-02T13:18:28.969" v="1649" actId="20577"/>
      <pc:docMkLst>
        <pc:docMk/>
      </pc:docMkLst>
      <pc:sldChg chg="modSp">
        <pc:chgData name="Alessandro Falcetta" userId="S::10503197@polimi.it::1955feca-b79d-4502-a23c-b75b183e41cb" providerId="AD" clId="Web-{78C22D7A-2CE6-2F6F-487D-0BB1D93A2177}" dt="2020-07-02T13:15:55.906" v="1616" actId="20577"/>
        <pc:sldMkLst>
          <pc:docMk/>
          <pc:sldMk cId="2101714743" sldId="257"/>
        </pc:sldMkLst>
        <pc:spChg chg="mod">
          <ac:chgData name="Alessandro Falcetta" userId="S::10503197@polimi.it::1955feca-b79d-4502-a23c-b75b183e41cb" providerId="AD" clId="Web-{78C22D7A-2CE6-2F6F-487D-0BB1D93A2177}" dt="2020-07-02T13:15:55.906" v="1616" actId="20577"/>
          <ac:spMkLst>
            <pc:docMk/>
            <pc:sldMk cId="2101714743" sldId="257"/>
            <ac:spMk id="3" creationId="{F9CC9009-27E2-4A0E-9DA2-9FDA69F50D2D}"/>
          </ac:spMkLst>
        </pc:spChg>
      </pc:sldChg>
      <pc:sldChg chg="modSp">
        <pc:chgData name="Alessandro Falcetta" userId="S::10503197@polimi.it::1955feca-b79d-4502-a23c-b75b183e41cb" providerId="AD" clId="Web-{78C22D7A-2CE6-2F6F-487D-0BB1D93A2177}" dt="2020-07-02T13:16:59.297" v="1633" actId="20577"/>
        <pc:sldMkLst>
          <pc:docMk/>
          <pc:sldMk cId="944904127" sldId="260"/>
        </pc:sldMkLst>
        <pc:spChg chg="mod">
          <ac:chgData name="Alessandro Falcetta" userId="S::10503197@polimi.it::1955feca-b79d-4502-a23c-b75b183e41cb" providerId="AD" clId="Web-{78C22D7A-2CE6-2F6F-487D-0BB1D93A2177}" dt="2020-07-02T13:16:59.297" v="1633" actId="20577"/>
          <ac:spMkLst>
            <pc:docMk/>
            <pc:sldMk cId="944904127" sldId="260"/>
            <ac:spMk id="3" creationId="{F9CC9009-27E2-4A0E-9DA2-9FDA69F50D2D}"/>
          </ac:spMkLst>
        </pc:spChg>
      </pc:sldChg>
      <pc:sldChg chg="modSp">
        <pc:chgData name="Alessandro Falcetta" userId="S::10503197@polimi.it::1955feca-b79d-4502-a23c-b75b183e41cb" providerId="AD" clId="Web-{78C22D7A-2CE6-2F6F-487D-0BB1D93A2177}" dt="2020-07-02T13:05:06.432" v="792" actId="20577"/>
        <pc:sldMkLst>
          <pc:docMk/>
          <pc:sldMk cId="1639500709" sldId="264"/>
        </pc:sldMkLst>
        <pc:spChg chg="mod">
          <ac:chgData name="Alessandro Falcetta" userId="S::10503197@polimi.it::1955feca-b79d-4502-a23c-b75b183e41cb" providerId="AD" clId="Web-{78C22D7A-2CE6-2F6F-487D-0BB1D93A2177}" dt="2020-07-02T13:05:06.432" v="792" actId="20577"/>
          <ac:spMkLst>
            <pc:docMk/>
            <pc:sldMk cId="1639500709" sldId="264"/>
            <ac:spMk id="3" creationId="{F9CC9009-27E2-4A0E-9DA2-9FDA69F50D2D}"/>
          </ac:spMkLst>
        </pc:spChg>
      </pc:sldChg>
      <pc:sldChg chg="addSp delSp modSp">
        <pc:chgData name="Alessandro Falcetta" userId="S::10503197@polimi.it::1955feca-b79d-4502-a23c-b75b183e41cb" providerId="AD" clId="Web-{78C22D7A-2CE6-2F6F-487D-0BB1D93A2177}" dt="2020-07-02T10:48:21.871" v="5" actId="1076"/>
        <pc:sldMkLst>
          <pc:docMk/>
          <pc:sldMk cId="147189933" sldId="266"/>
        </pc:sldMkLst>
        <pc:picChg chg="del">
          <ac:chgData name="Alessandro Falcetta" userId="S::10503197@polimi.it::1955feca-b79d-4502-a23c-b75b183e41cb" providerId="AD" clId="Web-{78C22D7A-2CE6-2F6F-487D-0BB1D93A2177}" dt="2020-07-02T10:48:07.183" v="0"/>
          <ac:picMkLst>
            <pc:docMk/>
            <pc:sldMk cId="147189933" sldId="266"/>
            <ac:picMk id="4" creationId="{144A797F-C598-4527-BA0A-A4EE095C9E84}"/>
          </ac:picMkLst>
        </pc:picChg>
        <pc:picChg chg="add mod">
          <ac:chgData name="Alessandro Falcetta" userId="S::10503197@polimi.it::1955feca-b79d-4502-a23c-b75b183e41cb" providerId="AD" clId="Web-{78C22D7A-2CE6-2F6F-487D-0BB1D93A2177}" dt="2020-07-02T10:48:21.871" v="5" actId="1076"/>
          <ac:picMkLst>
            <pc:docMk/>
            <pc:sldMk cId="147189933" sldId="266"/>
            <ac:picMk id="5" creationId="{6C5E72C5-A6FD-4B01-AFCD-F46F3FBB10D1}"/>
          </ac:picMkLst>
        </pc:picChg>
      </pc:sldChg>
      <pc:sldChg chg="addSp delSp modSp">
        <pc:chgData name="Alessandro Falcetta" userId="S::10503197@polimi.it::1955feca-b79d-4502-a23c-b75b183e41cb" providerId="AD" clId="Web-{78C22D7A-2CE6-2F6F-487D-0BB1D93A2177}" dt="2020-07-02T10:49:22.028" v="58" actId="14100"/>
        <pc:sldMkLst>
          <pc:docMk/>
          <pc:sldMk cId="2081768743" sldId="267"/>
        </pc:sldMkLst>
        <pc:spChg chg="mod">
          <ac:chgData name="Alessandro Falcetta" userId="S::10503197@polimi.it::1955feca-b79d-4502-a23c-b75b183e41cb" providerId="AD" clId="Web-{78C22D7A-2CE6-2F6F-487D-0BB1D93A2177}" dt="2020-07-02T10:49:10.169" v="51" actId="20577"/>
          <ac:spMkLst>
            <pc:docMk/>
            <pc:sldMk cId="2081768743" sldId="267"/>
            <ac:spMk id="3" creationId="{F9CC9009-27E2-4A0E-9DA2-9FDA69F50D2D}"/>
          </ac:spMkLst>
        </pc:spChg>
        <pc:picChg chg="add mod">
          <ac:chgData name="Alessandro Falcetta" userId="S::10503197@polimi.it::1955feca-b79d-4502-a23c-b75b183e41cb" providerId="AD" clId="Web-{78C22D7A-2CE6-2F6F-487D-0BB1D93A2177}" dt="2020-07-02T10:49:22.028" v="58" actId="14100"/>
          <ac:picMkLst>
            <pc:docMk/>
            <pc:sldMk cId="2081768743" sldId="267"/>
            <ac:picMk id="4" creationId="{D264AAA5-C721-4782-81CD-83C98BF8FDE8}"/>
          </ac:picMkLst>
        </pc:picChg>
        <pc:picChg chg="del">
          <ac:chgData name="Alessandro Falcetta" userId="S::10503197@polimi.it::1955feca-b79d-4502-a23c-b75b183e41cb" providerId="AD" clId="Web-{78C22D7A-2CE6-2F6F-487D-0BB1D93A2177}" dt="2020-07-02T10:49:11.215" v="53"/>
          <ac:picMkLst>
            <pc:docMk/>
            <pc:sldMk cId="2081768743" sldId="267"/>
            <ac:picMk id="5" creationId="{ED8B95C0-A617-44B2-A27C-D2FEE102B876}"/>
          </ac:picMkLst>
        </pc:picChg>
      </pc:sldChg>
      <pc:sldChg chg="modSp">
        <pc:chgData name="Alessandro Falcetta" userId="S::10503197@polimi.it::1955feca-b79d-4502-a23c-b75b183e41cb" providerId="AD" clId="Web-{78C22D7A-2CE6-2F6F-487D-0BB1D93A2177}" dt="2020-07-02T13:17:19.094" v="1645" actId="20577"/>
        <pc:sldMkLst>
          <pc:docMk/>
          <pc:sldMk cId="2469503753" sldId="270"/>
        </pc:sldMkLst>
        <pc:spChg chg="mod">
          <ac:chgData name="Alessandro Falcetta" userId="S::10503197@polimi.it::1955feca-b79d-4502-a23c-b75b183e41cb" providerId="AD" clId="Web-{78C22D7A-2CE6-2F6F-487D-0BB1D93A2177}" dt="2020-07-02T13:17:19.094" v="1645" actId="20577"/>
          <ac:spMkLst>
            <pc:docMk/>
            <pc:sldMk cId="2469503753" sldId="270"/>
            <ac:spMk id="3" creationId="{F9CC9009-27E2-4A0E-9DA2-9FDA69F50D2D}"/>
          </ac:spMkLst>
        </pc:spChg>
      </pc:sldChg>
      <pc:sldChg chg="addSp delSp modSp add replId">
        <pc:chgData name="Alessandro Falcetta" userId="S::10503197@polimi.it::1955feca-b79d-4502-a23c-b75b183e41cb" providerId="AD" clId="Web-{78C22D7A-2CE6-2F6F-487D-0BB1D93A2177}" dt="2020-07-02T10:57:21.674" v="391" actId="20577"/>
        <pc:sldMkLst>
          <pc:docMk/>
          <pc:sldMk cId="1396672479" sldId="272"/>
        </pc:sldMkLst>
        <pc:spChg chg="mod">
          <ac:chgData name="Alessandro Falcetta" userId="S::10503197@polimi.it::1955feca-b79d-4502-a23c-b75b183e41cb" providerId="AD" clId="Web-{78C22D7A-2CE6-2F6F-487D-0BB1D93A2177}" dt="2020-07-02T10:51:05.732" v="84" actId="20577"/>
          <ac:spMkLst>
            <pc:docMk/>
            <pc:sldMk cId="1396672479" sldId="272"/>
            <ac:spMk id="2" creationId="{ECBEB0E3-C7B3-4B37-8E01-41B69DA5C9FB}"/>
          </ac:spMkLst>
        </pc:spChg>
        <pc:spChg chg="mod">
          <ac:chgData name="Alessandro Falcetta" userId="S::10503197@polimi.it::1955feca-b79d-4502-a23c-b75b183e41cb" providerId="AD" clId="Web-{78C22D7A-2CE6-2F6F-487D-0BB1D93A2177}" dt="2020-07-02T10:57:21.674" v="391" actId="20577"/>
          <ac:spMkLst>
            <pc:docMk/>
            <pc:sldMk cId="1396672479" sldId="272"/>
            <ac:spMk id="3" creationId="{F9CC9009-27E2-4A0E-9DA2-9FDA69F50D2D}"/>
          </ac:spMkLst>
        </pc:spChg>
        <pc:picChg chg="del">
          <ac:chgData name="Alessandro Falcetta" userId="S::10503197@polimi.it::1955feca-b79d-4502-a23c-b75b183e41cb" providerId="AD" clId="Web-{78C22D7A-2CE6-2F6F-487D-0BB1D93A2177}" dt="2020-07-02T10:51:06.498" v="86"/>
          <ac:picMkLst>
            <pc:docMk/>
            <pc:sldMk cId="1396672479" sldId="272"/>
            <ac:picMk id="4" creationId="{75571C86-449A-40CD-9598-E48A510A2C9E}"/>
          </ac:picMkLst>
        </pc:picChg>
        <pc:picChg chg="add mod">
          <ac:chgData name="Alessandro Falcetta" userId="S::10503197@polimi.it::1955feca-b79d-4502-a23c-b75b183e41cb" providerId="AD" clId="Web-{78C22D7A-2CE6-2F6F-487D-0BB1D93A2177}" dt="2020-07-02T10:52:33.530" v="224" actId="1076"/>
          <ac:picMkLst>
            <pc:docMk/>
            <pc:sldMk cId="1396672479" sldId="272"/>
            <ac:picMk id="5" creationId="{DF38C36A-F41D-4EB2-89C2-3DF38F2DF8D5}"/>
          </ac:picMkLst>
        </pc:picChg>
      </pc:sldChg>
      <pc:sldChg chg="addSp delSp modSp add replId">
        <pc:chgData name="Alessandro Falcetta" userId="S::10503197@polimi.it::1955feca-b79d-4502-a23c-b75b183e41cb" providerId="AD" clId="Web-{78C22D7A-2CE6-2F6F-487D-0BB1D93A2177}" dt="2020-07-02T10:57:02.643" v="339" actId="20577"/>
        <pc:sldMkLst>
          <pc:docMk/>
          <pc:sldMk cId="2103276903" sldId="273"/>
        </pc:sldMkLst>
        <pc:spChg chg="mod">
          <ac:chgData name="Alessandro Falcetta" userId="S::10503197@polimi.it::1955feca-b79d-4502-a23c-b75b183e41cb" providerId="AD" clId="Web-{78C22D7A-2CE6-2F6F-487D-0BB1D93A2177}" dt="2020-07-02T10:57:02.643" v="339" actId="20577"/>
          <ac:spMkLst>
            <pc:docMk/>
            <pc:sldMk cId="2103276903" sldId="273"/>
            <ac:spMk id="3" creationId="{F9CC9009-27E2-4A0E-9DA2-9FDA69F50D2D}"/>
          </ac:spMkLst>
        </pc:spChg>
        <pc:spChg chg="add mod">
          <ac:chgData name="Alessandro Falcetta" userId="S::10503197@polimi.it::1955feca-b79d-4502-a23c-b75b183e41cb" providerId="AD" clId="Web-{78C22D7A-2CE6-2F6F-487D-0BB1D93A2177}" dt="2020-07-02T10:55:31.517" v="268" actId="14100"/>
          <ac:spMkLst>
            <pc:docMk/>
            <pc:sldMk cId="2103276903" sldId="273"/>
            <ac:spMk id="6" creationId="{79DB77AE-342B-4C2D-B4F0-86F0F0D422DA}"/>
          </ac:spMkLst>
        </pc:spChg>
        <pc:spChg chg="add mod">
          <ac:chgData name="Alessandro Falcetta" userId="S::10503197@polimi.it::1955feca-b79d-4502-a23c-b75b183e41cb" providerId="AD" clId="Web-{78C22D7A-2CE6-2F6F-487D-0BB1D93A2177}" dt="2020-07-02T10:55:59.314" v="274" actId="1076"/>
          <ac:spMkLst>
            <pc:docMk/>
            <pc:sldMk cId="2103276903" sldId="273"/>
            <ac:spMk id="7" creationId="{AF1B91FC-E2B9-4ED0-A510-4C55CDE51D9C}"/>
          </ac:spMkLst>
        </pc:spChg>
        <pc:picChg chg="add mod">
          <ac:chgData name="Alessandro Falcetta" userId="S::10503197@polimi.it::1955feca-b79d-4502-a23c-b75b183e41cb" providerId="AD" clId="Web-{78C22D7A-2CE6-2F6F-487D-0BB1D93A2177}" dt="2020-07-02T10:54:25.891" v="262" actId="14100"/>
          <ac:picMkLst>
            <pc:docMk/>
            <pc:sldMk cId="2103276903" sldId="273"/>
            <ac:picMk id="4" creationId="{7DC5CEDA-4960-4A51-9AB5-06838B6BEE9F}"/>
          </ac:picMkLst>
        </pc:picChg>
        <pc:picChg chg="del">
          <ac:chgData name="Alessandro Falcetta" userId="S::10503197@polimi.it::1955feca-b79d-4502-a23c-b75b183e41cb" providerId="AD" clId="Web-{78C22D7A-2CE6-2F6F-487D-0BB1D93A2177}" dt="2020-07-02T10:54:09.188" v="256"/>
          <ac:picMkLst>
            <pc:docMk/>
            <pc:sldMk cId="2103276903" sldId="273"/>
            <ac:picMk id="5" creationId="{DF38C36A-F41D-4EB2-89C2-3DF38F2DF8D5}"/>
          </ac:picMkLst>
        </pc:picChg>
      </pc:sldChg>
      <pc:sldChg chg="addSp delSp modSp add replId">
        <pc:chgData name="Alessandro Falcetta" userId="S::10503197@polimi.it::1955feca-b79d-4502-a23c-b75b183e41cb" providerId="AD" clId="Web-{78C22D7A-2CE6-2F6F-487D-0BB1D93A2177}" dt="2020-07-02T13:18:28.048" v="1647" actId="20577"/>
        <pc:sldMkLst>
          <pc:docMk/>
          <pc:sldMk cId="2506590936" sldId="274"/>
        </pc:sldMkLst>
        <pc:spChg chg="mod">
          <ac:chgData name="Alessandro Falcetta" userId="S::10503197@polimi.it::1955feca-b79d-4502-a23c-b75b183e41cb" providerId="AD" clId="Web-{78C22D7A-2CE6-2F6F-487D-0BB1D93A2177}" dt="2020-07-02T11:00:57.146" v="413" actId="20577"/>
          <ac:spMkLst>
            <pc:docMk/>
            <pc:sldMk cId="2506590936" sldId="274"/>
            <ac:spMk id="2" creationId="{ECBEB0E3-C7B3-4B37-8E01-41B69DA5C9FB}"/>
          </ac:spMkLst>
        </pc:spChg>
        <pc:spChg chg="mod">
          <ac:chgData name="Alessandro Falcetta" userId="S::10503197@polimi.it::1955feca-b79d-4502-a23c-b75b183e41cb" providerId="AD" clId="Web-{78C22D7A-2CE6-2F6F-487D-0BB1D93A2177}" dt="2020-07-02T13:18:28.048" v="1647" actId="20577"/>
          <ac:spMkLst>
            <pc:docMk/>
            <pc:sldMk cId="2506590936" sldId="274"/>
            <ac:spMk id="3" creationId="{F9CC9009-27E2-4A0E-9DA2-9FDA69F50D2D}"/>
          </ac:spMkLst>
        </pc:spChg>
        <pc:spChg chg="del">
          <ac:chgData name="Alessandro Falcetta" userId="S::10503197@polimi.it::1955feca-b79d-4502-a23c-b75b183e41cb" providerId="AD" clId="Web-{78C22D7A-2CE6-2F6F-487D-0BB1D93A2177}" dt="2020-07-02T11:01:44.474" v="418"/>
          <ac:spMkLst>
            <pc:docMk/>
            <pc:sldMk cId="2506590936" sldId="274"/>
            <ac:spMk id="6" creationId="{79DB77AE-342B-4C2D-B4F0-86F0F0D422DA}"/>
          </ac:spMkLst>
        </pc:spChg>
        <pc:spChg chg="del">
          <ac:chgData name="Alessandro Falcetta" userId="S::10503197@polimi.it::1955feca-b79d-4502-a23c-b75b183e41cb" providerId="AD" clId="Web-{78C22D7A-2CE6-2F6F-487D-0BB1D93A2177}" dt="2020-07-02T11:01:50.412" v="419"/>
          <ac:spMkLst>
            <pc:docMk/>
            <pc:sldMk cId="2506590936" sldId="274"/>
            <ac:spMk id="7" creationId="{AF1B91FC-E2B9-4ED0-A510-4C55CDE51D9C}"/>
          </ac:spMkLst>
        </pc:spChg>
        <pc:picChg chg="del">
          <ac:chgData name="Alessandro Falcetta" userId="S::10503197@polimi.it::1955feca-b79d-4502-a23c-b75b183e41cb" providerId="AD" clId="Web-{78C22D7A-2CE6-2F6F-487D-0BB1D93A2177}" dt="2020-07-02T11:01:42.584" v="416"/>
          <ac:picMkLst>
            <pc:docMk/>
            <pc:sldMk cId="2506590936" sldId="274"/>
            <ac:picMk id="4" creationId="{7DC5CEDA-4960-4A51-9AB5-06838B6BEE9F}"/>
          </ac:picMkLst>
        </pc:picChg>
        <pc:picChg chg="add mod">
          <ac:chgData name="Alessandro Falcetta" userId="S::10503197@polimi.it::1955feca-b79d-4502-a23c-b75b183e41cb" providerId="AD" clId="Web-{78C22D7A-2CE6-2F6F-487D-0BB1D93A2177}" dt="2020-07-02T11:02:00.193" v="424" actId="1076"/>
          <ac:picMkLst>
            <pc:docMk/>
            <pc:sldMk cId="2506590936" sldId="274"/>
            <ac:picMk id="5" creationId="{0421CEF3-CC1E-41BA-ACE3-60C331BCEEBA}"/>
          </ac:picMkLst>
        </pc:picChg>
      </pc:sldChg>
      <pc:sldChg chg="addSp delSp modSp add replId">
        <pc:chgData name="Alessandro Falcetta" userId="S::10503197@polimi.it::1955feca-b79d-4502-a23c-b75b183e41cb" providerId="AD" clId="Web-{78C22D7A-2CE6-2F6F-487D-0BB1D93A2177}" dt="2020-07-02T11:05:31.696" v="604" actId="20577"/>
        <pc:sldMkLst>
          <pc:docMk/>
          <pc:sldMk cId="389093653" sldId="275"/>
        </pc:sldMkLst>
        <pc:spChg chg="mod">
          <ac:chgData name="Alessandro Falcetta" userId="S::10503197@polimi.it::1955feca-b79d-4502-a23c-b75b183e41cb" providerId="AD" clId="Web-{78C22D7A-2CE6-2F6F-487D-0BB1D93A2177}" dt="2020-07-02T11:05:31.696" v="604" actId="20577"/>
          <ac:spMkLst>
            <pc:docMk/>
            <pc:sldMk cId="389093653" sldId="275"/>
            <ac:spMk id="3" creationId="{F9CC9009-27E2-4A0E-9DA2-9FDA69F50D2D}"/>
          </ac:spMkLst>
        </pc:spChg>
        <pc:spChg chg="del">
          <ac:chgData name="Alessandro Falcetta" userId="S::10503197@polimi.it::1955feca-b79d-4502-a23c-b75b183e41cb" providerId="AD" clId="Web-{78C22D7A-2CE6-2F6F-487D-0BB1D93A2177}" dt="2020-07-02T11:04:15.195" v="572"/>
          <ac:spMkLst>
            <pc:docMk/>
            <pc:sldMk cId="389093653" sldId="275"/>
            <ac:spMk id="6" creationId="{79DB77AE-342B-4C2D-B4F0-86F0F0D422DA}"/>
          </ac:spMkLst>
        </pc:spChg>
        <pc:spChg chg="del">
          <ac:chgData name="Alessandro Falcetta" userId="S::10503197@polimi.it::1955feca-b79d-4502-a23c-b75b183e41cb" providerId="AD" clId="Web-{78C22D7A-2CE6-2F6F-487D-0BB1D93A2177}" dt="2020-07-02T11:04:19.851" v="573"/>
          <ac:spMkLst>
            <pc:docMk/>
            <pc:sldMk cId="389093653" sldId="275"/>
            <ac:spMk id="7" creationId="{AF1B91FC-E2B9-4ED0-A510-4C55CDE51D9C}"/>
          </ac:spMkLst>
        </pc:spChg>
        <pc:picChg chg="del">
          <ac:chgData name="Alessandro Falcetta" userId="S::10503197@polimi.it::1955feca-b79d-4502-a23c-b75b183e41cb" providerId="AD" clId="Web-{78C22D7A-2CE6-2F6F-487D-0BB1D93A2177}" dt="2020-07-02T11:04:20.757" v="574"/>
          <ac:picMkLst>
            <pc:docMk/>
            <pc:sldMk cId="389093653" sldId="275"/>
            <ac:picMk id="4" creationId="{7DC5CEDA-4960-4A51-9AB5-06838B6BEE9F}"/>
          </ac:picMkLst>
        </pc:picChg>
        <pc:picChg chg="add mod">
          <ac:chgData name="Alessandro Falcetta" userId="S::10503197@polimi.it::1955feca-b79d-4502-a23c-b75b183e41cb" providerId="AD" clId="Web-{78C22D7A-2CE6-2F6F-487D-0BB1D93A2177}" dt="2020-07-02T11:04:58.211" v="578" actId="14100"/>
          <ac:picMkLst>
            <pc:docMk/>
            <pc:sldMk cId="389093653" sldId="275"/>
            <ac:picMk id="5" creationId="{D9F907BB-8C47-4D40-9833-590C10970129}"/>
          </ac:picMkLst>
        </pc:picChg>
      </pc:sldChg>
      <pc:sldChg chg="addSp delSp modSp add replId">
        <pc:chgData name="Alessandro Falcetta" userId="S::10503197@polimi.it::1955feca-b79d-4502-a23c-b75b183e41cb" providerId="AD" clId="Web-{78C22D7A-2CE6-2F6F-487D-0BB1D93A2177}" dt="2020-07-02T11:19:25.862" v="788" actId="20577"/>
        <pc:sldMkLst>
          <pc:docMk/>
          <pc:sldMk cId="985358071" sldId="276"/>
        </pc:sldMkLst>
        <pc:spChg chg="mod">
          <ac:chgData name="Alessandro Falcetta" userId="S::10503197@polimi.it::1955feca-b79d-4502-a23c-b75b183e41cb" providerId="AD" clId="Web-{78C22D7A-2CE6-2F6F-487D-0BB1D93A2177}" dt="2020-07-02T11:07:34.182" v="612" actId="20577"/>
          <ac:spMkLst>
            <pc:docMk/>
            <pc:sldMk cId="985358071" sldId="276"/>
            <ac:spMk id="2" creationId="{ECBEB0E3-C7B3-4B37-8E01-41B69DA5C9FB}"/>
          </ac:spMkLst>
        </pc:spChg>
        <pc:spChg chg="mod">
          <ac:chgData name="Alessandro Falcetta" userId="S::10503197@polimi.it::1955feca-b79d-4502-a23c-b75b183e41cb" providerId="AD" clId="Web-{78C22D7A-2CE6-2F6F-487D-0BB1D93A2177}" dt="2020-07-02T11:19:25.862" v="788" actId="20577"/>
          <ac:spMkLst>
            <pc:docMk/>
            <pc:sldMk cId="985358071" sldId="276"/>
            <ac:spMk id="3" creationId="{F9CC9009-27E2-4A0E-9DA2-9FDA69F50D2D}"/>
          </ac:spMkLst>
        </pc:spChg>
        <pc:spChg chg="add mod">
          <ac:chgData name="Alessandro Falcetta" userId="S::10503197@polimi.it::1955feca-b79d-4502-a23c-b75b183e41cb" providerId="AD" clId="Web-{78C22D7A-2CE6-2F6F-487D-0BB1D93A2177}" dt="2020-07-02T11:10:17.590" v="691"/>
          <ac:spMkLst>
            <pc:docMk/>
            <pc:sldMk cId="985358071" sldId="276"/>
            <ac:spMk id="4" creationId="{BEAED922-1EB1-44D8-AC24-5CBE572A2FBF}"/>
          </ac:spMkLst>
        </pc:spChg>
        <pc:spChg chg="add del mod">
          <ac:chgData name="Alessandro Falcetta" userId="S::10503197@polimi.it::1955feca-b79d-4502-a23c-b75b183e41cb" providerId="AD" clId="Web-{78C22D7A-2CE6-2F6F-487D-0BB1D93A2177}" dt="2020-07-02T11:15:21.297" v="743"/>
          <ac:spMkLst>
            <pc:docMk/>
            <pc:sldMk cId="985358071" sldId="276"/>
            <ac:spMk id="6" creationId="{5385110D-D1BE-44EC-B1F4-2D12986FC5AF}"/>
          </ac:spMkLst>
        </pc:spChg>
        <pc:spChg chg="add del mod">
          <ac:chgData name="Alessandro Falcetta" userId="S::10503197@polimi.it::1955feca-b79d-4502-a23c-b75b183e41cb" providerId="AD" clId="Web-{78C22D7A-2CE6-2F6F-487D-0BB1D93A2177}" dt="2020-07-02T11:15:32.828" v="746"/>
          <ac:spMkLst>
            <pc:docMk/>
            <pc:sldMk cId="985358071" sldId="276"/>
            <ac:spMk id="7" creationId="{37E7058F-1B69-4621-B7BB-620549502282}"/>
          </ac:spMkLst>
        </pc:spChg>
        <pc:picChg chg="del">
          <ac:chgData name="Alessandro Falcetta" userId="S::10503197@polimi.it::1955feca-b79d-4502-a23c-b75b183e41cb" providerId="AD" clId="Web-{78C22D7A-2CE6-2F6F-487D-0BB1D93A2177}" dt="2020-07-02T11:14:54.046" v="740"/>
          <ac:picMkLst>
            <pc:docMk/>
            <pc:sldMk cId="985358071" sldId="276"/>
            <ac:picMk id="5" creationId="{0421CEF3-CC1E-41BA-ACE3-60C331BCEEBA}"/>
          </ac:picMkLst>
        </pc:picChg>
        <pc:picChg chg="add mod">
          <ac:chgData name="Alessandro Falcetta" userId="S::10503197@polimi.it::1955feca-b79d-4502-a23c-b75b183e41cb" providerId="AD" clId="Web-{78C22D7A-2CE6-2F6F-487D-0BB1D93A2177}" dt="2020-07-02T11:16:11.797" v="750" actId="1076"/>
          <ac:picMkLst>
            <pc:docMk/>
            <pc:sldMk cId="985358071" sldId="276"/>
            <ac:picMk id="8" creationId="{33B38347-6E8D-4009-9623-CD2FBCAB2FD5}"/>
          </ac:picMkLst>
        </pc:picChg>
        <pc:picChg chg="add mod">
          <ac:chgData name="Alessandro Falcetta" userId="S::10503197@polimi.it::1955feca-b79d-4502-a23c-b75b183e41cb" providerId="AD" clId="Web-{78C22D7A-2CE6-2F6F-487D-0BB1D93A2177}" dt="2020-07-02T11:19:04.893" v="754" actId="1076"/>
          <ac:picMkLst>
            <pc:docMk/>
            <pc:sldMk cId="985358071" sldId="276"/>
            <ac:picMk id="9" creationId="{963EF159-B9C8-44F5-9522-31C962B8B35C}"/>
          </ac:picMkLst>
        </pc:picChg>
      </pc:sldChg>
      <pc:sldChg chg="delSp modSp add replId">
        <pc:chgData name="Alessandro Falcetta" userId="S::10503197@polimi.it::1955feca-b79d-4502-a23c-b75b183e41cb" providerId="AD" clId="Web-{78C22D7A-2CE6-2F6F-487D-0BB1D93A2177}" dt="2020-07-02T13:08:23.355" v="1082" actId="20577"/>
        <pc:sldMkLst>
          <pc:docMk/>
          <pc:sldMk cId="3274679534" sldId="277"/>
        </pc:sldMkLst>
        <pc:spChg chg="mod">
          <ac:chgData name="Alessandro Falcetta" userId="S::10503197@polimi.it::1955feca-b79d-4502-a23c-b75b183e41cb" providerId="AD" clId="Web-{78C22D7A-2CE6-2F6F-487D-0BB1D93A2177}" dt="2020-07-02T13:05:12.697" v="796" actId="20577"/>
          <ac:spMkLst>
            <pc:docMk/>
            <pc:sldMk cId="3274679534" sldId="277"/>
            <ac:spMk id="2" creationId="{ECBEB0E3-C7B3-4B37-8E01-41B69DA5C9FB}"/>
          </ac:spMkLst>
        </pc:spChg>
        <pc:spChg chg="mod">
          <ac:chgData name="Alessandro Falcetta" userId="S::10503197@polimi.it::1955feca-b79d-4502-a23c-b75b183e41cb" providerId="AD" clId="Web-{78C22D7A-2CE6-2F6F-487D-0BB1D93A2177}" dt="2020-07-02T13:08:23.355" v="1082" actId="20577"/>
          <ac:spMkLst>
            <pc:docMk/>
            <pc:sldMk cId="3274679534" sldId="277"/>
            <ac:spMk id="3" creationId="{F9CC9009-27E2-4A0E-9DA2-9FDA69F50D2D}"/>
          </ac:spMkLst>
        </pc:spChg>
        <pc:spChg chg="del">
          <ac:chgData name="Alessandro Falcetta" userId="S::10503197@polimi.it::1955feca-b79d-4502-a23c-b75b183e41cb" providerId="AD" clId="Web-{78C22D7A-2CE6-2F6F-487D-0BB1D93A2177}" dt="2020-07-02T13:05:24.276" v="805"/>
          <ac:spMkLst>
            <pc:docMk/>
            <pc:sldMk cId="3274679534" sldId="277"/>
            <ac:spMk id="4" creationId="{BEAED922-1EB1-44D8-AC24-5CBE572A2FBF}"/>
          </ac:spMkLst>
        </pc:spChg>
        <pc:picChg chg="del">
          <ac:chgData name="Alessandro Falcetta" userId="S::10503197@polimi.it::1955feca-b79d-4502-a23c-b75b183e41cb" providerId="AD" clId="Web-{78C22D7A-2CE6-2F6F-487D-0BB1D93A2177}" dt="2020-07-02T13:05:14.322" v="799"/>
          <ac:picMkLst>
            <pc:docMk/>
            <pc:sldMk cId="3274679534" sldId="277"/>
            <ac:picMk id="8" creationId="{33B38347-6E8D-4009-9623-CD2FBCAB2FD5}"/>
          </ac:picMkLst>
        </pc:picChg>
        <pc:picChg chg="del">
          <ac:chgData name="Alessandro Falcetta" userId="S::10503197@polimi.it::1955feca-b79d-4502-a23c-b75b183e41cb" providerId="AD" clId="Web-{78C22D7A-2CE6-2F6F-487D-0BB1D93A2177}" dt="2020-07-02T13:05:16.760" v="800"/>
          <ac:picMkLst>
            <pc:docMk/>
            <pc:sldMk cId="3274679534" sldId="277"/>
            <ac:picMk id="9" creationId="{963EF159-B9C8-44F5-9522-31C962B8B35C}"/>
          </ac:picMkLst>
        </pc:picChg>
      </pc:sldChg>
      <pc:sldChg chg="modSp add replId">
        <pc:chgData name="Alessandro Falcetta" userId="S::10503197@polimi.it::1955feca-b79d-4502-a23c-b75b183e41cb" providerId="AD" clId="Web-{78C22D7A-2CE6-2F6F-487D-0BB1D93A2177}" dt="2020-07-02T13:11:45.466" v="1406" actId="20577"/>
        <pc:sldMkLst>
          <pc:docMk/>
          <pc:sldMk cId="2391721334" sldId="278"/>
        </pc:sldMkLst>
        <pc:spChg chg="mod">
          <ac:chgData name="Alessandro Falcetta" userId="S::10503197@polimi.it::1955feca-b79d-4502-a23c-b75b183e41cb" providerId="AD" clId="Web-{78C22D7A-2CE6-2F6F-487D-0BB1D93A2177}" dt="2020-07-02T13:09:37.840" v="1088" actId="20577"/>
          <ac:spMkLst>
            <pc:docMk/>
            <pc:sldMk cId="2391721334" sldId="278"/>
            <ac:spMk id="2" creationId="{ECBEB0E3-C7B3-4B37-8E01-41B69DA5C9FB}"/>
          </ac:spMkLst>
        </pc:spChg>
        <pc:spChg chg="mod">
          <ac:chgData name="Alessandro Falcetta" userId="S::10503197@polimi.it::1955feca-b79d-4502-a23c-b75b183e41cb" providerId="AD" clId="Web-{78C22D7A-2CE6-2F6F-487D-0BB1D93A2177}" dt="2020-07-02T13:11:45.466" v="1406" actId="20577"/>
          <ac:spMkLst>
            <pc:docMk/>
            <pc:sldMk cId="2391721334" sldId="278"/>
            <ac:spMk id="3" creationId="{F9CC9009-27E2-4A0E-9DA2-9FDA69F50D2D}"/>
          </ac:spMkLst>
        </pc:spChg>
      </pc:sldChg>
      <pc:sldChg chg="modSp add replId">
        <pc:chgData name="Alessandro Falcetta" userId="S::10503197@polimi.it::1955feca-b79d-4502-a23c-b75b183e41cb" providerId="AD" clId="Web-{78C22D7A-2CE6-2F6F-487D-0BB1D93A2177}" dt="2020-07-02T13:13:13.420" v="1563" actId="20577"/>
        <pc:sldMkLst>
          <pc:docMk/>
          <pc:sldMk cId="3198621464" sldId="279"/>
        </pc:sldMkLst>
        <pc:spChg chg="mod">
          <ac:chgData name="Alessandro Falcetta" userId="S::10503197@polimi.it::1955feca-b79d-4502-a23c-b75b183e41cb" providerId="AD" clId="Web-{78C22D7A-2CE6-2F6F-487D-0BB1D93A2177}" dt="2020-07-02T13:13:13.420" v="1563" actId="20577"/>
          <ac:spMkLst>
            <pc:docMk/>
            <pc:sldMk cId="3198621464" sldId="279"/>
            <ac:spMk id="3" creationId="{F9CC9009-27E2-4A0E-9DA2-9FDA69F50D2D}"/>
          </ac:spMkLst>
        </pc:spChg>
      </pc:sldChg>
      <pc:sldChg chg="addSp delSp modSp add replId">
        <pc:chgData name="Alessandro Falcetta" userId="S::10503197@polimi.it::1955feca-b79d-4502-a23c-b75b183e41cb" providerId="AD" clId="Web-{78C22D7A-2CE6-2F6F-487D-0BB1D93A2177}" dt="2020-07-02T13:13:41.077" v="1572" actId="20577"/>
        <pc:sldMkLst>
          <pc:docMk/>
          <pc:sldMk cId="1660682099" sldId="280"/>
        </pc:sldMkLst>
        <pc:spChg chg="mod">
          <ac:chgData name="Alessandro Falcetta" userId="S::10503197@polimi.it::1955feca-b79d-4502-a23c-b75b183e41cb" providerId="AD" clId="Web-{78C22D7A-2CE6-2F6F-487D-0BB1D93A2177}" dt="2020-07-02T13:13:41.077" v="1572" actId="20577"/>
          <ac:spMkLst>
            <pc:docMk/>
            <pc:sldMk cId="1660682099" sldId="280"/>
            <ac:spMk id="2" creationId="{ECBEB0E3-C7B3-4B37-8E01-41B69DA5C9FB}"/>
          </ac:spMkLst>
        </pc:spChg>
        <pc:spChg chg="del">
          <ac:chgData name="Alessandro Falcetta" userId="S::10503197@polimi.it::1955feca-b79d-4502-a23c-b75b183e41cb" providerId="AD" clId="Web-{78C22D7A-2CE6-2F6F-487D-0BB1D93A2177}" dt="2020-07-02T13:13:28.373" v="1567"/>
          <ac:spMkLst>
            <pc:docMk/>
            <pc:sldMk cId="1660682099" sldId="280"/>
            <ac:spMk id="3" creationId="{F9CC9009-27E2-4A0E-9DA2-9FDA69F50D2D}"/>
          </ac:spMkLst>
        </pc:spChg>
        <pc:spChg chg="add del mod">
          <ac:chgData name="Alessandro Falcetta" userId="S::10503197@polimi.it::1955feca-b79d-4502-a23c-b75b183e41cb" providerId="AD" clId="Web-{78C22D7A-2CE6-2F6F-487D-0BB1D93A2177}" dt="2020-07-02T13:13:30.530" v="1568"/>
          <ac:spMkLst>
            <pc:docMk/>
            <pc:sldMk cId="1660682099" sldId="280"/>
            <ac:spMk id="5" creationId="{8C9E8B01-66A5-4A5A-8962-4FCAFE431451}"/>
          </ac:spMkLst>
        </pc:spChg>
      </pc:sldChg>
    </pc:docChg>
  </pc:docChgLst>
  <pc:docChgLst>
    <pc:chgData name="Alessandro Falcetta" userId="S::10503197@polimi.it::1955feca-b79d-4502-a23c-b75b183e41cb" providerId="AD" clId="Web-{863C06E4-1F75-4B53-032D-5AD3737DBD6F}"/>
    <pc:docChg chg="modSld">
      <pc:chgData name="Alessandro Falcetta" userId="S::10503197@polimi.it::1955feca-b79d-4502-a23c-b75b183e41cb" providerId="AD" clId="Web-{863C06E4-1F75-4B53-032D-5AD3737DBD6F}" dt="2020-06-11T14:04:00.918" v="71" actId="20577"/>
      <pc:docMkLst>
        <pc:docMk/>
      </pc:docMkLst>
      <pc:sldChg chg="modSp">
        <pc:chgData name="Alessandro Falcetta" userId="S::10503197@polimi.it::1955feca-b79d-4502-a23c-b75b183e41cb" providerId="AD" clId="Web-{863C06E4-1F75-4B53-032D-5AD3737DBD6F}" dt="2020-06-11T14:04:00.918" v="70" actId="20577"/>
        <pc:sldMkLst>
          <pc:docMk/>
          <pc:sldMk cId="2764504476" sldId="259"/>
        </pc:sldMkLst>
        <pc:spChg chg="mod">
          <ac:chgData name="Alessandro Falcetta" userId="S::10503197@polimi.it::1955feca-b79d-4502-a23c-b75b183e41cb" providerId="AD" clId="Web-{863C06E4-1F75-4B53-032D-5AD3737DBD6F}" dt="2020-06-11T14:04:00.918" v="70" actId="20577"/>
          <ac:spMkLst>
            <pc:docMk/>
            <pc:sldMk cId="2764504476" sldId="259"/>
            <ac:spMk id="8" creationId="{57C72412-CCDC-4AA3-A489-D4E7BA3B6476}"/>
          </ac:spMkLst>
        </pc:spChg>
      </pc:sldChg>
      <pc:sldChg chg="modSp">
        <pc:chgData name="Alessandro Falcetta" userId="S::10503197@polimi.it::1955feca-b79d-4502-a23c-b75b183e41cb" providerId="AD" clId="Web-{863C06E4-1F75-4B53-032D-5AD3737DBD6F}" dt="2020-06-11T13:51:13.910" v="16" actId="20577"/>
        <pc:sldMkLst>
          <pc:docMk/>
          <pc:sldMk cId="944904127" sldId="260"/>
        </pc:sldMkLst>
        <pc:spChg chg="mod">
          <ac:chgData name="Alessandro Falcetta" userId="S::10503197@polimi.it::1955feca-b79d-4502-a23c-b75b183e41cb" providerId="AD" clId="Web-{863C06E4-1F75-4B53-032D-5AD3737DBD6F}" dt="2020-06-11T13:51:13.910" v="16" actId="20577"/>
          <ac:spMkLst>
            <pc:docMk/>
            <pc:sldMk cId="944904127" sldId="260"/>
            <ac:spMk id="3" creationId="{F9CC9009-27E2-4A0E-9DA2-9FDA69F50D2D}"/>
          </ac:spMkLst>
        </pc:spChg>
      </pc:sldChg>
      <pc:sldChg chg="modSp">
        <pc:chgData name="Alessandro Falcetta" userId="S::10503197@polimi.it::1955feca-b79d-4502-a23c-b75b183e41cb" providerId="AD" clId="Web-{863C06E4-1F75-4B53-032D-5AD3737DBD6F}" dt="2020-06-11T13:51:41.491" v="20" actId="20577"/>
        <pc:sldMkLst>
          <pc:docMk/>
          <pc:sldMk cId="665759445" sldId="262"/>
        </pc:sldMkLst>
        <pc:spChg chg="mod">
          <ac:chgData name="Alessandro Falcetta" userId="S::10503197@polimi.it::1955feca-b79d-4502-a23c-b75b183e41cb" providerId="AD" clId="Web-{863C06E4-1F75-4B53-032D-5AD3737DBD6F}" dt="2020-06-11T13:51:41.491" v="20" actId="20577"/>
          <ac:spMkLst>
            <pc:docMk/>
            <pc:sldMk cId="665759445" sldId="262"/>
            <ac:spMk id="3" creationId="{F9CC9009-27E2-4A0E-9DA2-9FDA69F50D2D}"/>
          </ac:spMkLst>
        </pc:spChg>
      </pc:sldChg>
    </pc:docChg>
  </pc:docChgLst>
  <pc:docChgLst>
    <pc:chgData name="Alessandro Falcetta" userId="S::10503197@polimi.it::1955feca-b79d-4502-a23c-b75b183e41cb" providerId="AD" clId="Web-{C6F79712-B24F-E100-6726-5E8AF5A89842}"/>
    <pc:docChg chg="modSld">
      <pc:chgData name="Alessandro Falcetta" userId="S::10503197@polimi.it::1955feca-b79d-4502-a23c-b75b183e41cb" providerId="AD" clId="Web-{C6F79712-B24F-E100-6726-5E8AF5A89842}" dt="2020-06-11T13:49:55.653" v="188" actId="20577"/>
      <pc:docMkLst>
        <pc:docMk/>
      </pc:docMkLst>
      <pc:sldChg chg="modSp">
        <pc:chgData name="Alessandro Falcetta" userId="S::10503197@polimi.it::1955feca-b79d-4502-a23c-b75b183e41cb" providerId="AD" clId="Web-{C6F79712-B24F-E100-6726-5E8AF5A89842}" dt="2020-06-11T13:43:41.643" v="68" actId="14100"/>
        <pc:sldMkLst>
          <pc:docMk/>
          <pc:sldMk cId="2101714743" sldId="257"/>
        </pc:sldMkLst>
        <pc:spChg chg="mod">
          <ac:chgData name="Alessandro Falcetta" userId="S::10503197@polimi.it::1955feca-b79d-4502-a23c-b75b183e41cb" providerId="AD" clId="Web-{C6F79712-B24F-E100-6726-5E8AF5A89842}" dt="2020-06-11T13:43:41.643" v="68" actId="14100"/>
          <ac:spMkLst>
            <pc:docMk/>
            <pc:sldMk cId="2101714743" sldId="257"/>
            <ac:spMk id="3" creationId="{F9CC9009-27E2-4A0E-9DA2-9FDA69F50D2D}"/>
          </ac:spMkLst>
        </pc:spChg>
      </pc:sldChg>
      <pc:sldChg chg="modSp">
        <pc:chgData name="Alessandro Falcetta" userId="S::10503197@polimi.it::1955feca-b79d-4502-a23c-b75b183e41cb" providerId="AD" clId="Web-{C6F79712-B24F-E100-6726-5E8AF5A89842}" dt="2020-06-11T13:49:55.653" v="187" actId="20577"/>
        <pc:sldMkLst>
          <pc:docMk/>
          <pc:sldMk cId="944904127" sldId="260"/>
        </pc:sldMkLst>
        <pc:spChg chg="mod">
          <ac:chgData name="Alessandro Falcetta" userId="S::10503197@polimi.it::1955feca-b79d-4502-a23c-b75b183e41cb" providerId="AD" clId="Web-{C6F79712-B24F-E100-6726-5E8AF5A89842}" dt="2020-06-11T13:49:55.653" v="187" actId="20577"/>
          <ac:spMkLst>
            <pc:docMk/>
            <pc:sldMk cId="944904127" sldId="260"/>
            <ac:spMk id="3" creationId="{F9CC9009-27E2-4A0E-9DA2-9FDA69F50D2D}"/>
          </ac:spMkLst>
        </pc:spChg>
      </pc:sldChg>
      <pc:sldChg chg="modSp">
        <pc:chgData name="Alessandro Falcetta" userId="S::10503197@polimi.it::1955feca-b79d-4502-a23c-b75b183e41cb" providerId="AD" clId="Web-{C6F79712-B24F-E100-6726-5E8AF5A89842}" dt="2020-06-11T13:41:53.120" v="2" actId="20577"/>
        <pc:sldMkLst>
          <pc:docMk/>
          <pc:sldMk cId="1639500709" sldId="264"/>
        </pc:sldMkLst>
        <pc:spChg chg="mod">
          <ac:chgData name="Alessandro Falcetta" userId="S::10503197@polimi.it::1955feca-b79d-4502-a23c-b75b183e41cb" providerId="AD" clId="Web-{C6F79712-B24F-E100-6726-5E8AF5A89842}" dt="2020-06-11T13:41:53.120" v="2" actId="20577"/>
          <ac:spMkLst>
            <pc:docMk/>
            <pc:sldMk cId="1639500709" sldId="264"/>
            <ac:spMk id="3" creationId="{F9CC9009-27E2-4A0E-9DA2-9FDA69F50D2D}"/>
          </ac:spMkLst>
        </pc:spChg>
      </pc:sldChg>
    </pc:docChg>
  </pc:docChgLst>
  <pc:docChgLst>
    <pc:chgData name="Alessandro Falcetta" userId="S::10503197@polimi.it::1955feca-b79d-4502-a23c-b75b183e41cb" providerId="AD" clId="Web-{A8B45D8C-39F1-4A48-A597-CCAF3D6C2B1B}"/>
    <pc:docChg chg="addSld delSld modSld addMainMaster delMainMaster">
      <pc:chgData name="Alessandro Falcetta" userId="S::10503197@polimi.it::1955feca-b79d-4502-a23c-b75b183e41cb" providerId="AD" clId="Web-{A8B45D8C-39F1-4A48-A597-CCAF3D6C2B1B}" dt="2020-05-19T16:42:32.694" v="2501"/>
      <pc:docMkLst>
        <pc:docMk/>
      </pc:docMkLst>
      <pc:sldChg chg="addSp delSp modSp new mod setBg modClrScheme setClrOvrMap chgLayout">
        <pc:chgData name="Alessandro Falcetta" userId="S::10503197@polimi.it::1955feca-b79d-4502-a23c-b75b183e41cb" providerId="AD" clId="Web-{A8B45D8C-39F1-4A48-A597-CCAF3D6C2B1B}" dt="2020-05-19T15:06:52.029" v="478" actId="20577"/>
        <pc:sldMkLst>
          <pc:docMk/>
          <pc:sldMk cId="3805096726" sldId="256"/>
        </pc:sldMkLst>
        <pc:spChg chg="mod">
          <ac:chgData name="Alessandro Falcetta" userId="S::10503197@polimi.it::1955feca-b79d-4502-a23c-b75b183e41cb" providerId="AD" clId="Web-{A8B45D8C-39F1-4A48-A597-CCAF3D6C2B1B}" dt="2020-05-19T14:56:49.182" v="155"/>
          <ac:spMkLst>
            <pc:docMk/>
            <pc:sldMk cId="3805096726" sldId="256"/>
            <ac:spMk id="2" creationId="{B21923AE-E646-44F5-BD12-7C506CACC7C7}"/>
          </ac:spMkLst>
        </pc:spChg>
        <pc:spChg chg="mod">
          <ac:chgData name="Alessandro Falcetta" userId="S::10503197@polimi.it::1955feca-b79d-4502-a23c-b75b183e41cb" providerId="AD" clId="Web-{A8B45D8C-39F1-4A48-A597-CCAF3D6C2B1B}" dt="2020-05-19T15:06:52.029" v="478" actId="20577"/>
          <ac:spMkLst>
            <pc:docMk/>
            <pc:sldMk cId="3805096726" sldId="256"/>
            <ac:spMk id="3" creationId="{067ED75B-F944-4F49-85C2-E76C5EF592C6}"/>
          </ac:spMkLst>
        </pc:spChg>
        <pc:spChg chg="add del">
          <ac:chgData name="Alessandro Falcetta" userId="S::10503197@polimi.it::1955feca-b79d-4502-a23c-b75b183e41cb" providerId="AD" clId="Web-{A8B45D8C-39F1-4A48-A597-CCAF3D6C2B1B}" dt="2020-05-19T14:56:49.182" v="155"/>
          <ac:spMkLst>
            <pc:docMk/>
            <pc:sldMk cId="3805096726" sldId="256"/>
            <ac:spMk id="9" creationId="{E2CFBC99-FB8F-41F7-A81D-A5288D688D79}"/>
          </ac:spMkLst>
        </pc:spChg>
        <pc:spChg chg="add del">
          <ac:chgData name="Alessandro Falcetta" userId="S::10503197@polimi.it::1955feca-b79d-4502-a23c-b75b183e41cb" providerId="AD" clId="Web-{A8B45D8C-39F1-4A48-A597-CCAF3D6C2B1B}" dt="2020-05-19T14:56:49.182" v="155"/>
          <ac:spMkLst>
            <pc:docMk/>
            <pc:sldMk cId="3805096726" sldId="256"/>
            <ac:spMk id="11" creationId="{1EF86BFA-9133-4F6B-98BE-1CBB87EB62F5}"/>
          </ac:spMkLst>
        </pc:spChg>
        <pc:spChg chg="add">
          <ac:chgData name="Alessandro Falcetta" userId="S::10503197@polimi.it::1955feca-b79d-4502-a23c-b75b183e41cb" providerId="AD" clId="Web-{A8B45D8C-39F1-4A48-A597-CCAF3D6C2B1B}" dt="2020-05-19T14:56:49.182" v="155"/>
          <ac:spMkLst>
            <pc:docMk/>
            <pc:sldMk cId="3805096726" sldId="256"/>
            <ac:spMk id="16" creationId="{A1D7EC86-7CB9-431D-8AC3-8AAF0440B162}"/>
          </ac:spMkLst>
        </pc:spChg>
        <pc:spChg chg="add">
          <ac:chgData name="Alessandro Falcetta" userId="S::10503197@polimi.it::1955feca-b79d-4502-a23c-b75b183e41cb" providerId="AD" clId="Web-{A8B45D8C-39F1-4A48-A597-CCAF3D6C2B1B}" dt="2020-05-19T14:56:49.182" v="155"/>
          <ac:spMkLst>
            <pc:docMk/>
            <pc:sldMk cId="3805096726" sldId="256"/>
            <ac:spMk id="18" creationId="{D4B9777F-B610-419B-9193-80306388F3E2}"/>
          </ac:spMkLst>
        </pc:spChg>
        <pc:spChg chg="add">
          <ac:chgData name="Alessandro Falcetta" userId="S::10503197@polimi.it::1955feca-b79d-4502-a23c-b75b183e41cb" providerId="AD" clId="Web-{A8B45D8C-39F1-4A48-A597-CCAF3D6C2B1B}" dt="2020-05-19T14:56:49.182" v="155"/>
          <ac:spMkLst>
            <pc:docMk/>
            <pc:sldMk cId="3805096726" sldId="256"/>
            <ac:spMk id="20" creationId="{311F016A-A753-449B-9EA6-322199B7119E}"/>
          </ac:spMkLst>
        </pc:spChg>
        <pc:spChg chg="add">
          <ac:chgData name="Alessandro Falcetta" userId="S::10503197@polimi.it::1955feca-b79d-4502-a23c-b75b183e41cb" providerId="AD" clId="Web-{A8B45D8C-39F1-4A48-A597-CCAF3D6C2B1B}" dt="2020-05-19T14:56:49.182" v="155"/>
          <ac:spMkLst>
            <pc:docMk/>
            <pc:sldMk cId="3805096726" sldId="256"/>
            <ac:spMk id="22" creationId="{95106A28-883A-4993-BF9E-C403B81A8D66}"/>
          </ac:spMkLst>
        </pc:spChg>
        <pc:spChg chg="add">
          <ac:chgData name="Alessandro Falcetta" userId="S::10503197@polimi.it::1955feca-b79d-4502-a23c-b75b183e41cb" providerId="AD" clId="Web-{A8B45D8C-39F1-4A48-A597-CCAF3D6C2B1B}" dt="2020-05-19T14:56:49.182" v="155"/>
          <ac:spMkLst>
            <pc:docMk/>
            <pc:sldMk cId="3805096726" sldId="256"/>
            <ac:spMk id="24" creationId="{F5AE4E4F-9F4C-43ED-8299-9BD63B74E8F0}"/>
          </ac:spMkLst>
        </pc:spChg>
        <pc:picChg chg="add mod ord">
          <ac:chgData name="Alessandro Falcetta" userId="S::10503197@polimi.it::1955feca-b79d-4502-a23c-b75b183e41cb" providerId="AD" clId="Web-{A8B45D8C-39F1-4A48-A597-CCAF3D6C2B1B}" dt="2020-05-19T14:56:49.182" v="155"/>
          <ac:picMkLst>
            <pc:docMk/>
            <pc:sldMk cId="3805096726" sldId="256"/>
            <ac:picMk id="4" creationId="{691B19B8-09D4-4106-B81E-E7C75D878F23}"/>
          </ac:picMkLst>
        </pc:picChg>
      </pc:sldChg>
      <pc:sldChg chg="addSp delSp modSp del mod setBg modClrScheme setClrOvrMap chgLayout">
        <pc:chgData name="Alessandro Falcetta" userId="S::10503197@polimi.it::1955feca-b79d-4502-a23c-b75b183e41cb" providerId="AD" clId="Web-{A8B45D8C-39F1-4A48-A597-CCAF3D6C2B1B}" dt="2020-05-19T14:55:27.477" v="10"/>
        <pc:sldMkLst>
          <pc:docMk/>
          <pc:sldMk cId="3962583941" sldId="256"/>
        </pc:sldMkLst>
        <pc:spChg chg="mod">
          <ac:chgData name="Alessandro Falcetta" userId="S::10503197@polimi.it::1955feca-b79d-4502-a23c-b75b183e41cb" providerId="AD" clId="Web-{A8B45D8C-39F1-4A48-A597-CCAF3D6C2B1B}" dt="2020-05-19T14:54:31.290" v="4"/>
          <ac:spMkLst>
            <pc:docMk/>
            <pc:sldMk cId="3962583941" sldId="256"/>
            <ac:spMk id="2" creationId="{00000000-0000-0000-0000-000000000000}"/>
          </ac:spMkLst>
        </pc:spChg>
        <pc:spChg chg="mod">
          <ac:chgData name="Alessandro Falcetta" userId="S::10503197@polimi.it::1955feca-b79d-4502-a23c-b75b183e41cb" providerId="AD" clId="Web-{A8B45D8C-39F1-4A48-A597-CCAF3D6C2B1B}" dt="2020-05-19T14:54:31.290" v="4"/>
          <ac:spMkLst>
            <pc:docMk/>
            <pc:sldMk cId="3962583941" sldId="256"/>
            <ac:spMk id="3" creationId="{00000000-0000-0000-0000-000000000000}"/>
          </ac:spMkLst>
        </pc:spChg>
        <pc:spChg chg="add">
          <ac:chgData name="Alessandro Falcetta" userId="S::10503197@polimi.it::1955feca-b79d-4502-a23c-b75b183e41cb" providerId="AD" clId="Web-{A8B45D8C-39F1-4A48-A597-CCAF3D6C2B1B}" dt="2020-05-19T14:54:31.290" v="4"/>
          <ac:spMkLst>
            <pc:docMk/>
            <pc:sldMk cId="3962583941" sldId="256"/>
            <ac:spMk id="6" creationId="{7319A1DD-F557-4EC6-8A8C-F7617B4CD678}"/>
          </ac:spMkLst>
        </pc:spChg>
        <pc:spChg chg="add del">
          <ac:chgData name="Alessandro Falcetta" userId="S::10503197@polimi.it::1955feca-b79d-4502-a23c-b75b183e41cb" providerId="AD" clId="Web-{A8B45D8C-39F1-4A48-A597-CCAF3D6C2B1B}" dt="2020-05-19T14:54:29.446" v="1"/>
          <ac:spMkLst>
            <pc:docMk/>
            <pc:sldMk cId="3962583941" sldId="256"/>
            <ac:spMk id="8" creationId="{8F9CBE3F-79A8-4F8F-88D9-DAD03D0D281F}"/>
          </ac:spMkLst>
        </pc:spChg>
        <pc:spChg chg="add del">
          <ac:chgData name="Alessandro Falcetta" userId="S::10503197@polimi.it::1955feca-b79d-4502-a23c-b75b183e41cb" providerId="AD" clId="Web-{A8B45D8C-39F1-4A48-A597-CCAF3D6C2B1B}" dt="2020-05-19T14:54:31.211" v="3"/>
          <ac:spMkLst>
            <pc:docMk/>
            <pc:sldMk cId="3962583941" sldId="256"/>
            <ac:spMk id="9" creationId="{E2CFBC99-FB8F-41F7-A81D-A5288D688D79}"/>
          </ac:spMkLst>
        </pc:spChg>
        <pc:spChg chg="add del">
          <ac:chgData name="Alessandro Falcetta" userId="S::10503197@polimi.it::1955feca-b79d-4502-a23c-b75b183e41cb" providerId="AD" clId="Web-{A8B45D8C-39F1-4A48-A597-CCAF3D6C2B1B}" dt="2020-05-19T14:54:29.446" v="1"/>
          <ac:spMkLst>
            <pc:docMk/>
            <pc:sldMk cId="3962583941" sldId="256"/>
            <ac:spMk id="10" creationId="{508BEF50-7B1E-49A4-BC19-5F4F1D755E64}"/>
          </ac:spMkLst>
        </pc:spChg>
        <pc:spChg chg="add del">
          <ac:chgData name="Alessandro Falcetta" userId="S::10503197@polimi.it::1955feca-b79d-4502-a23c-b75b183e41cb" providerId="AD" clId="Web-{A8B45D8C-39F1-4A48-A597-CCAF3D6C2B1B}" dt="2020-05-19T14:54:31.211" v="3"/>
          <ac:spMkLst>
            <pc:docMk/>
            <pc:sldMk cId="3962583941" sldId="256"/>
            <ac:spMk id="11" creationId="{1EF86BFA-9133-4F6B-98BE-1CBB87EB62F5}"/>
          </ac:spMkLst>
        </pc:spChg>
        <pc:spChg chg="add del">
          <ac:chgData name="Alessandro Falcetta" userId="S::10503197@polimi.it::1955feca-b79d-4502-a23c-b75b183e41cb" providerId="AD" clId="Web-{A8B45D8C-39F1-4A48-A597-CCAF3D6C2B1B}" dt="2020-05-19T14:54:29.446" v="1"/>
          <ac:spMkLst>
            <pc:docMk/>
            <pc:sldMk cId="3962583941" sldId="256"/>
            <ac:spMk id="12" creationId="{C5CB530E-515E-412C-9DF1-5F8FFBD6F383}"/>
          </ac:spMkLst>
        </pc:spChg>
        <pc:spChg chg="add">
          <ac:chgData name="Alessandro Falcetta" userId="S::10503197@polimi.it::1955feca-b79d-4502-a23c-b75b183e41cb" providerId="AD" clId="Web-{A8B45D8C-39F1-4A48-A597-CCAF3D6C2B1B}" dt="2020-05-19T14:54:31.290" v="4"/>
          <ac:spMkLst>
            <pc:docMk/>
            <pc:sldMk cId="3962583941" sldId="256"/>
            <ac:spMk id="13" creationId="{C390A367-0330-4E03-9D5F-40308A7975C8}"/>
          </ac:spMkLst>
        </pc:spChg>
        <pc:spChg chg="add del">
          <ac:chgData name="Alessandro Falcetta" userId="S::10503197@polimi.it::1955feca-b79d-4502-a23c-b75b183e41cb" providerId="AD" clId="Web-{A8B45D8C-39F1-4A48-A597-CCAF3D6C2B1B}" dt="2020-05-19T14:54:29.446" v="1"/>
          <ac:spMkLst>
            <pc:docMk/>
            <pc:sldMk cId="3962583941" sldId="256"/>
            <ac:spMk id="14" creationId="{AEA7509D-F04F-40CB-A0B3-EEF16499CC9F}"/>
          </ac:spMkLst>
        </pc:spChg>
        <pc:spChg chg="add del">
          <ac:chgData name="Alessandro Falcetta" userId="S::10503197@polimi.it::1955feca-b79d-4502-a23c-b75b183e41cb" providerId="AD" clId="Web-{A8B45D8C-39F1-4A48-A597-CCAF3D6C2B1B}" dt="2020-05-19T14:54:29.446" v="1"/>
          <ac:spMkLst>
            <pc:docMk/>
            <pc:sldMk cId="3962583941" sldId="256"/>
            <ac:spMk id="16" creationId="{C39ADB8F-D187-49D7-BDCF-C1B6DC727068}"/>
          </ac:spMkLst>
        </pc:spChg>
        <pc:spChg chg="add del">
          <ac:chgData name="Alessandro Falcetta" userId="S::10503197@polimi.it::1955feca-b79d-4502-a23c-b75b183e41cb" providerId="AD" clId="Web-{A8B45D8C-39F1-4A48-A597-CCAF3D6C2B1B}" dt="2020-05-19T14:54:29.446" v="1"/>
          <ac:spMkLst>
            <pc:docMk/>
            <pc:sldMk cId="3962583941" sldId="256"/>
            <ac:spMk id="18" creationId="{712D4376-A578-4FF1-94FC-245E7A6A489F}"/>
          </ac:spMkLst>
        </pc:spChg>
        <pc:spChg chg="add del">
          <ac:chgData name="Alessandro Falcetta" userId="S::10503197@polimi.it::1955feca-b79d-4502-a23c-b75b183e41cb" providerId="AD" clId="Web-{A8B45D8C-39F1-4A48-A597-CCAF3D6C2B1B}" dt="2020-05-19T14:54:29.446" v="1"/>
          <ac:spMkLst>
            <pc:docMk/>
            <pc:sldMk cId="3962583941" sldId="256"/>
            <ac:spMk id="20" creationId="{3FBAD350-5664-4811-A208-657FB882D350}"/>
          </ac:spMkLst>
        </pc:spChg>
        <pc:picChg chg="add del">
          <ac:chgData name="Alessandro Falcetta" userId="S::10503197@polimi.it::1955feca-b79d-4502-a23c-b75b183e41cb" providerId="AD" clId="Web-{A8B45D8C-39F1-4A48-A597-CCAF3D6C2B1B}" dt="2020-05-19T14:54:31.211" v="3"/>
          <ac:picMkLst>
            <pc:docMk/>
            <pc:sldMk cId="3962583941" sldId="256"/>
            <ac:picMk id="4" creationId="{AEC35BEC-2E6A-4023-9EB6-38E1CFFDCAA6}"/>
          </ac:picMkLst>
        </pc:picChg>
        <pc:picChg chg="add">
          <ac:chgData name="Alessandro Falcetta" userId="S::10503197@polimi.it::1955feca-b79d-4502-a23c-b75b183e41cb" providerId="AD" clId="Web-{A8B45D8C-39F1-4A48-A597-CCAF3D6C2B1B}" dt="2020-05-19T14:54:31.290" v="4"/>
          <ac:picMkLst>
            <pc:docMk/>
            <pc:sldMk cId="3962583941" sldId="256"/>
            <ac:picMk id="5" creationId="{5A2138C8-C6E2-4DA1-8164-16F516E60334}"/>
          </ac:picMkLst>
        </pc:picChg>
        <pc:cxnChg chg="add">
          <ac:chgData name="Alessandro Falcetta" userId="S::10503197@polimi.it::1955feca-b79d-4502-a23c-b75b183e41cb" providerId="AD" clId="Web-{A8B45D8C-39F1-4A48-A597-CCAF3D6C2B1B}" dt="2020-05-19T14:54:31.290" v="4"/>
          <ac:cxnSpMkLst>
            <pc:docMk/>
            <pc:sldMk cId="3962583941" sldId="256"/>
            <ac:cxnSpMk id="7" creationId="{D28A9C89-B313-458F-9C85-515930A51A93}"/>
          </ac:cxnSpMkLst>
        </pc:cxnChg>
        <pc:cxnChg chg="add del">
          <ac:chgData name="Alessandro Falcetta" userId="S::10503197@polimi.it::1955feca-b79d-4502-a23c-b75b183e41cb" providerId="AD" clId="Web-{A8B45D8C-39F1-4A48-A597-CCAF3D6C2B1B}" dt="2020-05-19T14:54:29.446" v="1"/>
          <ac:cxnSpMkLst>
            <pc:docMk/>
            <pc:sldMk cId="3962583941" sldId="256"/>
            <ac:cxnSpMk id="22" creationId="{56020367-4FD5-4596-8E10-C5F095CD8DBF}"/>
          </ac:cxnSpMkLst>
        </pc:cxnChg>
      </pc:sldChg>
      <pc:sldChg chg="addSp modSp new del mod setBg">
        <pc:chgData name="Alessandro Falcetta" userId="S::10503197@polimi.it::1955feca-b79d-4502-a23c-b75b183e41cb" providerId="AD" clId="Web-{A8B45D8C-39F1-4A48-A597-CCAF3D6C2B1B}" dt="2020-05-19T14:55:25.555" v="9"/>
        <pc:sldMkLst>
          <pc:docMk/>
          <pc:sldMk cId="1126520825" sldId="257"/>
        </pc:sldMkLst>
        <pc:spChg chg="mod">
          <ac:chgData name="Alessandro Falcetta" userId="S::10503197@polimi.it::1955feca-b79d-4502-a23c-b75b183e41cb" providerId="AD" clId="Web-{A8B45D8C-39F1-4A48-A597-CCAF3D6C2B1B}" dt="2020-05-19T14:55:02.337" v="6"/>
          <ac:spMkLst>
            <pc:docMk/>
            <pc:sldMk cId="1126520825" sldId="257"/>
            <ac:spMk id="2" creationId="{2AD6C2C0-013E-4358-BC19-F91125CFF73F}"/>
          </ac:spMkLst>
        </pc:spChg>
        <pc:spChg chg="mod">
          <ac:chgData name="Alessandro Falcetta" userId="S::10503197@polimi.it::1955feca-b79d-4502-a23c-b75b183e41cb" providerId="AD" clId="Web-{A8B45D8C-39F1-4A48-A597-CCAF3D6C2B1B}" dt="2020-05-19T14:55:02.337" v="6"/>
          <ac:spMkLst>
            <pc:docMk/>
            <pc:sldMk cId="1126520825" sldId="257"/>
            <ac:spMk id="3" creationId="{86ACABD0-B036-449C-AC50-47B5434413B3}"/>
          </ac:spMkLst>
        </pc:spChg>
        <pc:spChg chg="add">
          <ac:chgData name="Alessandro Falcetta" userId="S::10503197@polimi.it::1955feca-b79d-4502-a23c-b75b183e41cb" providerId="AD" clId="Web-{A8B45D8C-39F1-4A48-A597-CCAF3D6C2B1B}" dt="2020-05-19T14:55:02.337" v="6"/>
          <ac:spMkLst>
            <pc:docMk/>
            <pc:sldMk cId="1126520825" sldId="257"/>
            <ac:spMk id="8" creationId="{3558DB37-9FEE-48A2-8578-ED0401573943}"/>
          </ac:spMkLst>
        </pc:spChg>
        <pc:spChg chg="add">
          <ac:chgData name="Alessandro Falcetta" userId="S::10503197@polimi.it::1955feca-b79d-4502-a23c-b75b183e41cb" providerId="AD" clId="Web-{A8B45D8C-39F1-4A48-A597-CCAF3D6C2B1B}" dt="2020-05-19T14:55:02.337" v="6"/>
          <ac:spMkLst>
            <pc:docMk/>
            <pc:sldMk cId="1126520825" sldId="257"/>
            <ac:spMk id="10" creationId="{5F7FCCA6-00E2-4F74-A105-0D769872F243}"/>
          </ac:spMkLst>
        </pc:spChg>
        <pc:spChg chg="add">
          <ac:chgData name="Alessandro Falcetta" userId="S::10503197@polimi.it::1955feca-b79d-4502-a23c-b75b183e41cb" providerId="AD" clId="Web-{A8B45D8C-39F1-4A48-A597-CCAF3D6C2B1B}" dt="2020-05-19T14:55:02.337" v="6"/>
          <ac:spMkLst>
            <pc:docMk/>
            <pc:sldMk cId="1126520825" sldId="257"/>
            <ac:spMk id="12" creationId="{359CEC61-F44B-43B3-B40F-AE38C5AF1D5F}"/>
          </ac:spMkLst>
        </pc:spChg>
      </pc:sldChg>
      <pc:sldChg chg="modSp new">
        <pc:chgData name="Alessandro Falcetta" userId="S::10503197@polimi.it::1955feca-b79d-4502-a23c-b75b183e41cb" providerId="AD" clId="Web-{A8B45D8C-39F1-4A48-A597-CCAF3D6C2B1B}" dt="2020-05-19T15:16:01.564" v="986" actId="20577"/>
        <pc:sldMkLst>
          <pc:docMk/>
          <pc:sldMk cId="2101714743" sldId="257"/>
        </pc:sldMkLst>
        <pc:spChg chg="mod">
          <ac:chgData name="Alessandro Falcetta" userId="S::10503197@polimi.it::1955feca-b79d-4502-a23c-b75b183e41cb" providerId="AD" clId="Web-{A8B45D8C-39F1-4A48-A597-CCAF3D6C2B1B}" dt="2020-05-19T15:07:01.092" v="482" actId="20577"/>
          <ac:spMkLst>
            <pc:docMk/>
            <pc:sldMk cId="2101714743" sldId="257"/>
            <ac:spMk id="2" creationId="{ECBEB0E3-C7B3-4B37-8E01-41B69DA5C9FB}"/>
          </ac:spMkLst>
        </pc:spChg>
        <pc:spChg chg="mod">
          <ac:chgData name="Alessandro Falcetta" userId="S::10503197@polimi.it::1955feca-b79d-4502-a23c-b75b183e41cb" providerId="AD" clId="Web-{A8B45D8C-39F1-4A48-A597-CCAF3D6C2B1B}" dt="2020-05-19T15:16:01.564" v="986" actId="20577"/>
          <ac:spMkLst>
            <pc:docMk/>
            <pc:sldMk cId="2101714743" sldId="257"/>
            <ac:spMk id="3" creationId="{F9CC9009-27E2-4A0E-9DA2-9FDA69F50D2D}"/>
          </ac:spMkLst>
        </pc:spChg>
      </pc:sldChg>
      <pc:sldChg chg="modSp add del replId">
        <pc:chgData name="Alessandro Falcetta" userId="S::10503197@polimi.it::1955feca-b79d-4502-a23c-b75b183e41cb" providerId="AD" clId="Web-{A8B45D8C-39F1-4A48-A597-CCAF3D6C2B1B}" dt="2020-05-19T15:16:55.627" v="1014"/>
        <pc:sldMkLst>
          <pc:docMk/>
          <pc:sldMk cId="2299228700" sldId="258"/>
        </pc:sldMkLst>
        <pc:spChg chg="mod">
          <ac:chgData name="Alessandro Falcetta" userId="S::10503197@polimi.it::1955feca-b79d-4502-a23c-b75b183e41cb" providerId="AD" clId="Web-{A8B45D8C-39F1-4A48-A597-CCAF3D6C2B1B}" dt="2020-05-19T14:58:50.541" v="180" actId="20577"/>
          <ac:spMkLst>
            <pc:docMk/>
            <pc:sldMk cId="2299228700" sldId="258"/>
            <ac:spMk id="2" creationId="{ECBEB0E3-C7B3-4B37-8E01-41B69DA5C9FB}"/>
          </ac:spMkLst>
        </pc:spChg>
        <pc:spChg chg="mod">
          <ac:chgData name="Alessandro Falcetta" userId="S::10503197@polimi.it::1955feca-b79d-4502-a23c-b75b183e41cb" providerId="AD" clId="Web-{A8B45D8C-39F1-4A48-A597-CCAF3D6C2B1B}" dt="2020-05-19T15:11:59.047" v="947" actId="20577"/>
          <ac:spMkLst>
            <pc:docMk/>
            <pc:sldMk cId="2299228700" sldId="258"/>
            <ac:spMk id="3" creationId="{F9CC9009-27E2-4A0E-9DA2-9FDA69F50D2D}"/>
          </ac:spMkLst>
        </pc:spChg>
      </pc:sldChg>
      <pc:sldChg chg="new del">
        <pc:chgData name="Alessandro Falcetta" userId="S::10503197@polimi.it::1955feca-b79d-4502-a23c-b75b183e41cb" providerId="AD" clId="Web-{A8B45D8C-39F1-4A48-A597-CCAF3D6C2B1B}" dt="2020-05-19T14:55:20.821" v="8"/>
        <pc:sldMkLst>
          <pc:docMk/>
          <pc:sldMk cId="2573346558" sldId="258"/>
        </pc:sldMkLst>
      </pc:sldChg>
      <pc:sldChg chg="addSp delSp modSp add replId">
        <pc:chgData name="Alessandro Falcetta" userId="S::10503197@polimi.it::1955feca-b79d-4502-a23c-b75b183e41cb" providerId="AD" clId="Web-{A8B45D8C-39F1-4A48-A597-CCAF3D6C2B1B}" dt="2020-05-19T15:47:52.621" v="2307" actId="20577"/>
        <pc:sldMkLst>
          <pc:docMk/>
          <pc:sldMk cId="2764504476" sldId="259"/>
        </pc:sldMkLst>
        <pc:spChg chg="mod">
          <ac:chgData name="Alessandro Falcetta" userId="S::10503197@polimi.it::1955feca-b79d-4502-a23c-b75b183e41cb" providerId="AD" clId="Web-{A8B45D8C-39F1-4A48-A597-CCAF3D6C2B1B}" dt="2020-05-19T14:58:55.245" v="183" actId="20577"/>
          <ac:spMkLst>
            <pc:docMk/>
            <pc:sldMk cId="2764504476" sldId="259"/>
            <ac:spMk id="2" creationId="{ECBEB0E3-C7B3-4B37-8E01-41B69DA5C9FB}"/>
          </ac:spMkLst>
        </pc:spChg>
        <pc:spChg chg="del">
          <ac:chgData name="Alessandro Falcetta" userId="S::10503197@polimi.it::1955feca-b79d-4502-a23c-b75b183e41cb" providerId="AD" clId="Web-{A8B45D8C-39F1-4A48-A597-CCAF3D6C2B1B}" dt="2020-05-19T15:30:49.078" v="1031"/>
          <ac:spMkLst>
            <pc:docMk/>
            <pc:sldMk cId="2764504476" sldId="259"/>
            <ac:spMk id="3" creationId="{F9CC9009-27E2-4A0E-9DA2-9FDA69F50D2D}"/>
          </ac:spMkLst>
        </pc:spChg>
        <pc:spChg chg="add del mod">
          <ac:chgData name="Alessandro Falcetta" userId="S::10503197@polimi.it::1955feca-b79d-4502-a23c-b75b183e41cb" providerId="AD" clId="Web-{A8B45D8C-39F1-4A48-A597-CCAF3D6C2B1B}" dt="2020-05-19T15:32:50.110" v="1221"/>
          <ac:spMkLst>
            <pc:docMk/>
            <pc:sldMk cId="2764504476" sldId="259"/>
            <ac:spMk id="5" creationId="{48B6F781-CB6B-4564-825F-B507F6DB6C20}"/>
          </ac:spMkLst>
        </pc:spChg>
        <pc:spChg chg="add mod">
          <ac:chgData name="Alessandro Falcetta" userId="S::10503197@polimi.it::1955feca-b79d-4502-a23c-b75b183e41cb" providerId="AD" clId="Web-{A8B45D8C-39F1-4A48-A597-CCAF3D6C2B1B}" dt="2020-05-19T15:47:52.621" v="2307" actId="20577"/>
          <ac:spMkLst>
            <pc:docMk/>
            <pc:sldMk cId="2764504476" sldId="259"/>
            <ac:spMk id="8" creationId="{57C72412-CCDC-4AA3-A489-D4E7BA3B6476}"/>
          </ac:spMkLst>
        </pc:spChg>
        <pc:picChg chg="add mod ord">
          <ac:chgData name="Alessandro Falcetta" userId="S::10503197@polimi.it::1955feca-b79d-4502-a23c-b75b183e41cb" providerId="AD" clId="Web-{A8B45D8C-39F1-4A48-A597-CCAF3D6C2B1B}" dt="2020-05-19T15:33:28.048" v="1237" actId="1076"/>
          <ac:picMkLst>
            <pc:docMk/>
            <pc:sldMk cId="2764504476" sldId="259"/>
            <ac:picMk id="4" creationId="{DF1DBDC3-5728-409D-B5AE-1AABC7A2A21A}"/>
          </ac:picMkLst>
        </pc:picChg>
        <pc:picChg chg="add del mod">
          <ac:chgData name="Alessandro Falcetta" userId="S::10503197@polimi.it::1955feca-b79d-4502-a23c-b75b183e41cb" providerId="AD" clId="Web-{A8B45D8C-39F1-4A48-A597-CCAF3D6C2B1B}" dt="2020-05-19T15:32:18.266" v="1203"/>
          <ac:picMkLst>
            <pc:docMk/>
            <pc:sldMk cId="2764504476" sldId="259"/>
            <ac:picMk id="6" creationId="{8841771A-CD4F-4DA2-A428-43787E69A55C}"/>
          </ac:picMkLst>
        </pc:picChg>
      </pc:sldChg>
      <pc:sldChg chg="modSp add replId">
        <pc:chgData name="Alessandro Falcetta" userId="S::10503197@polimi.it::1955feca-b79d-4502-a23c-b75b183e41cb" providerId="AD" clId="Web-{A8B45D8C-39F1-4A48-A597-CCAF3D6C2B1B}" dt="2020-05-19T15:48:20.933" v="2314" actId="20577"/>
        <pc:sldMkLst>
          <pc:docMk/>
          <pc:sldMk cId="944904127" sldId="260"/>
        </pc:sldMkLst>
        <pc:spChg chg="mod">
          <ac:chgData name="Alessandro Falcetta" userId="S::10503197@polimi.it::1955feca-b79d-4502-a23c-b75b183e41cb" providerId="AD" clId="Web-{A8B45D8C-39F1-4A48-A597-CCAF3D6C2B1B}" dt="2020-05-19T14:59:06.354" v="196" actId="20577"/>
          <ac:spMkLst>
            <pc:docMk/>
            <pc:sldMk cId="944904127" sldId="260"/>
            <ac:spMk id="2" creationId="{ECBEB0E3-C7B3-4B37-8E01-41B69DA5C9FB}"/>
          </ac:spMkLst>
        </pc:spChg>
        <pc:spChg chg="mod">
          <ac:chgData name="Alessandro Falcetta" userId="S::10503197@polimi.it::1955feca-b79d-4502-a23c-b75b183e41cb" providerId="AD" clId="Web-{A8B45D8C-39F1-4A48-A597-CCAF3D6C2B1B}" dt="2020-05-19T15:48:20.933" v="2314" actId="20577"/>
          <ac:spMkLst>
            <pc:docMk/>
            <pc:sldMk cId="944904127" sldId="260"/>
            <ac:spMk id="3" creationId="{F9CC9009-27E2-4A0E-9DA2-9FDA69F50D2D}"/>
          </ac:spMkLst>
        </pc:spChg>
      </pc:sldChg>
      <pc:sldChg chg="modSp add del replId">
        <pc:chgData name="Alessandro Falcetta" userId="S::10503197@polimi.it::1955feca-b79d-4502-a23c-b75b183e41cb" providerId="AD" clId="Web-{A8B45D8C-39F1-4A48-A597-CCAF3D6C2B1B}" dt="2020-05-19T16:42:32.694" v="2501"/>
        <pc:sldMkLst>
          <pc:docMk/>
          <pc:sldMk cId="2662667618" sldId="261"/>
        </pc:sldMkLst>
        <pc:spChg chg="mod">
          <ac:chgData name="Alessandro Falcetta" userId="S::10503197@polimi.it::1955feca-b79d-4502-a23c-b75b183e41cb" providerId="AD" clId="Web-{A8B45D8C-39F1-4A48-A597-CCAF3D6C2B1B}" dt="2020-05-19T14:59:14.792" v="223" actId="20577"/>
          <ac:spMkLst>
            <pc:docMk/>
            <pc:sldMk cId="2662667618" sldId="261"/>
            <ac:spMk id="2" creationId="{ECBEB0E3-C7B3-4B37-8E01-41B69DA5C9FB}"/>
          </ac:spMkLst>
        </pc:spChg>
      </pc:sldChg>
      <pc:sldChg chg="modSp add replId">
        <pc:chgData name="Alessandro Falcetta" userId="S::10503197@polimi.it::1955feca-b79d-4502-a23c-b75b183e41cb" providerId="AD" clId="Web-{A8B45D8C-39F1-4A48-A597-CCAF3D6C2B1B}" dt="2020-05-19T16:42:31.100" v="2499" actId="20577"/>
        <pc:sldMkLst>
          <pc:docMk/>
          <pc:sldMk cId="665759445" sldId="262"/>
        </pc:sldMkLst>
        <pc:spChg chg="mod">
          <ac:chgData name="Alessandro Falcetta" userId="S::10503197@polimi.it::1955feca-b79d-4502-a23c-b75b183e41cb" providerId="AD" clId="Web-{A8B45D8C-39F1-4A48-A597-CCAF3D6C2B1B}" dt="2020-05-19T16:41:41.069" v="2336" actId="20577"/>
          <ac:spMkLst>
            <pc:docMk/>
            <pc:sldMk cId="665759445" sldId="262"/>
            <ac:spMk id="2" creationId="{ECBEB0E3-C7B3-4B37-8E01-41B69DA5C9FB}"/>
          </ac:spMkLst>
        </pc:spChg>
        <pc:spChg chg="mod">
          <ac:chgData name="Alessandro Falcetta" userId="S::10503197@polimi.it::1955feca-b79d-4502-a23c-b75b183e41cb" providerId="AD" clId="Web-{A8B45D8C-39F1-4A48-A597-CCAF3D6C2B1B}" dt="2020-05-19T16:42:31.100" v="2499" actId="20577"/>
          <ac:spMkLst>
            <pc:docMk/>
            <pc:sldMk cId="665759445" sldId="262"/>
            <ac:spMk id="3" creationId="{F9CC9009-27E2-4A0E-9DA2-9FDA69F50D2D}"/>
          </ac:spMkLst>
        </pc:spChg>
      </pc:sldChg>
      <pc:sldChg chg="modSp add replId">
        <pc:chgData name="Alessandro Falcetta" userId="S::10503197@polimi.it::1955feca-b79d-4502-a23c-b75b183e41cb" providerId="AD" clId="Web-{A8B45D8C-39F1-4A48-A597-CCAF3D6C2B1B}" dt="2020-05-19T15:46:53.432" v="2297" actId="20577"/>
        <pc:sldMkLst>
          <pc:docMk/>
          <pc:sldMk cId="2318537923" sldId="263"/>
        </pc:sldMkLst>
        <pc:spChg chg="mod">
          <ac:chgData name="Alessandro Falcetta" userId="S::10503197@polimi.it::1955feca-b79d-4502-a23c-b75b183e41cb" providerId="AD" clId="Web-{A8B45D8C-39F1-4A48-A597-CCAF3D6C2B1B}" dt="2020-05-19T14:59:27.073" v="237" actId="20577"/>
          <ac:spMkLst>
            <pc:docMk/>
            <pc:sldMk cId="2318537923" sldId="263"/>
            <ac:spMk id="2" creationId="{ECBEB0E3-C7B3-4B37-8E01-41B69DA5C9FB}"/>
          </ac:spMkLst>
        </pc:spChg>
        <pc:spChg chg="mod">
          <ac:chgData name="Alessandro Falcetta" userId="S::10503197@polimi.it::1955feca-b79d-4502-a23c-b75b183e41cb" providerId="AD" clId="Web-{A8B45D8C-39F1-4A48-A597-CCAF3D6C2B1B}" dt="2020-05-19T15:46:53.432" v="2297" actId="20577"/>
          <ac:spMkLst>
            <pc:docMk/>
            <pc:sldMk cId="2318537923" sldId="263"/>
            <ac:spMk id="3" creationId="{F9CC9009-27E2-4A0E-9DA2-9FDA69F50D2D}"/>
          </ac:spMkLst>
        </pc:spChg>
      </pc:sldChg>
      <pc:sldChg chg="modSp add replId">
        <pc:chgData name="Alessandro Falcetta" userId="S::10503197@polimi.it::1955feca-b79d-4502-a23c-b75b183e41cb" providerId="AD" clId="Web-{A8B45D8C-39F1-4A48-A597-CCAF3D6C2B1B}" dt="2020-05-19T15:47:27.386" v="2302" actId="20577"/>
        <pc:sldMkLst>
          <pc:docMk/>
          <pc:sldMk cId="1639500709" sldId="264"/>
        </pc:sldMkLst>
        <pc:spChg chg="mod">
          <ac:chgData name="Alessandro Falcetta" userId="S::10503197@polimi.it::1955feca-b79d-4502-a23c-b75b183e41cb" providerId="AD" clId="Web-{A8B45D8C-39F1-4A48-A597-CCAF3D6C2B1B}" dt="2020-05-19T15:16:34.502" v="1008" actId="20577"/>
          <ac:spMkLst>
            <pc:docMk/>
            <pc:sldMk cId="1639500709" sldId="264"/>
            <ac:spMk id="2" creationId="{ECBEB0E3-C7B3-4B37-8E01-41B69DA5C9FB}"/>
          </ac:spMkLst>
        </pc:spChg>
        <pc:spChg chg="mod">
          <ac:chgData name="Alessandro Falcetta" userId="S::10503197@polimi.it::1955feca-b79d-4502-a23c-b75b183e41cb" providerId="AD" clId="Web-{A8B45D8C-39F1-4A48-A597-CCAF3D6C2B1B}" dt="2020-05-19T15:47:27.386" v="2302" actId="20577"/>
          <ac:spMkLst>
            <pc:docMk/>
            <pc:sldMk cId="1639500709" sldId="264"/>
            <ac:spMk id="3" creationId="{F9CC9009-27E2-4A0E-9DA2-9FDA69F50D2D}"/>
          </ac:spMkLst>
        </pc:spChg>
      </pc:sldChg>
      <pc:sldMasterChg chg="add del addSldLayout delSldLayout">
        <pc:chgData name="Alessandro Falcetta" userId="S::10503197@polimi.it::1955feca-b79d-4502-a23c-b75b183e41cb" providerId="AD" clId="Web-{A8B45D8C-39F1-4A48-A597-CCAF3D6C2B1B}" dt="2020-05-19T14:54:31.290" v="4"/>
        <pc:sldMasterMkLst>
          <pc:docMk/>
          <pc:sldMasterMk cId="1801931499" sldId="2147483648"/>
        </pc:sldMasterMkLst>
        <pc:sldLayoutChg chg="add del">
          <pc:chgData name="Alessandro Falcetta" userId="S::10503197@polimi.it::1955feca-b79d-4502-a23c-b75b183e41cb" providerId="AD" clId="Web-{A8B45D8C-39F1-4A48-A597-CCAF3D6C2B1B}" dt="2020-05-19T14:54:31.290" v="4"/>
          <pc:sldLayoutMkLst>
            <pc:docMk/>
            <pc:sldMasterMk cId="1801931499" sldId="2147483648"/>
            <pc:sldLayoutMk cId="3186192645" sldId="2147483649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4:31.290" v="4"/>
          <pc:sldLayoutMkLst>
            <pc:docMk/>
            <pc:sldMasterMk cId="1801931499" sldId="2147483648"/>
            <pc:sldLayoutMk cId="126318104" sldId="2147483650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4:31.290" v="4"/>
          <pc:sldLayoutMkLst>
            <pc:docMk/>
            <pc:sldMasterMk cId="1801931499" sldId="2147483648"/>
            <pc:sldLayoutMk cId="3577393581" sldId="2147483651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4:31.290" v="4"/>
          <pc:sldLayoutMkLst>
            <pc:docMk/>
            <pc:sldMasterMk cId="1801931499" sldId="2147483648"/>
            <pc:sldLayoutMk cId="1284089777" sldId="2147483652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4:31.290" v="4"/>
          <pc:sldLayoutMkLst>
            <pc:docMk/>
            <pc:sldMasterMk cId="1801931499" sldId="2147483648"/>
            <pc:sldLayoutMk cId="2747982985" sldId="2147483653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4:31.290" v="4"/>
          <pc:sldLayoutMkLst>
            <pc:docMk/>
            <pc:sldMasterMk cId="1801931499" sldId="2147483648"/>
            <pc:sldLayoutMk cId="331782546" sldId="2147483654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4:31.290" v="4"/>
          <pc:sldLayoutMkLst>
            <pc:docMk/>
            <pc:sldMasterMk cId="1801931499" sldId="2147483648"/>
            <pc:sldLayoutMk cId="1894095149" sldId="2147483655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4:31.290" v="4"/>
          <pc:sldLayoutMkLst>
            <pc:docMk/>
            <pc:sldMasterMk cId="1801931499" sldId="2147483648"/>
            <pc:sldLayoutMk cId="2365816325" sldId="2147483656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4:31.290" v="4"/>
          <pc:sldLayoutMkLst>
            <pc:docMk/>
            <pc:sldMasterMk cId="1801931499" sldId="2147483648"/>
            <pc:sldLayoutMk cId="1688576698" sldId="2147483657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4:31.290" v="4"/>
          <pc:sldLayoutMkLst>
            <pc:docMk/>
            <pc:sldMasterMk cId="1801931499" sldId="2147483648"/>
            <pc:sldLayoutMk cId="3424469029" sldId="2147483658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4:31.290" v="4"/>
          <pc:sldLayoutMkLst>
            <pc:docMk/>
            <pc:sldMasterMk cId="1801931499" sldId="2147483648"/>
            <pc:sldLayoutMk cId="1026842362" sldId="2147483659"/>
          </pc:sldLayoutMkLst>
        </pc:sldLayoutChg>
      </pc:sldMasterChg>
      <pc:sldMasterChg chg="add del addSldLayout delSldLayout">
        <pc:chgData name="Alessandro Falcetta" userId="S::10503197@polimi.it::1955feca-b79d-4502-a23c-b75b183e41cb" providerId="AD" clId="Web-{A8B45D8C-39F1-4A48-A597-CCAF3D6C2B1B}" dt="2020-05-19T14:54:29.446" v="1"/>
        <pc:sldMasterMkLst>
          <pc:docMk/>
          <pc:sldMasterMk cId="1533732155" sldId="2147483673"/>
        </pc:sldMasterMkLst>
        <pc:sldLayoutChg chg="add del">
          <pc:chgData name="Alessandro Falcetta" userId="S::10503197@polimi.it::1955feca-b79d-4502-a23c-b75b183e41cb" providerId="AD" clId="Web-{A8B45D8C-39F1-4A48-A597-CCAF3D6C2B1B}" dt="2020-05-19T14:54:29.446" v="1"/>
          <pc:sldLayoutMkLst>
            <pc:docMk/>
            <pc:sldMasterMk cId="1533732155" sldId="2147483673"/>
            <pc:sldLayoutMk cId="977515195" sldId="2147483662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4:29.446" v="1"/>
          <pc:sldLayoutMkLst>
            <pc:docMk/>
            <pc:sldMasterMk cId="1533732155" sldId="2147483673"/>
            <pc:sldLayoutMk cId="761715149" sldId="2147483663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4:29.446" v="1"/>
          <pc:sldLayoutMkLst>
            <pc:docMk/>
            <pc:sldMasterMk cId="1533732155" sldId="2147483673"/>
            <pc:sldLayoutMk cId="501390892" sldId="2147483664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4:29.446" v="1"/>
          <pc:sldLayoutMkLst>
            <pc:docMk/>
            <pc:sldMasterMk cId="1533732155" sldId="2147483673"/>
            <pc:sldLayoutMk cId="2179721767" sldId="2147483665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4:29.446" v="1"/>
          <pc:sldLayoutMkLst>
            <pc:docMk/>
            <pc:sldMasterMk cId="1533732155" sldId="2147483673"/>
            <pc:sldLayoutMk cId="3201185597" sldId="2147483666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4:29.446" v="1"/>
          <pc:sldLayoutMkLst>
            <pc:docMk/>
            <pc:sldMasterMk cId="1533732155" sldId="2147483673"/>
            <pc:sldLayoutMk cId="1524604986" sldId="2147483667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4:29.446" v="1"/>
          <pc:sldLayoutMkLst>
            <pc:docMk/>
            <pc:sldMasterMk cId="1533732155" sldId="2147483673"/>
            <pc:sldLayoutMk cId="3391200791" sldId="2147483668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4:29.446" v="1"/>
          <pc:sldLayoutMkLst>
            <pc:docMk/>
            <pc:sldMasterMk cId="1533732155" sldId="2147483673"/>
            <pc:sldLayoutMk cId="2680564878" sldId="2147483669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4:29.446" v="1"/>
          <pc:sldLayoutMkLst>
            <pc:docMk/>
            <pc:sldMasterMk cId="1533732155" sldId="2147483673"/>
            <pc:sldLayoutMk cId="3962967472" sldId="2147483670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4:29.446" v="1"/>
          <pc:sldLayoutMkLst>
            <pc:docMk/>
            <pc:sldMasterMk cId="1533732155" sldId="2147483673"/>
            <pc:sldLayoutMk cId="3296658086" sldId="2147483671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4:29.446" v="1"/>
          <pc:sldLayoutMkLst>
            <pc:docMk/>
            <pc:sldMasterMk cId="1533732155" sldId="2147483673"/>
            <pc:sldLayoutMk cId="3761458178" sldId="2147483672"/>
          </pc:sldLayoutMkLst>
        </pc:sldLayoutChg>
      </pc:sldMasterChg>
      <pc:sldMasterChg chg="add del addSldLayout delSldLayout">
        <pc:chgData name="Alessandro Falcetta" userId="S::10503197@polimi.it::1955feca-b79d-4502-a23c-b75b183e41cb" providerId="AD" clId="Web-{A8B45D8C-39F1-4A48-A597-CCAF3D6C2B1B}" dt="2020-05-19T14:54:31.211" v="3"/>
        <pc:sldMasterMkLst>
          <pc:docMk/>
          <pc:sldMasterMk cId="2990341086" sldId="2147483732"/>
        </pc:sldMasterMkLst>
        <pc:sldLayoutChg chg="add del">
          <pc:chgData name="Alessandro Falcetta" userId="S::10503197@polimi.it::1955feca-b79d-4502-a23c-b75b183e41cb" providerId="AD" clId="Web-{A8B45D8C-39F1-4A48-A597-CCAF3D6C2B1B}" dt="2020-05-19T14:54:31.211" v="3"/>
          <pc:sldLayoutMkLst>
            <pc:docMk/>
            <pc:sldMasterMk cId="2990341086" sldId="2147483732"/>
            <pc:sldLayoutMk cId="2546191111" sldId="2147483721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4:31.211" v="3"/>
          <pc:sldLayoutMkLst>
            <pc:docMk/>
            <pc:sldMasterMk cId="2990341086" sldId="2147483732"/>
            <pc:sldLayoutMk cId="2969378751" sldId="2147483722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4:31.211" v="3"/>
          <pc:sldLayoutMkLst>
            <pc:docMk/>
            <pc:sldMasterMk cId="2990341086" sldId="2147483732"/>
            <pc:sldLayoutMk cId="2457910092" sldId="2147483723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4:31.211" v="3"/>
          <pc:sldLayoutMkLst>
            <pc:docMk/>
            <pc:sldMasterMk cId="2990341086" sldId="2147483732"/>
            <pc:sldLayoutMk cId="3399558444" sldId="2147483724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4:31.211" v="3"/>
          <pc:sldLayoutMkLst>
            <pc:docMk/>
            <pc:sldMasterMk cId="2990341086" sldId="2147483732"/>
            <pc:sldLayoutMk cId="1120998698" sldId="2147483725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4:31.211" v="3"/>
          <pc:sldLayoutMkLst>
            <pc:docMk/>
            <pc:sldMasterMk cId="2990341086" sldId="2147483732"/>
            <pc:sldLayoutMk cId="1356748495" sldId="2147483726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4:31.211" v="3"/>
          <pc:sldLayoutMkLst>
            <pc:docMk/>
            <pc:sldMasterMk cId="2990341086" sldId="2147483732"/>
            <pc:sldLayoutMk cId="1255406609" sldId="2147483727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4:31.211" v="3"/>
          <pc:sldLayoutMkLst>
            <pc:docMk/>
            <pc:sldMasterMk cId="2990341086" sldId="2147483732"/>
            <pc:sldLayoutMk cId="43584005" sldId="2147483728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4:31.211" v="3"/>
          <pc:sldLayoutMkLst>
            <pc:docMk/>
            <pc:sldMasterMk cId="2990341086" sldId="2147483732"/>
            <pc:sldLayoutMk cId="197351978" sldId="2147483729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4:31.211" v="3"/>
          <pc:sldLayoutMkLst>
            <pc:docMk/>
            <pc:sldMasterMk cId="2990341086" sldId="2147483732"/>
            <pc:sldLayoutMk cId="4024081403" sldId="2147483730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4:31.211" v="3"/>
          <pc:sldLayoutMkLst>
            <pc:docMk/>
            <pc:sldMasterMk cId="2990341086" sldId="2147483732"/>
            <pc:sldLayoutMk cId="1227747400" sldId="2147483731"/>
          </pc:sldLayoutMkLst>
        </pc:sldLayoutChg>
      </pc:sldMasterChg>
      <pc:sldMasterChg chg="add del addSldLayout delSldLayout">
        <pc:chgData name="Alessandro Falcetta" userId="S::10503197@polimi.it::1955feca-b79d-4502-a23c-b75b183e41cb" providerId="AD" clId="Web-{A8B45D8C-39F1-4A48-A597-CCAF3D6C2B1B}" dt="2020-05-19T14:55:52.071" v="12"/>
        <pc:sldMasterMkLst>
          <pc:docMk/>
          <pc:sldMasterMk cId="1529172862" sldId="2147483758"/>
        </pc:sldMasterMkLst>
        <pc:sldLayoutChg chg="add del">
          <pc:chgData name="Alessandro Falcetta" userId="S::10503197@polimi.it::1955feca-b79d-4502-a23c-b75b183e41cb" providerId="AD" clId="Web-{A8B45D8C-39F1-4A48-A597-CCAF3D6C2B1B}" dt="2020-05-19T14:55:52.071" v="12"/>
          <pc:sldLayoutMkLst>
            <pc:docMk/>
            <pc:sldMasterMk cId="1529172862" sldId="2147483758"/>
            <pc:sldLayoutMk cId="2808819251" sldId="2147483747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5:52.071" v="12"/>
          <pc:sldLayoutMkLst>
            <pc:docMk/>
            <pc:sldMasterMk cId="1529172862" sldId="2147483758"/>
            <pc:sldLayoutMk cId="113094034" sldId="2147483748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5:52.071" v="12"/>
          <pc:sldLayoutMkLst>
            <pc:docMk/>
            <pc:sldMasterMk cId="1529172862" sldId="2147483758"/>
            <pc:sldLayoutMk cId="1552849583" sldId="2147483749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5:52.071" v="12"/>
          <pc:sldLayoutMkLst>
            <pc:docMk/>
            <pc:sldMasterMk cId="1529172862" sldId="2147483758"/>
            <pc:sldLayoutMk cId="1977945897" sldId="2147483750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5:52.071" v="12"/>
          <pc:sldLayoutMkLst>
            <pc:docMk/>
            <pc:sldMasterMk cId="1529172862" sldId="2147483758"/>
            <pc:sldLayoutMk cId="4086794402" sldId="2147483751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5:52.071" v="12"/>
          <pc:sldLayoutMkLst>
            <pc:docMk/>
            <pc:sldMasterMk cId="1529172862" sldId="2147483758"/>
            <pc:sldLayoutMk cId="2081388656" sldId="2147483752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5:52.071" v="12"/>
          <pc:sldLayoutMkLst>
            <pc:docMk/>
            <pc:sldMasterMk cId="1529172862" sldId="2147483758"/>
            <pc:sldLayoutMk cId="3927416276" sldId="2147483753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5:52.071" v="12"/>
          <pc:sldLayoutMkLst>
            <pc:docMk/>
            <pc:sldMasterMk cId="1529172862" sldId="2147483758"/>
            <pc:sldLayoutMk cId="419145226" sldId="2147483754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5:52.071" v="12"/>
          <pc:sldLayoutMkLst>
            <pc:docMk/>
            <pc:sldMasterMk cId="1529172862" sldId="2147483758"/>
            <pc:sldLayoutMk cId="3275307914" sldId="2147483755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5:52.071" v="12"/>
          <pc:sldLayoutMkLst>
            <pc:docMk/>
            <pc:sldMasterMk cId="1529172862" sldId="2147483758"/>
            <pc:sldLayoutMk cId="245357945" sldId="2147483756"/>
          </pc:sldLayoutMkLst>
        </pc:sldLayoutChg>
        <pc:sldLayoutChg chg="add del">
          <pc:chgData name="Alessandro Falcetta" userId="S::10503197@polimi.it::1955feca-b79d-4502-a23c-b75b183e41cb" providerId="AD" clId="Web-{A8B45D8C-39F1-4A48-A597-CCAF3D6C2B1B}" dt="2020-05-19T14:55:52.071" v="12"/>
          <pc:sldLayoutMkLst>
            <pc:docMk/>
            <pc:sldMasterMk cId="1529172862" sldId="2147483758"/>
            <pc:sldLayoutMk cId="3684897468" sldId="2147483757"/>
          </pc:sldLayoutMkLst>
        </pc:sldLayoutChg>
      </pc:sldMasterChg>
      <pc:sldMasterChg chg="add addSldLayout">
        <pc:chgData name="Alessandro Falcetta" userId="S::10503197@polimi.it::1955feca-b79d-4502-a23c-b75b183e41cb" providerId="AD" clId="Web-{A8B45D8C-39F1-4A48-A597-CCAF3D6C2B1B}" dt="2020-05-19T14:55:52.071" v="12"/>
        <pc:sldMasterMkLst>
          <pc:docMk/>
          <pc:sldMasterMk cId="734744623" sldId="2147483796"/>
        </pc:sldMasterMkLst>
        <pc:sldLayoutChg chg="add">
          <pc:chgData name="Alessandro Falcetta" userId="S::10503197@polimi.it::1955feca-b79d-4502-a23c-b75b183e41cb" providerId="AD" clId="Web-{A8B45D8C-39F1-4A48-A597-CCAF3D6C2B1B}" dt="2020-05-19T14:55:52.071" v="12"/>
          <pc:sldLayoutMkLst>
            <pc:docMk/>
            <pc:sldMasterMk cId="734744623" sldId="2147483796"/>
            <pc:sldLayoutMk cId="3890278046" sldId="2147483785"/>
          </pc:sldLayoutMkLst>
        </pc:sldLayoutChg>
        <pc:sldLayoutChg chg="add">
          <pc:chgData name="Alessandro Falcetta" userId="S::10503197@polimi.it::1955feca-b79d-4502-a23c-b75b183e41cb" providerId="AD" clId="Web-{A8B45D8C-39F1-4A48-A597-CCAF3D6C2B1B}" dt="2020-05-19T14:55:52.071" v="12"/>
          <pc:sldLayoutMkLst>
            <pc:docMk/>
            <pc:sldMasterMk cId="734744623" sldId="2147483796"/>
            <pc:sldLayoutMk cId="419919760" sldId="2147483786"/>
          </pc:sldLayoutMkLst>
        </pc:sldLayoutChg>
        <pc:sldLayoutChg chg="add">
          <pc:chgData name="Alessandro Falcetta" userId="S::10503197@polimi.it::1955feca-b79d-4502-a23c-b75b183e41cb" providerId="AD" clId="Web-{A8B45D8C-39F1-4A48-A597-CCAF3D6C2B1B}" dt="2020-05-19T14:55:52.071" v="12"/>
          <pc:sldLayoutMkLst>
            <pc:docMk/>
            <pc:sldMasterMk cId="734744623" sldId="2147483796"/>
            <pc:sldLayoutMk cId="1062248499" sldId="2147483787"/>
          </pc:sldLayoutMkLst>
        </pc:sldLayoutChg>
        <pc:sldLayoutChg chg="add">
          <pc:chgData name="Alessandro Falcetta" userId="S::10503197@polimi.it::1955feca-b79d-4502-a23c-b75b183e41cb" providerId="AD" clId="Web-{A8B45D8C-39F1-4A48-A597-CCAF3D6C2B1B}" dt="2020-05-19T14:55:52.071" v="12"/>
          <pc:sldLayoutMkLst>
            <pc:docMk/>
            <pc:sldMasterMk cId="734744623" sldId="2147483796"/>
            <pc:sldLayoutMk cId="3575858420" sldId="2147483788"/>
          </pc:sldLayoutMkLst>
        </pc:sldLayoutChg>
        <pc:sldLayoutChg chg="add">
          <pc:chgData name="Alessandro Falcetta" userId="S::10503197@polimi.it::1955feca-b79d-4502-a23c-b75b183e41cb" providerId="AD" clId="Web-{A8B45D8C-39F1-4A48-A597-CCAF3D6C2B1B}" dt="2020-05-19T14:55:52.071" v="12"/>
          <pc:sldLayoutMkLst>
            <pc:docMk/>
            <pc:sldMasterMk cId="734744623" sldId="2147483796"/>
            <pc:sldLayoutMk cId="1076510378" sldId="2147483789"/>
          </pc:sldLayoutMkLst>
        </pc:sldLayoutChg>
        <pc:sldLayoutChg chg="add">
          <pc:chgData name="Alessandro Falcetta" userId="S::10503197@polimi.it::1955feca-b79d-4502-a23c-b75b183e41cb" providerId="AD" clId="Web-{A8B45D8C-39F1-4A48-A597-CCAF3D6C2B1B}" dt="2020-05-19T14:55:52.071" v="12"/>
          <pc:sldLayoutMkLst>
            <pc:docMk/>
            <pc:sldMasterMk cId="734744623" sldId="2147483796"/>
            <pc:sldLayoutMk cId="1629367991" sldId="2147483790"/>
          </pc:sldLayoutMkLst>
        </pc:sldLayoutChg>
        <pc:sldLayoutChg chg="add">
          <pc:chgData name="Alessandro Falcetta" userId="S::10503197@polimi.it::1955feca-b79d-4502-a23c-b75b183e41cb" providerId="AD" clId="Web-{A8B45D8C-39F1-4A48-A597-CCAF3D6C2B1B}" dt="2020-05-19T14:55:52.071" v="12"/>
          <pc:sldLayoutMkLst>
            <pc:docMk/>
            <pc:sldMasterMk cId="734744623" sldId="2147483796"/>
            <pc:sldLayoutMk cId="1902697231" sldId="2147483791"/>
          </pc:sldLayoutMkLst>
        </pc:sldLayoutChg>
        <pc:sldLayoutChg chg="add">
          <pc:chgData name="Alessandro Falcetta" userId="S::10503197@polimi.it::1955feca-b79d-4502-a23c-b75b183e41cb" providerId="AD" clId="Web-{A8B45D8C-39F1-4A48-A597-CCAF3D6C2B1B}" dt="2020-05-19T14:55:52.071" v="12"/>
          <pc:sldLayoutMkLst>
            <pc:docMk/>
            <pc:sldMasterMk cId="734744623" sldId="2147483796"/>
            <pc:sldLayoutMk cId="4286590586" sldId="2147483792"/>
          </pc:sldLayoutMkLst>
        </pc:sldLayoutChg>
        <pc:sldLayoutChg chg="add">
          <pc:chgData name="Alessandro Falcetta" userId="S::10503197@polimi.it::1955feca-b79d-4502-a23c-b75b183e41cb" providerId="AD" clId="Web-{A8B45D8C-39F1-4A48-A597-CCAF3D6C2B1B}" dt="2020-05-19T14:55:52.071" v="12"/>
          <pc:sldLayoutMkLst>
            <pc:docMk/>
            <pc:sldMasterMk cId="734744623" sldId="2147483796"/>
            <pc:sldLayoutMk cId="3138099881" sldId="2147483793"/>
          </pc:sldLayoutMkLst>
        </pc:sldLayoutChg>
        <pc:sldLayoutChg chg="add">
          <pc:chgData name="Alessandro Falcetta" userId="S::10503197@polimi.it::1955feca-b79d-4502-a23c-b75b183e41cb" providerId="AD" clId="Web-{A8B45D8C-39F1-4A48-A597-CCAF3D6C2B1B}" dt="2020-05-19T14:55:52.071" v="12"/>
          <pc:sldLayoutMkLst>
            <pc:docMk/>
            <pc:sldMasterMk cId="734744623" sldId="2147483796"/>
            <pc:sldLayoutMk cId="580000613" sldId="2147483794"/>
          </pc:sldLayoutMkLst>
        </pc:sldLayoutChg>
        <pc:sldLayoutChg chg="add">
          <pc:chgData name="Alessandro Falcetta" userId="S::10503197@polimi.it::1955feca-b79d-4502-a23c-b75b183e41cb" providerId="AD" clId="Web-{A8B45D8C-39F1-4A48-A597-CCAF3D6C2B1B}" dt="2020-05-19T14:55:52.071" v="12"/>
          <pc:sldLayoutMkLst>
            <pc:docMk/>
            <pc:sldMasterMk cId="734744623" sldId="2147483796"/>
            <pc:sldLayoutMk cId="3666235893" sldId="2147483795"/>
          </pc:sldLayoutMkLst>
        </pc:sldLayoutChg>
      </pc:sldMasterChg>
    </pc:docChg>
  </pc:docChgLst>
  <pc:docChgLst>
    <pc:chgData name="Alessandro Falcetta" userId="S::10503197@polimi.it::1955feca-b79d-4502-a23c-b75b183e41cb" providerId="AD" clId="Web-{3789623A-DBDD-080A-9225-592CA28B37BA}"/>
    <pc:docChg chg="modSld">
      <pc:chgData name="Alessandro Falcetta" userId="S::10503197@polimi.it::1955feca-b79d-4502-a23c-b75b183e41cb" providerId="AD" clId="Web-{3789623A-DBDD-080A-9225-592CA28B37BA}" dt="2020-07-03T11:00:19.718" v="2" actId="20577"/>
      <pc:docMkLst>
        <pc:docMk/>
      </pc:docMkLst>
      <pc:sldChg chg="modSp">
        <pc:chgData name="Alessandro Falcetta" userId="S::10503197@polimi.it::1955feca-b79d-4502-a23c-b75b183e41cb" providerId="AD" clId="Web-{3789623A-DBDD-080A-9225-592CA28B37BA}" dt="2020-07-03T11:00:18.874" v="0" actId="20577"/>
        <pc:sldMkLst>
          <pc:docMk/>
          <pc:sldMk cId="2506590936" sldId="274"/>
        </pc:sldMkLst>
        <pc:spChg chg="mod">
          <ac:chgData name="Alessandro Falcetta" userId="S::10503197@polimi.it::1955feca-b79d-4502-a23c-b75b183e41cb" providerId="AD" clId="Web-{3789623A-DBDD-080A-9225-592CA28B37BA}" dt="2020-07-03T11:00:18.874" v="0" actId="20577"/>
          <ac:spMkLst>
            <pc:docMk/>
            <pc:sldMk cId="2506590936" sldId="274"/>
            <ac:spMk id="3" creationId="{F9CC9009-27E2-4A0E-9DA2-9FDA69F50D2D}"/>
          </ac:spMkLst>
        </pc:spChg>
      </pc:sldChg>
    </pc:docChg>
  </pc:docChgLst>
  <pc:docChgLst>
    <pc:chgData name="Alessandro Falcetta" userId="S::10503197@polimi.it::1955feca-b79d-4502-a23c-b75b183e41cb" providerId="AD" clId="Web-{2628E2F5-ACE9-FB96-0E59-AD126DA60F03}"/>
    <pc:docChg chg="addSld delSld modSld">
      <pc:chgData name="Alessandro Falcetta" userId="S::10503197@polimi.it::1955feca-b79d-4502-a23c-b75b183e41cb" providerId="AD" clId="Web-{2628E2F5-ACE9-FB96-0E59-AD126DA60F03}" dt="2020-07-01T16:57:31.027" v="4122" actId="14100"/>
      <pc:docMkLst>
        <pc:docMk/>
      </pc:docMkLst>
      <pc:sldChg chg="modSp">
        <pc:chgData name="Alessandro Falcetta" userId="S::10503197@polimi.it::1955feca-b79d-4502-a23c-b75b183e41cb" providerId="AD" clId="Web-{2628E2F5-ACE9-FB96-0E59-AD126DA60F03}" dt="2020-07-01T15:44:42.229" v="139" actId="20577"/>
        <pc:sldMkLst>
          <pc:docMk/>
          <pc:sldMk cId="3805096726" sldId="256"/>
        </pc:sldMkLst>
        <pc:spChg chg="mod">
          <ac:chgData name="Alessandro Falcetta" userId="S::10503197@polimi.it::1955feca-b79d-4502-a23c-b75b183e41cb" providerId="AD" clId="Web-{2628E2F5-ACE9-FB96-0E59-AD126DA60F03}" dt="2020-07-01T15:44:42.229" v="139" actId="20577"/>
          <ac:spMkLst>
            <pc:docMk/>
            <pc:sldMk cId="3805096726" sldId="256"/>
            <ac:spMk id="3" creationId="{067ED75B-F944-4F49-85C2-E76C5EF592C6}"/>
          </ac:spMkLst>
        </pc:spChg>
      </pc:sldChg>
      <pc:sldChg chg="addSp modSp">
        <pc:chgData name="Alessandro Falcetta" userId="S::10503197@polimi.it::1955feca-b79d-4502-a23c-b75b183e41cb" providerId="AD" clId="Web-{2628E2F5-ACE9-FB96-0E59-AD126DA60F03}" dt="2020-07-01T16:54:05.758" v="4115" actId="14100"/>
        <pc:sldMkLst>
          <pc:docMk/>
          <pc:sldMk cId="2101714743" sldId="257"/>
        </pc:sldMkLst>
        <pc:spChg chg="mod">
          <ac:chgData name="Alessandro Falcetta" userId="S::10503197@polimi.it::1955feca-b79d-4502-a23c-b75b183e41cb" providerId="AD" clId="Web-{2628E2F5-ACE9-FB96-0E59-AD126DA60F03}" dt="2020-07-01T16:54:05.758" v="4115" actId="14100"/>
          <ac:spMkLst>
            <pc:docMk/>
            <pc:sldMk cId="2101714743" sldId="257"/>
            <ac:spMk id="3" creationId="{F9CC9009-27E2-4A0E-9DA2-9FDA69F50D2D}"/>
          </ac:spMkLst>
        </pc:spChg>
        <pc:picChg chg="add mod">
          <ac:chgData name="Alessandro Falcetta" userId="S::10503197@polimi.it::1955feca-b79d-4502-a23c-b75b183e41cb" providerId="AD" clId="Web-{2628E2F5-ACE9-FB96-0E59-AD126DA60F03}" dt="2020-07-01T16:53:07.659" v="4105" actId="1076"/>
          <ac:picMkLst>
            <pc:docMk/>
            <pc:sldMk cId="2101714743" sldId="257"/>
            <ac:picMk id="4" creationId="{9962582A-700C-4AA6-BB12-011D5F3265B3}"/>
          </ac:picMkLst>
        </pc:picChg>
        <pc:picChg chg="add mod">
          <ac:chgData name="Alessandro Falcetta" userId="S::10503197@polimi.it::1955feca-b79d-4502-a23c-b75b183e41cb" providerId="AD" clId="Web-{2628E2F5-ACE9-FB96-0E59-AD126DA60F03}" dt="2020-07-01T16:53:24.739" v="4108" actId="14100"/>
          <ac:picMkLst>
            <pc:docMk/>
            <pc:sldMk cId="2101714743" sldId="257"/>
            <ac:picMk id="5" creationId="{882C831A-9A43-4FD0-866A-9F3B0AB8A74D}"/>
          </ac:picMkLst>
        </pc:picChg>
      </pc:sldChg>
      <pc:sldChg chg="addSp delSp modSp">
        <pc:chgData name="Alessandro Falcetta" userId="S::10503197@polimi.it::1955feca-b79d-4502-a23c-b75b183e41cb" providerId="AD" clId="Web-{2628E2F5-ACE9-FB96-0E59-AD126DA60F03}" dt="2020-07-01T16:54:15.431" v="4116" actId="1076"/>
        <pc:sldMkLst>
          <pc:docMk/>
          <pc:sldMk cId="2764504476" sldId="259"/>
        </pc:sldMkLst>
        <pc:spChg chg="mod">
          <ac:chgData name="Alessandro Falcetta" userId="S::10503197@polimi.it::1955feca-b79d-4502-a23c-b75b183e41cb" providerId="AD" clId="Web-{2628E2F5-ACE9-FB96-0E59-AD126DA60F03}" dt="2020-07-01T15:57:04.736" v="1207" actId="20577"/>
          <ac:spMkLst>
            <pc:docMk/>
            <pc:sldMk cId="2764504476" sldId="259"/>
            <ac:spMk id="2" creationId="{ECBEB0E3-C7B3-4B37-8E01-41B69DA5C9FB}"/>
          </ac:spMkLst>
        </pc:spChg>
        <pc:spChg chg="add del mod">
          <ac:chgData name="Alessandro Falcetta" userId="S::10503197@polimi.it::1955feca-b79d-4502-a23c-b75b183e41cb" providerId="AD" clId="Web-{2628E2F5-ACE9-FB96-0E59-AD126DA60F03}" dt="2020-07-01T15:57:11.033" v="1212"/>
          <ac:spMkLst>
            <pc:docMk/>
            <pc:sldMk cId="2764504476" sldId="259"/>
            <ac:spMk id="5" creationId="{428D130B-FB9D-483B-9B57-0F96EC81D1DE}"/>
          </ac:spMkLst>
        </pc:spChg>
        <pc:spChg chg="mod">
          <ac:chgData name="Alessandro Falcetta" userId="S::10503197@polimi.it::1955feca-b79d-4502-a23c-b75b183e41cb" providerId="AD" clId="Web-{2628E2F5-ACE9-FB96-0E59-AD126DA60F03}" dt="2020-07-01T16:54:15.431" v="4116" actId="1076"/>
          <ac:spMkLst>
            <pc:docMk/>
            <pc:sldMk cId="2764504476" sldId="259"/>
            <ac:spMk id="8" creationId="{57C72412-CCDC-4AA3-A489-D4E7BA3B6476}"/>
          </ac:spMkLst>
        </pc:spChg>
        <pc:picChg chg="del">
          <ac:chgData name="Alessandro Falcetta" userId="S::10503197@polimi.it::1955feca-b79d-4502-a23c-b75b183e41cb" providerId="AD" clId="Web-{2628E2F5-ACE9-FB96-0E59-AD126DA60F03}" dt="2020-07-01T15:57:06.111" v="1210"/>
          <ac:picMkLst>
            <pc:docMk/>
            <pc:sldMk cId="2764504476" sldId="259"/>
            <ac:picMk id="4" creationId="{DF1DBDC3-5728-409D-B5AE-1AABC7A2A21A}"/>
          </ac:picMkLst>
        </pc:picChg>
        <pc:picChg chg="add mod ord">
          <ac:chgData name="Alessandro Falcetta" userId="S::10503197@polimi.it::1955feca-b79d-4502-a23c-b75b183e41cb" providerId="AD" clId="Web-{2628E2F5-ACE9-FB96-0E59-AD126DA60F03}" dt="2020-07-01T16:00:07.721" v="1508" actId="1076"/>
          <ac:picMkLst>
            <pc:docMk/>
            <pc:sldMk cId="2764504476" sldId="259"/>
            <ac:picMk id="6" creationId="{0BF1B58F-6B90-463A-8C88-84D82040F606}"/>
          </ac:picMkLst>
        </pc:picChg>
      </pc:sldChg>
      <pc:sldChg chg="addSp delSp modSp">
        <pc:chgData name="Alessandro Falcetta" userId="S::10503197@polimi.it::1955feca-b79d-4502-a23c-b75b183e41cb" providerId="AD" clId="Web-{2628E2F5-ACE9-FB96-0E59-AD126DA60F03}" dt="2020-07-01T16:35:47.094" v="3847" actId="14100"/>
        <pc:sldMkLst>
          <pc:docMk/>
          <pc:sldMk cId="944904127" sldId="260"/>
        </pc:sldMkLst>
        <pc:spChg chg="mod">
          <ac:chgData name="Alessandro Falcetta" userId="S::10503197@polimi.it::1955feca-b79d-4502-a23c-b75b183e41cb" providerId="AD" clId="Web-{2628E2F5-ACE9-FB96-0E59-AD126DA60F03}" dt="2020-07-01T16:31:31.086" v="3462" actId="20577"/>
          <ac:spMkLst>
            <pc:docMk/>
            <pc:sldMk cId="944904127" sldId="260"/>
            <ac:spMk id="2" creationId="{ECBEB0E3-C7B3-4B37-8E01-41B69DA5C9FB}"/>
          </ac:spMkLst>
        </pc:spChg>
        <pc:spChg chg="mod">
          <ac:chgData name="Alessandro Falcetta" userId="S::10503197@polimi.it::1955feca-b79d-4502-a23c-b75b183e41cb" providerId="AD" clId="Web-{2628E2F5-ACE9-FB96-0E59-AD126DA60F03}" dt="2020-07-01T16:17:12.910" v="2267" actId="20577"/>
          <ac:spMkLst>
            <pc:docMk/>
            <pc:sldMk cId="944904127" sldId="260"/>
            <ac:spMk id="3" creationId="{F9CC9009-27E2-4A0E-9DA2-9FDA69F50D2D}"/>
          </ac:spMkLst>
        </pc:spChg>
        <pc:picChg chg="add del mod">
          <ac:chgData name="Alessandro Falcetta" userId="S::10503197@polimi.it::1955feca-b79d-4502-a23c-b75b183e41cb" providerId="AD" clId="Web-{2628E2F5-ACE9-FB96-0E59-AD126DA60F03}" dt="2020-07-01T16:08:36.237" v="1631"/>
          <ac:picMkLst>
            <pc:docMk/>
            <pc:sldMk cId="944904127" sldId="260"/>
            <ac:picMk id="4" creationId="{D2913490-B7AB-4862-9354-D7939C483845}"/>
          </ac:picMkLst>
        </pc:picChg>
        <pc:picChg chg="add del mod">
          <ac:chgData name="Alessandro Falcetta" userId="S::10503197@polimi.it::1955feca-b79d-4502-a23c-b75b183e41cb" providerId="AD" clId="Web-{2628E2F5-ACE9-FB96-0E59-AD126DA60F03}" dt="2020-07-01T16:08:42.050" v="1634"/>
          <ac:picMkLst>
            <pc:docMk/>
            <pc:sldMk cId="944904127" sldId="260"/>
            <ac:picMk id="5" creationId="{2CE3D48C-1CBD-4BA8-B11C-9C13DE3230CA}"/>
          </ac:picMkLst>
        </pc:picChg>
        <pc:picChg chg="add del mod">
          <ac:chgData name="Alessandro Falcetta" userId="S::10503197@polimi.it::1955feca-b79d-4502-a23c-b75b183e41cb" providerId="AD" clId="Web-{2628E2F5-ACE9-FB96-0E59-AD126DA60F03}" dt="2020-07-01T16:10:09.605" v="1661"/>
          <ac:picMkLst>
            <pc:docMk/>
            <pc:sldMk cId="944904127" sldId="260"/>
            <ac:picMk id="6" creationId="{ECFDE931-314C-436C-A8FB-3ECAE6B5417D}"/>
          </ac:picMkLst>
        </pc:picChg>
        <pc:picChg chg="add del mod">
          <ac:chgData name="Alessandro Falcetta" userId="S::10503197@polimi.it::1955feca-b79d-4502-a23c-b75b183e41cb" providerId="AD" clId="Web-{2628E2F5-ACE9-FB96-0E59-AD126DA60F03}" dt="2020-07-01T16:15:42.636" v="2098"/>
          <ac:picMkLst>
            <pc:docMk/>
            <pc:sldMk cId="944904127" sldId="260"/>
            <ac:picMk id="7" creationId="{DEA7A207-4520-42C2-AC64-F8A90C9AF9FB}"/>
          </ac:picMkLst>
        </pc:picChg>
        <pc:picChg chg="add mod">
          <ac:chgData name="Alessandro Falcetta" userId="S::10503197@polimi.it::1955feca-b79d-4502-a23c-b75b183e41cb" providerId="AD" clId="Web-{2628E2F5-ACE9-FB96-0E59-AD126DA60F03}" dt="2020-07-01T16:35:47.094" v="3847" actId="14100"/>
          <ac:picMkLst>
            <pc:docMk/>
            <pc:sldMk cId="944904127" sldId="260"/>
            <ac:picMk id="8" creationId="{4778664C-3B9D-4111-A84F-3EF5037A8452}"/>
          </ac:picMkLst>
        </pc:picChg>
      </pc:sldChg>
      <pc:sldChg chg="del">
        <pc:chgData name="Alessandro Falcetta" userId="S::10503197@polimi.it::1955feca-b79d-4502-a23c-b75b183e41cb" providerId="AD" clId="Web-{2628E2F5-ACE9-FB96-0E59-AD126DA60F03}" dt="2020-07-01T16:12:27.868" v="1952"/>
        <pc:sldMkLst>
          <pc:docMk/>
          <pc:sldMk cId="665759445" sldId="262"/>
        </pc:sldMkLst>
      </pc:sldChg>
      <pc:sldChg chg="del">
        <pc:chgData name="Alessandro Falcetta" userId="S::10503197@polimi.it::1955feca-b79d-4502-a23c-b75b183e41cb" providerId="AD" clId="Web-{2628E2F5-ACE9-FB96-0E59-AD126DA60F03}" dt="2020-07-01T16:12:29.837" v="1953"/>
        <pc:sldMkLst>
          <pc:docMk/>
          <pc:sldMk cId="2318537923" sldId="263"/>
        </pc:sldMkLst>
      </pc:sldChg>
      <pc:sldChg chg="modSp">
        <pc:chgData name="Alessandro Falcetta" userId="S::10503197@polimi.it::1955feca-b79d-4502-a23c-b75b183e41cb" providerId="AD" clId="Web-{2628E2F5-ACE9-FB96-0E59-AD126DA60F03}" dt="2020-07-01T16:00:45.897" v="1540" actId="20577"/>
        <pc:sldMkLst>
          <pc:docMk/>
          <pc:sldMk cId="1639500709" sldId="264"/>
        </pc:sldMkLst>
        <pc:spChg chg="mod">
          <ac:chgData name="Alessandro Falcetta" userId="S::10503197@polimi.it::1955feca-b79d-4502-a23c-b75b183e41cb" providerId="AD" clId="Web-{2628E2F5-ACE9-FB96-0E59-AD126DA60F03}" dt="2020-07-01T15:53:02.479" v="1061" actId="20577"/>
          <ac:spMkLst>
            <pc:docMk/>
            <pc:sldMk cId="1639500709" sldId="264"/>
            <ac:spMk id="2" creationId="{ECBEB0E3-C7B3-4B37-8E01-41B69DA5C9FB}"/>
          </ac:spMkLst>
        </pc:spChg>
        <pc:spChg chg="mod">
          <ac:chgData name="Alessandro Falcetta" userId="S::10503197@polimi.it::1955feca-b79d-4502-a23c-b75b183e41cb" providerId="AD" clId="Web-{2628E2F5-ACE9-FB96-0E59-AD126DA60F03}" dt="2020-07-01T16:00:45.897" v="1540" actId="20577"/>
          <ac:spMkLst>
            <pc:docMk/>
            <pc:sldMk cId="1639500709" sldId="264"/>
            <ac:spMk id="3" creationId="{F9CC9009-27E2-4A0E-9DA2-9FDA69F50D2D}"/>
          </ac:spMkLst>
        </pc:spChg>
      </pc:sldChg>
      <pc:sldChg chg="addSp delSp modSp add replId">
        <pc:chgData name="Alessandro Falcetta" userId="S::10503197@polimi.it::1955feca-b79d-4502-a23c-b75b183e41cb" providerId="AD" clId="Web-{2628E2F5-ACE9-FB96-0E59-AD126DA60F03}" dt="2020-07-01T16:35:42.843" v="3846" actId="14100"/>
        <pc:sldMkLst>
          <pc:docMk/>
          <pc:sldMk cId="476174154" sldId="265"/>
        </pc:sldMkLst>
        <pc:spChg chg="mod">
          <ac:chgData name="Alessandro Falcetta" userId="S::10503197@polimi.it::1955feca-b79d-4502-a23c-b75b183e41cb" providerId="AD" clId="Web-{2628E2F5-ACE9-FB96-0E59-AD126DA60F03}" dt="2020-07-01T16:31:23.210" v="3457" actId="20577"/>
          <ac:spMkLst>
            <pc:docMk/>
            <pc:sldMk cId="476174154" sldId="265"/>
            <ac:spMk id="2" creationId="{ECBEB0E3-C7B3-4B37-8E01-41B69DA5C9FB}"/>
          </ac:spMkLst>
        </pc:spChg>
        <pc:spChg chg="add del mod">
          <ac:chgData name="Alessandro Falcetta" userId="S::10503197@polimi.it::1955feca-b79d-4502-a23c-b75b183e41cb" providerId="AD" clId="Web-{2628E2F5-ACE9-FB96-0E59-AD126DA60F03}" dt="2020-07-01T16:17:26.724" v="2270" actId="20577"/>
          <ac:spMkLst>
            <pc:docMk/>
            <pc:sldMk cId="476174154" sldId="265"/>
            <ac:spMk id="3" creationId="{F9CC9009-27E2-4A0E-9DA2-9FDA69F50D2D}"/>
          </ac:spMkLst>
        </pc:spChg>
        <pc:picChg chg="add del mod ord">
          <ac:chgData name="Alessandro Falcetta" userId="S::10503197@polimi.it::1955feca-b79d-4502-a23c-b75b183e41cb" providerId="AD" clId="Web-{2628E2F5-ACE9-FB96-0E59-AD126DA60F03}" dt="2020-07-01T16:14:11.081" v="1980"/>
          <ac:picMkLst>
            <pc:docMk/>
            <pc:sldMk cId="476174154" sldId="265"/>
            <ac:picMk id="4" creationId="{52265A64-222C-4184-A210-56C26870167B}"/>
          </ac:picMkLst>
        </pc:picChg>
        <pc:picChg chg="add mod">
          <ac:chgData name="Alessandro Falcetta" userId="S::10503197@polimi.it::1955feca-b79d-4502-a23c-b75b183e41cb" providerId="AD" clId="Web-{2628E2F5-ACE9-FB96-0E59-AD126DA60F03}" dt="2020-07-01T16:35:42.843" v="3846" actId="14100"/>
          <ac:picMkLst>
            <pc:docMk/>
            <pc:sldMk cId="476174154" sldId="265"/>
            <ac:picMk id="5" creationId="{599954B2-3577-4E36-AA54-8FB9C6D6EEFE}"/>
          </ac:picMkLst>
        </pc:picChg>
        <pc:picChg chg="del">
          <ac:chgData name="Alessandro Falcetta" userId="S::10503197@polimi.it::1955feca-b79d-4502-a23c-b75b183e41cb" providerId="AD" clId="Web-{2628E2F5-ACE9-FB96-0E59-AD126DA60F03}" dt="2020-07-01T16:13:56.439" v="1974"/>
          <ac:picMkLst>
            <pc:docMk/>
            <pc:sldMk cId="476174154" sldId="265"/>
            <ac:picMk id="7" creationId="{DEA7A207-4520-42C2-AC64-F8A90C9AF9FB}"/>
          </ac:picMkLst>
        </pc:picChg>
      </pc:sldChg>
      <pc:sldChg chg="addSp delSp modSp add replId">
        <pc:chgData name="Alessandro Falcetta" userId="S::10503197@polimi.it::1955feca-b79d-4502-a23c-b75b183e41cb" providerId="AD" clId="Web-{2628E2F5-ACE9-FB96-0E59-AD126DA60F03}" dt="2020-07-01T16:35:39.843" v="3845" actId="14100"/>
        <pc:sldMkLst>
          <pc:docMk/>
          <pc:sldMk cId="147189933" sldId="266"/>
        </pc:sldMkLst>
        <pc:spChg chg="mod">
          <ac:chgData name="Alessandro Falcetta" userId="S::10503197@polimi.it::1955feca-b79d-4502-a23c-b75b183e41cb" providerId="AD" clId="Web-{2628E2F5-ACE9-FB96-0E59-AD126DA60F03}" dt="2020-07-01T16:17:44.929" v="2274" actId="20577"/>
          <ac:spMkLst>
            <pc:docMk/>
            <pc:sldMk cId="147189933" sldId="266"/>
            <ac:spMk id="2" creationId="{ECBEB0E3-C7B3-4B37-8E01-41B69DA5C9FB}"/>
          </ac:spMkLst>
        </pc:spChg>
        <pc:spChg chg="mod">
          <ac:chgData name="Alessandro Falcetta" userId="S::10503197@polimi.it::1955feca-b79d-4502-a23c-b75b183e41cb" providerId="AD" clId="Web-{2628E2F5-ACE9-FB96-0E59-AD126DA60F03}" dt="2020-07-01T16:20:28.475" v="2566" actId="20577"/>
          <ac:spMkLst>
            <pc:docMk/>
            <pc:sldMk cId="147189933" sldId="266"/>
            <ac:spMk id="3" creationId="{F9CC9009-27E2-4A0E-9DA2-9FDA69F50D2D}"/>
          </ac:spMkLst>
        </pc:spChg>
        <pc:picChg chg="add mod">
          <ac:chgData name="Alessandro Falcetta" userId="S::10503197@polimi.it::1955feca-b79d-4502-a23c-b75b183e41cb" providerId="AD" clId="Web-{2628E2F5-ACE9-FB96-0E59-AD126DA60F03}" dt="2020-07-01T16:35:39.843" v="3845" actId="14100"/>
          <ac:picMkLst>
            <pc:docMk/>
            <pc:sldMk cId="147189933" sldId="266"/>
            <ac:picMk id="4" creationId="{144A797F-C598-4527-BA0A-A4EE095C9E84}"/>
          </ac:picMkLst>
        </pc:picChg>
        <pc:picChg chg="del">
          <ac:chgData name="Alessandro Falcetta" userId="S::10503197@polimi.it::1955feca-b79d-4502-a23c-b75b183e41cb" providerId="AD" clId="Web-{2628E2F5-ACE9-FB96-0E59-AD126DA60F03}" dt="2020-07-01T16:18:02.712" v="2277"/>
          <ac:picMkLst>
            <pc:docMk/>
            <pc:sldMk cId="147189933" sldId="266"/>
            <ac:picMk id="5" creationId="{599954B2-3577-4E36-AA54-8FB9C6D6EEFE}"/>
          </ac:picMkLst>
        </pc:picChg>
      </pc:sldChg>
      <pc:sldChg chg="addSp delSp modSp add replId">
        <pc:chgData name="Alessandro Falcetta" userId="S::10503197@polimi.it::1955feca-b79d-4502-a23c-b75b183e41cb" providerId="AD" clId="Web-{2628E2F5-ACE9-FB96-0E59-AD126DA60F03}" dt="2020-07-01T16:35:35.265" v="3844" actId="14100"/>
        <pc:sldMkLst>
          <pc:docMk/>
          <pc:sldMk cId="2081768743" sldId="267"/>
        </pc:sldMkLst>
        <pc:spChg chg="mod">
          <ac:chgData name="Alessandro Falcetta" userId="S::10503197@polimi.it::1955feca-b79d-4502-a23c-b75b183e41cb" providerId="AD" clId="Web-{2628E2F5-ACE9-FB96-0E59-AD126DA60F03}" dt="2020-07-01T16:23:51.543" v="2834" actId="20577"/>
          <ac:spMkLst>
            <pc:docMk/>
            <pc:sldMk cId="2081768743" sldId="267"/>
            <ac:spMk id="3" creationId="{F9CC9009-27E2-4A0E-9DA2-9FDA69F50D2D}"/>
          </ac:spMkLst>
        </pc:spChg>
        <pc:picChg chg="del">
          <ac:chgData name="Alessandro Falcetta" userId="S::10503197@polimi.it::1955feca-b79d-4502-a23c-b75b183e41cb" providerId="AD" clId="Web-{2628E2F5-ACE9-FB96-0E59-AD126DA60F03}" dt="2020-07-01T16:21:18.529" v="2571"/>
          <ac:picMkLst>
            <pc:docMk/>
            <pc:sldMk cId="2081768743" sldId="267"/>
            <ac:picMk id="4" creationId="{144A797F-C598-4527-BA0A-A4EE095C9E84}"/>
          </ac:picMkLst>
        </pc:picChg>
        <pc:picChg chg="add mod">
          <ac:chgData name="Alessandro Falcetta" userId="S::10503197@polimi.it::1955feca-b79d-4502-a23c-b75b183e41cb" providerId="AD" clId="Web-{2628E2F5-ACE9-FB96-0E59-AD126DA60F03}" dt="2020-07-01T16:35:35.265" v="3844" actId="14100"/>
          <ac:picMkLst>
            <pc:docMk/>
            <pc:sldMk cId="2081768743" sldId="267"/>
            <ac:picMk id="5" creationId="{ED8B95C0-A617-44B2-A27C-D2FEE102B876}"/>
          </ac:picMkLst>
        </pc:picChg>
      </pc:sldChg>
      <pc:sldChg chg="addSp delSp modSp add replId">
        <pc:chgData name="Alessandro Falcetta" userId="S::10503197@polimi.it::1955feca-b79d-4502-a23c-b75b183e41cb" providerId="AD" clId="Web-{2628E2F5-ACE9-FB96-0E59-AD126DA60F03}" dt="2020-07-01T16:27:30.423" v="3020" actId="1076"/>
        <pc:sldMkLst>
          <pc:docMk/>
          <pc:sldMk cId="2141434564" sldId="268"/>
        </pc:sldMkLst>
        <pc:spChg chg="mod">
          <ac:chgData name="Alessandro Falcetta" userId="S::10503197@polimi.it::1955feca-b79d-4502-a23c-b75b183e41cb" providerId="AD" clId="Web-{2628E2F5-ACE9-FB96-0E59-AD126DA60F03}" dt="2020-07-01T16:22:58.804" v="2788" actId="20577"/>
          <ac:spMkLst>
            <pc:docMk/>
            <pc:sldMk cId="2141434564" sldId="268"/>
            <ac:spMk id="2" creationId="{ECBEB0E3-C7B3-4B37-8E01-41B69DA5C9FB}"/>
          </ac:spMkLst>
        </pc:spChg>
        <pc:spChg chg="mod">
          <ac:chgData name="Alessandro Falcetta" userId="S::10503197@polimi.it::1955feca-b79d-4502-a23c-b75b183e41cb" providerId="AD" clId="Web-{2628E2F5-ACE9-FB96-0E59-AD126DA60F03}" dt="2020-07-01T16:26:24.713" v="3010" actId="20577"/>
          <ac:spMkLst>
            <pc:docMk/>
            <pc:sldMk cId="2141434564" sldId="268"/>
            <ac:spMk id="3" creationId="{F9CC9009-27E2-4A0E-9DA2-9FDA69F50D2D}"/>
          </ac:spMkLst>
        </pc:spChg>
        <pc:picChg chg="add del mod">
          <ac:chgData name="Alessandro Falcetta" userId="S::10503197@polimi.it::1955feca-b79d-4502-a23c-b75b183e41cb" providerId="AD" clId="Web-{2628E2F5-ACE9-FB96-0E59-AD126DA60F03}" dt="2020-07-01T16:27:16.406" v="3017"/>
          <ac:picMkLst>
            <pc:docMk/>
            <pc:sldMk cId="2141434564" sldId="268"/>
            <ac:picMk id="4" creationId="{B7800E06-EC41-4132-BB81-37F9741468BF}"/>
          </ac:picMkLst>
        </pc:picChg>
        <pc:picChg chg="del">
          <ac:chgData name="Alessandro Falcetta" userId="S::10503197@polimi.it::1955feca-b79d-4502-a23c-b75b183e41cb" providerId="AD" clId="Web-{2628E2F5-ACE9-FB96-0E59-AD126DA60F03}" dt="2020-07-01T16:26:34.246" v="3012"/>
          <ac:picMkLst>
            <pc:docMk/>
            <pc:sldMk cId="2141434564" sldId="268"/>
            <ac:picMk id="5" creationId="{ED8B95C0-A617-44B2-A27C-D2FEE102B876}"/>
          </ac:picMkLst>
        </pc:picChg>
        <pc:picChg chg="add mod">
          <ac:chgData name="Alessandro Falcetta" userId="S::10503197@polimi.it::1955feca-b79d-4502-a23c-b75b183e41cb" providerId="AD" clId="Web-{2628E2F5-ACE9-FB96-0E59-AD126DA60F03}" dt="2020-07-01T16:27:30.423" v="3020" actId="1076"/>
          <ac:picMkLst>
            <pc:docMk/>
            <pc:sldMk cId="2141434564" sldId="268"/>
            <ac:picMk id="6" creationId="{45E6A444-E0A0-4464-A8DD-CC66A49180C0}"/>
          </ac:picMkLst>
        </pc:picChg>
      </pc:sldChg>
      <pc:sldChg chg="addSp delSp modSp add replId">
        <pc:chgData name="Alessandro Falcetta" userId="S::10503197@polimi.it::1955feca-b79d-4502-a23c-b75b183e41cb" providerId="AD" clId="Web-{2628E2F5-ACE9-FB96-0E59-AD126DA60F03}" dt="2020-07-01T16:35:54.485" v="3848" actId="14100"/>
        <pc:sldMkLst>
          <pc:docMk/>
          <pc:sldMk cId="1705998486" sldId="269"/>
        </pc:sldMkLst>
        <pc:spChg chg="mod">
          <ac:chgData name="Alessandro Falcetta" userId="S::10503197@polimi.it::1955feca-b79d-4502-a23c-b75b183e41cb" providerId="AD" clId="Web-{2628E2F5-ACE9-FB96-0E59-AD126DA60F03}" dt="2020-07-01T16:30:48.394" v="3451" actId="20577"/>
          <ac:spMkLst>
            <pc:docMk/>
            <pc:sldMk cId="1705998486" sldId="269"/>
            <ac:spMk id="3" creationId="{F9CC9009-27E2-4A0E-9DA2-9FDA69F50D2D}"/>
          </ac:spMkLst>
        </pc:spChg>
        <pc:picChg chg="add mod">
          <ac:chgData name="Alessandro Falcetta" userId="S::10503197@polimi.it::1955feca-b79d-4502-a23c-b75b183e41cb" providerId="AD" clId="Web-{2628E2F5-ACE9-FB96-0E59-AD126DA60F03}" dt="2020-07-01T16:35:54.485" v="3848" actId="14100"/>
          <ac:picMkLst>
            <pc:docMk/>
            <pc:sldMk cId="1705998486" sldId="269"/>
            <ac:picMk id="4" creationId="{0E117629-7A3B-4F8A-BFB4-181D59182A24}"/>
          </ac:picMkLst>
        </pc:picChg>
        <pc:picChg chg="del">
          <ac:chgData name="Alessandro Falcetta" userId="S::10503197@polimi.it::1955feca-b79d-4502-a23c-b75b183e41cb" providerId="AD" clId="Web-{2628E2F5-ACE9-FB96-0E59-AD126DA60F03}" dt="2020-07-01T16:28:59.009" v="3022"/>
          <ac:picMkLst>
            <pc:docMk/>
            <pc:sldMk cId="1705998486" sldId="269"/>
            <ac:picMk id="6" creationId="{45E6A444-E0A0-4464-A8DD-CC66A49180C0}"/>
          </ac:picMkLst>
        </pc:picChg>
      </pc:sldChg>
      <pc:sldChg chg="addSp delSp modSp add replId">
        <pc:chgData name="Alessandro Falcetta" userId="S::10503197@polimi.it::1955feca-b79d-4502-a23c-b75b183e41cb" providerId="AD" clId="Web-{2628E2F5-ACE9-FB96-0E59-AD126DA60F03}" dt="2020-07-01T16:34:01.318" v="3843" actId="1076"/>
        <pc:sldMkLst>
          <pc:docMk/>
          <pc:sldMk cId="2469503753" sldId="270"/>
        </pc:sldMkLst>
        <pc:spChg chg="mod">
          <ac:chgData name="Alessandro Falcetta" userId="S::10503197@polimi.it::1955feca-b79d-4502-a23c-b75b183e41cb" providerId="AD" clId="Web-{2628E2F5-ACE9-FB96-0E59-AD126DA60F03}" dt="2020-07-01T16:31:56.838" v="3468" actId="20577"/>
          <ac:spMkLst>
            <pc:docMk/>
            <pc:sldMk cId="2469503753" sldId="270"/>
            <ac:spMk id="2" creationId="{ECBEB0E3-C7B3-4B37-8E01-41B69DA5C9FB}"/>
          </ac:spMkLst>
        </pc:spChg>
        <pc:spChg chg="mod">
          <ac:chgData name="Alessandro Falcetta" userId="S::10503197@polimi.it::1955feca-b79d-4502-a23c-b75b183e41cb" providerId="AD" clId="Web-{2628E2F5-ACE9-FB96-0E59-AD126DA60F03}" dt="2020-07-01T16:33:50.380" v="3836" actId="20577"/>
          <ac:spMkLst>
            <pc:docMk/>
            <pc:sldMk cId="2469503753" sldId="270"/>
            <ac:spMk id="3" creationId="{F9CC9009-27E2-4A0E-9DA2-9FDA69F50D2D}"/>
          </ac:spMkLst>
        </pc:spChg>
        <pc:picChg chg="del">
          <ac:chgData name="Alessandro Falcetta" userId="S::10503197@polimi.it::1955feca-b79d-4502-a23c-b75b183e41cb" providerId="AD" clId="Web-{2628E2F5-ACE9-FB96-0E59-AD126DA60F03}" dt="2020-07-01T16:33:51.458" v="3838"/>
          <ac:picMkLst>
            <pc:docMk/>
            <pc:sldMk cId="2469503753" sldId="270"/>
            <ac:picMk id="4" creationId="{0E117629-7A3B-4F8A-BFB4-181D59182A24}"/>
          </ac:picMkLst>
        </pc:picChg>
        <pc:picChg chg="add mod">
          <ac:chgData name="Alessandro Falcetta" userId="S::10503197@polimi.it::1955feca-b79d-4502-a23c-b75b183e41cb" providerId="AD" clId="Web-{2628E2F5-ACE9-FB96-0E59-AD126DA60F03}" dt="2020-07-01T16:34:01.318" v="3843" actId="1076"/>
          <ac:picMkLst>
            <pc:docMk/>
            <pc:sldMk cId="2469503753" sldId="270"/>
            <ac:picMk id="5" creationId="{022EC31E-4600-4402-9D97-FE73B2D93561}"/>
          </ac:picMkLst>
        </pc:picChg>
      </pc:sldChg>
      <pc:sldChg chg="addSp delSp modSp add replId">
        <pc:chgData name="Alessandro Falcetta" userId="S::10503197@polimi.it::1955feca-b79d-4502-a23c-b75b183e41cb" providerId="AD" clId="Web-{2628E2F5-ACE9-FB96-0E59-AD126DA60F03}" dt="2020-07-01T16:57:31.027" v="4122" actId="14100"/>
        <pc:sldMkLst>
          <pc:docMk/>
          <pc:sldMk cId="1161496790" sldId="271"/>
        </pc:sldMkLst>
        <pc:spChg chg="mod">
          <ac:chgData name="Alessandro Falcetta" userId="S::10503197@polimi.it::1955feca-b79d-4502-a23c-b75b183e41cb" providerId="AD" clId="Web-{2628E2F5-ACE9-FB96-0E59-AD126DA60F03}" dt="2020-07-01T16:38:34.172" v="4098" actId="14100"/>
          <ac:spMkLst>
            <pc:docMk/>
            <pc:sldMk cId="1161496790" sldId="271"/>
            <ac:spMk id="3" creationId="{F9CC9009-27E2-4A0E-9DA2-9FDA69F50D2D}"/>
          </ac:spMkLst>
        </pc:spChg>
        <pc:picChg chg="add mod">
          <ac:chgData name="Alessandro Falcetta" userId="S::10503197@polimi.it::1955feca-b79d-4502-a23c-b75b183e41cb" providerId="AD" clId="Web-{2628E2F5-ACE9-FB96-0E59-AD126DA60F03}" dt="2020-07-01T16:57:31.027" v="4122" actId="14100"/>
          <ac:picMkLst>
            <pc:docMk/>
            <pc:sldMk cId="1161496790" sldId="271"/>
            <ac:picMk id="4" creationId="{75571C86-449A-40CD-9598-E48A510A2C9E}"/>
          </ac:picMkLst>
        </pc:picChg>
        <pc:picChg chg="del">
          <ac:chgData name="Alessandro Falcetta" userId="S::10503197@polimi.it::1955feca-b79d-4502-a23c-b75b183e41cb" providerId="AD" clId="Web-{2628E2F5-ACE9-FB96-0E59-AD126DA60F03}" dt="2020-07-01T16:57:19.339" v="4117"/>
          <ac:picMkLst>
            <pc:docMk/>
            <pc:sldMk cId="1161496790" sldId="271"/>
            <ac:picMk id="5" creationId="{022EC31E-4600-4402-9D97-FE73B2D93561}"/>
          </ac:picMkLst>
        </pc:picChg>
      </pc:sldChg>
    </pc:docChg>
  </pc:docChgLst>
  <pc:docChgLst>
    <pc:chgData name="Alessandro Falcetta" userId="S::10503197@polimi.it::1955feca-b79d-4502-a23c-b75b183e41cb" providerId="AD" clId="Web-{9CB77329-875B-8145-2214-C4F8D555CDD2}"/>
    <pc:docChg chg="modSld">
      <pc:chgData name="Alessandro Falcetta" userId="S::10503197@polimi.it::1955feca-b79d-4502-a23c-b75b183e41cb" providerId="AD" clId="Web-{9CB77329-875B-8145-2214-C4F8D555CDD2}" dt="2020-07-02T22:07:15.710" v="154" actId="20577"/>
      <pc:docMkLst>
        <pc:docMk/>
      </pc:docMkLst>
      <pc:sldChg chg="modSp">
        <pc:chgData name="Alessandro Falcetta" userId="S::10503197@polimi.it::1955feca-b79d-4502-a23c-b75b183e41cb" providerId="AD" clId="Web-{9CB77329-875B-8145-2214-C4F8D555CDD2}" dt="2020-07-02T22:05:42.860" v="26" actId="1076"/>
        <pc:sldMkLst>
          <pc:docMk/>
          <pc:sldMk cId="944904127" sldId="260"/>
        </pc:sldMkLst>
        <pc:spChg chg="mod">
          <ac:chgData name="Alessandro Falcetta" userId="S::10503197@polimi.it::1955feca-b79d-4502-a23c-b75b183e41cb" providerId="AD" clId="Web-{9CB77329-875B-8145-2214-C4F8D555CDD2}" dt="2020-07-02T22:03:49.478" v="10" actId="20577"/>
          <ac:spMkLst>
            <pc:docMk/>
            <pc:sldMk cId="944904127" sldId="260"/>
            <ac:spMk id="2" creationId="{ECBEB0E3-C7B3-4B37-8E01-41B69DA5C9FB}"/>
          </ac:spMkLst>
        </pc:spChg>
        <pc:spChg chg="mod">
          <ac:chgData name="Alessandro Falcetta" userId="S::10503197@polimi.it::1955feca-b79d-4502-a23c-b75b183e41cb" providerId="AD" clId="Web-{9CB77329-875B-8145-2214-C4F8D555CDD2}" dt="2020-07-02T22:05:42.860" v="26" actId="1076"/>
          <ac:spMkLst>
            <pc:docMk/>
            <pc:sldMk cId="944904127" sldId="260"/>
            <ac:spMk id="3" creationId="{F9CC9009-27E2-4A0E-9DA2-9FDA69F50D2D}"/>
          </ac:spMkLst>
        </pc:spChg>
      </pc:sldChg>
      <pc:sldChg chg="addSp delSp modSp">
        <pc:chgData name="Alessandro Falcetta" userId="S::10503197@polimi.it::1955feca-b79d-4502-a23c-b75b183e41cb" providerId="AD" clId="Web-{9CB77329-875B-8145-2214-C4F8D555CDD2}" dt="2020-07-02T22:05:39.391" v="25" actId="1076"/>
        <pc:sldMkLst>
          <pc:docMk/>
          <pc:sldMk cId="476174154" sldId="265"/>
        </pc:sldMkLst>
        <pc:spChg chg="mod">
          <ac:chgData name="Alessandro Falcetta" userId="S::10503197@polimi.it::1955feca-b79d-4502-a23c-b75b183e41cb" providerId="AD" clId="Web-{9CB77329-875B-8145-2214-C4F8D555CDD2}" dt="2020-07-02T22:03:42.743" v="4" actId="20577"/>
          <ac:spMkLst>
            <pc:docMk/>
            <pc:sldMk cId="476174154" sldId="265"/>
            <ac:spMk id="2" creationId="{ECBEB0E3-C7B3-4B37-8E01-41B69DA5C9FB}"/>
          </ac:spMkLst>
        </pc:spChg>
        <pc:spChg chg="mod">
          <ac:chgData name="Alessandro Falcetta" userId="S::10503197@polimi.it::1955feca-b79d-4502-a23c-b75b183e41cb" providerId="AD" clId="Web-{9CB77329-875B-8145-2214-C4F8D555CDD2}" dt="2020-07-02T22:05:39.391" v="25" actId="1076"/>
          <ac:spMkLst>
            <pc:docMk/>
            <pc:sldMk cId="476174154" sldId="265"/>
            <ac:spMk id="3" creationId="{F9CC9009-27E2-4A0E-9DA2-9FDA69F50D2D}"/>
          </ac:spMkLst>
        </pc:spChg>
        <pc:picChg chg="add mod">
          <ac:chgData name="Alessandro Falcetta" userId="S::10503197@polimi.it::1955feca-b79d-4502-a23c-b75b183e41cb" providerId="AD" clId="Web-{9CB77329-875B-8145-2214-C4F8D555CDD2}" dt="2020-07-02T22:05:08.873" v="16" actId="14100"/>
          <ac:picMkLst>
            <pc:docMk/>
            <pc:sldMk cId="476174154" sldId="265"/>
            <ac:picMk id="4" creationId="{F10768EF-FF74-4C92-932F-92BCD897007E}"/>
          </ac:picMkLst>
        </pc:picChg>
        <pc:picChg chg="del">
          <ac:chgData name="Alessandro Falcetta" userId="S::10503197@polimi.it::1955feca-b79d-4502-a23c-b75b183e41cb" providerId="AD" clId="Web-{9CB77329-875B-8145-2214-C4F8D555CDD2}" dt="2020-07-02T22:04:59.029" v="12"/>
          <ac:picMkLst>
            <pc:docMk/>
            <pc:sldMk cId="476174154" sldId="265"/>
            <ac:picMk id="5" creationId="{599954B2-3577-4E36-AA54-8FB9C6D6EEFE}"/>
          </ac:picMkLst>
        </pc:picChg>
      </pc:sldChg>
      <pc:sldChg chg="modSp">
        <pc:chgData name="Alessandro Falcetta" userId="S::10503197@polimi.it::1955feca-b79d-4502-a23c-b75b183e41cb" providerId="AD" clId="Web-{9CB77329-875B-8145-2214-C4F8D555CDD2}" dt="2020-07-02T22:05:29.422" v="23" actId="1076"/>
        <pc:sldMkLst>
          <pc:docMk/>
          <pc:sldMk cId="2141434564" sldId="268"/>
        </pc:sldMkLst>
        <pc:spChg chg="mod">
          <ac:chgData name="Alessandro Falcetta" userId="S::10503197@polimi.it::1955feca-b79d-4502-a23c-b75b183e41cb" providerId="AD" clId="Web-{9CB77329-875B-8145-2214-C4F8D555CDD2}" dt="2020-07-02T22:05:23.968" v="20" actId="20577"/>
          <ac:spMkLst>
            <pc:docMk/>
            <pc:sldMk cId="2141434564" sldId="268"/>
            <ac:spMk id="2" creationId="{ECBEB0E3-C7B3-4B37-8E01-41B69DA5C9FB}"/>
          </ac:spMkLst>
        </pc:spChg>
        <pc:spChg chg="mod">
          <ac:chgData name="Alessandro Falcetta" userId="S::10503197@polimi.it::1955feca-b79d-4502-a23c-b75b183e41cb" providerId="AD" clId="Web-{9CB77329-875B-8145-2214-C4F8D555CDD2}" dt="2020-07-02T22:05:29.422" v="23" actId="1076"/>
          <ac:spMkLst>
            <pc:docMk/>
            <pc:sldMk cId="2141434564" sldId="268"/>
            <ac:spMk id="3" creationId="{F9CC9009-27E2-4A0E-9DA2-9FDA69F50D2D}"/>
          </ac:spMkLst>
        </pc:spChg>
      </pc:sldChg>
      <pc:sldChg chg="modSp">
        <pc:chgData name="Alessandro Falcetta" userId="S::10503197@polimi.it::1955feca-b79d-4502-a23c-b75b183e41cb" providerId="AD" clId="Web-{9CB77329-875B-8145-2214-C4F8D555CDD2}" dt="2020-07-02T22:05:33.156" v="24" actId="1076"/>
        <pc:sldMkLst>
          <pc:docMk/>
          <pc:sldMk cId="1705998486" sldId="269"/>
        </pc:sldMkLst>
        <pc:spChg chg="mod">
          <ac:chgData name="Alessandro Falcetta" userId="S::10503197@polimi.it::1955feca-b79d-4502-a23c-b75b183e41cb" providerId="AD" clId="Web-{9CB77329-875B-8145-2214-C4F8D555CDD2}" dt="2020-07-02T22:05:19.530" v="17" actId="20577"/>
          <ac:spMkLst>
            <pc:docMk/>
            <pc:sldMk cId="1705998486" sldId="269"/>
            <ac:spMk id="2" creationId="{ECBEB0E3-C7B3-4B37-8E01-41B69DA5C9FB}"/>
          </ac:spMkLst>
        </pc:spChg>
        <pc:spChg chg="mod">
          <ac:chgData name="Alessandro Falcetta" userId="S::10503197@polimi.it::1955feca-b79d-4502-a23c-b75b183e41cb" providerId="AD" clId="Web-{9CB77329-875B-8145-2214-C4F8D555CDD2}" dt="2020-07-02T22:05:33.156" v="24" actId="1076"/>
          <ac:spMkLst>
            <pc:docMk/>
            <pc:sldMk cId="1705998486" sldId="269"/>
            <ac:spMk id="3" creationId="{F9CC9009-27E2-4A0E-9DA2-9FDA69F50D2D}"/>
          </ac:spMkLst>
        </pc:spChg>
      </pc:sldChg>
      <pc:sldChg chg="modSp">
        <pc:chgData name="Alessandro Falcetta" userId="S::10503197@polimi.it::1955feca-b79d-4502-a23c-b75b183e41cb" providerId="AD" clId="Web-{9CB77329-875B-8145-2214-C4F8D555CDD2}" dt="2020-07-02T22:06:37.754" v="140" actId="20577"/>
        <pc:sldMkLst>
          <pc:docMk/>
          <pc:sldMk cId="2469503753" sldId="270"/>
        </pc:sldMkLst>
        <pc:spChg chg="mod">
          <ac:chgData name="Alessandro Falcetta" userId="S::10503197@polimi.it::1955feca-b79d-4502-a23c-b75b183e41cb" providerId="AD" clId="Web-{9CB77329-875B-8145-2214-C4F8D555CDD2}" dt="2020-07-02T22:06:37.754" v="140" actId="20577"/>
          <ac:spMkLst>
            <pc:docMk/>
            <pc:sldMk cId="2469503753" sldId="270"/>
            <ac:spMk id="3" creationId="{F9CC9009-27E2-4A0E-9DA2-9FDA69F50D2D}"/>
          </ac:spMkLst>
        </pc:spChg>
      </pc:sldChg>
      <pc:sldChg chg="modSp">
        <pc:chgData name="Alessandro Falcetta" userId="S::10503197@polimi.it::1955feca-b79d-4502-a23c-b75b183e41cb" providerId="AD" clId="Web-{9CB77329-875B-8145-2214-C4F8D555CDD2}" dt="2020-07-02T22:07:14.788" v="152" actId="20577"/>
        <pc:sldMkLst>
          <pc:docMk/>
          <pc:sldMk cId="1396672479" sldId="272"/>
        </pc:sldMkLst>
        <pc:spChg chg="mod">
          <ac:chgData name="Alessandro Falcetta" userId="S::10503197@polimi.it::1955feca-b79d-4502-a23c-b75b183e41cb" providerId="AD" clId="Web-{9CB77329-875B-8145-2214-C4F8D555CDD2}" dt="2020-07-02T22:07:14.788" v="152" actId="20577"/>
          <ac:spMkLst>
            <pc:docMk/>
            <pc:sldMk cId="1396672479" sldId="272"/>
            <ac:spMk id="3" creationId="{F9CC9009-27E2-4A0E-9DA2-9FDA69F50D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69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585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936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59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809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000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23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51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27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1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24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4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89" r:id="rId6"/>
    <p:sldLayoutId id="2147483785" r:id="rId7"/>
    <p:sldLayoutId id="2147483786" r:id="rId8"/>
    <p:sldLayoutId id="2147483787" r:id="rId9"/>
    <p:sldLayoutId id="2147483788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21923AE-E646-44F5-BD12-7C506CACC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it-IT" err="1"/>
              <a:t>AlGa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7ED75B-F944-4F49-85C2-E76C5EF59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l"/>
            <a:r>
              <a:rPr lang="it-IT"/>
              <a:t>Design and </a:t>
            </a:r>
            <a:r>
              <a:rPr lang="it-IT" err="1"/>
              <a:t>Implementation</a:t>
            </a:r>
            <a:r>
              <a:rPr lang="it-IT"/>
              <a:t> of</a:t>
            </a:r>
          </a:p>
          <a:p>
            <a:pPr algn="l"/>
            <a:r>
              <a:rPr lang="it-IT"/>
              <a:t>Mobile Applications</a:t>
            </a:r>
          </a:p>
          <a:p>
            <a:pPr algn="l"/>
            <a:r>
              <a:rPr lang="it-IT" sz="1600"/>
              <a:t>2019/2020</a:t>
            </a:r>
          </a:p>
          <a:p>
            <a:pPr algn="l"/>
            <a:endParaRPr lang="it-IT" sz="1500"/>
          </a:p>
          <a:p>
            <a:pPr algn="l"/>
            <a:r>
              <a:rPr lang="it-IT" sz="1900"/>
              <a:t>Alessandro Falcetta</a:t>
            </a:r>
          </a:p>
          <a:p>
            <a:pPr algn="l"/>
            <a:r>
              <a:rPr lang="it-IT" sz="1900"/>
              <a:t>Gabriele Guelfi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B19B8-09D4-4106-B81E-E7C75D878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85" r="18691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5096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EB0E3-C7B3-4B37-8E01-41B69DA5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Product </a:t>
            </a:r>
            <a:r>
              <a:rPr lang="it-IT" err="1"/>
              <a:t>Description</a:t>
            </a:r>
            <a:r>
              <a:rPr lang="it-IT"/>
              <a:t>: </a:t>
            </a:r>
            <a:br>
              <a:rPr lang="it-IT"/>
            </a:br>
            <a:r>
              <a:rPr lang="it-IT" err="1"/>
              <a:t>Recharges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CC9009-27E2-4A0E-9DA2-9FDA69F5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2094"/>
            <a:ext cx="6493935" cy="4093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Clicking on it, the user can start the recharge.</a:t>
            </a:r>
            <a:endParaRPr lang="it-IT"/>
          </a:p>
          <a:p>
            <a:r>
              <a:rPr lang="en-US"/>
              <a:t>According to the current battery % and the data related to user's car, </a:t>
            </a:r>
            <a:r>
              <a:rPr lang="en-US" err="1"/>
              <a:t>AlGa</a:t>
            </a:r>
            <a:r>
              <a:rPr lang="en-US"/>
              <a:t> will calculate the time needed and the price.</a:t>
            </a:r>
          </a:p>
          <a:p>
            <a:r>
              <a:rPr lang="en-US"/>
              <a:t>A </a:t>
            </a:r>
            <a:r>
              <a:rPr lang="en-US">
                <a:highlight>
                  <a:srgbClr val="FFFF00"/>
                </a:highlight>
              </a:rPr>
              <a:t>notification is scheduled</a:t>
            </a:r>
            <a:r>
              <a:rPr lang="en-US"/>
              <a:t> to be sent when the recharge is terminated.</a:t>
            </a:r>
          </a:p>
        </p:txBody>
      </p:sp>
      <p:pic>
        <p:nvPicPr>
          <p:cNvPr id="4" name="Immagine 4" descr="Immagine che contiene screenshot, computer&#10;&#10;Descrizione generata automaticamente">
            <a:extLst>
              <a:ext uri="{FF2B5EF4-FFF2-40B4-BE49-F238E27FC236}">
                <a16:creationId xmlns:a16="http://schemas.microsoft.com/office/drawing/2014/main" id="{0E117629-7A3B-4F8A-BFB4-181D59182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823" y="627744"/>
            <a:ext cx="3129357" cy="615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9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EB0E3-C7B3-4B37-8E01-41B69DA5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Product </a:t>
            </a:r>
            <a:r>
              <a:rPr lang="it-IT" err="1"/>
              <a:t>Description</a:t>
            </a:r>
            <a:r>
              <a:rPr lang="it-IT"/>
              <a:t>: </a:t>
            </a:r>
            <a:r>
              <a:rPr lang="it-IT" err="1"/>
              <a:t>Profile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CC9009-27E2-4A0E-9DA2-9FDA69F5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308"/>
            <a:ext cx="6493935" cy="4093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User can personalize her/his own experience with their profile.</a:t>
            </a:r>
          </a:p>
          <a:p>
            <a:r>
              <a:rPr lang="en-US"/>
              <a:t>Registration can be done in two ways:</a:t>
            </a:r>
          </a:p>
          <a:p>
            <a:pPr lvl="1"/>
            <a:r>
              <a:rPr lang="en-US"/>
              <a:t>Classic e-mail and password</a:t>
            </a:r>
          </a:p>
          <a:p>
            <a:pPr lvl="1"/>
            <a:r>
              <a:rPr lang="en-US"/>
              <a:t>Through </a:t>
            </a:r>
            <a:r>
              <a:rPr lang="en-US">
                <a:highlight>
                  <a:srgbClr val="FFFF00"/>
                </a:highlight>
              </a:rPr>
              <a:t>GitHub OAuth</a:t>
            </a:r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022EC31E-4600-4402-9D97-FE73B2D93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516" y="535259"/>
            <a:ext cx="3037455" cy="63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03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EB0E3-C7B3-4B37-8E01-41B69DA5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Product </a:t>
            </a:r>
            <a:r>
              <a:rPr lang="it-IT" err="1"/>
              <a:t>Description</a:t>
            </a:r>
            <a:r>
              <a:rPr lang="it-IT"/>
              <a:t>: </a:t>
            </a:r>
            <a:r>
              <a:rPr lang="it-IT" err="1"/>
              <a:t>Profile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CC9009-27E2-4A0E-9DA2-9FDA69F5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600"/>
            <a:ext cx="6493935" cy="30899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Users can:</a:t>
            </a:r>
            <a:endParaRPr lang="it-IT"/>
          </a:p>
          <a:p>
            <a:pPr lvl="1"/>
            <a:r>
              <a:rPr lang="en-US">
                <a:highlight>
                  <a:srgbClr val="FFFF00"/>
                </a:highlight>
              </a:rPr>
              <a:t>choose a profile pic;</a:t>
            </a:r>
            <a:endParaRPr lang="en-US"/>
          </a:p>
          <a:p>
            <a:pPr lvl="1"/>
            <a:r>
              <a:rPr lang="en-US"/>
              <a:t>modify name, e-mail and password;</a:t>
            </a:r>
          </a:p>
          <a:p>
            <a:pPr lvl="1"/>
            <a:r>
              <a:rPr lang="en-US"/>
              <a:t>modify their car, even with custom values;</a:t>
            </a:r>
          </a:p>
          <a:p>
            <a:pPr lvl="1"/>
            <a:r>
              <a:rPr lang="en-US"/>
              <a:t>delete their account</a:t>
            </a:r>
          </a:p>
        </p:txBody>
      </p:sp>
      <p:pic>
        <p:nvPicPr>
          <p:cNvPr id="4" name="Immagine 5" descr="Immagine che contiene orologio, cellulare, telefono, computer&#10;&#10;Descrizione generata automaticamente">
            <a:extLst>
              <a:ext uri="{FF2B5EF4-FFF2-40B4-BE49-F238E27FC236}">
                <a16:creationId xmlns:a16="http://schemas.microsoft.com/office/drawing/2014/main" id="{75571C86-449A-40CD-9598-E48A510A2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623" y="435474"/>
            <a:ext cx="3054532" cy="624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96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EB0E3-C7B3-4B37-8E01-41B69DA5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External</a:t>
            </a:r>
            <a:r>
              <a:rPr lang="it-IT"/>
              <a:t> services: </a:t>
            </a:r>
            <a:r>
              <a:rPr lang="it-IT" err="1"/>
              <a:t>Firebase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CC9009-27E2-4A0E-9DA2-9FDA69F5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600"/>
            <a:ext cx="6493935" cy="30899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Firebase is used to:</a:t>
            </a:r>
          </a:p>
          <a:p>
            <a:pPr lvl="1"/>
            <a:r>
              <a:rPr lang="en-US"/>
              <a:t>Manage users login/registration</a:t>
            </a:r>
          </a:p>
          <a:p>
            <a:pPr lvl="1"/>
            <a:r>
              <a:rPr lang="en-US"/>
              <a:t>Supports GitHub OAuth</a:t>
            </a:r>
          </a:p>
          <a:p>
            <a:pPr lvl="1"/>
            <a:r>
              <a:rPr lang="en-US"/>
              <a:t>Database for recharges, stations, cars</a:t>
            </a:r>
          </a:p>
          <a:p>
            <a:pPr lvl="1"/>
            <a:r>
              <a:rPr lang="en-US"/>
              <a:t>Save users' profile pics</a:t>
            </a:r>
          </a:p>
          <a:p>
            <a:r>
              <a:rPr lang="en-US"/>
              <a:t>Official Google product, fully compatible with Flutter</a:t>
            </a:r>
          </a:p>
          <a:p>
            <a:endParaRPr lang="en-US"/>
          </a:p>
        </p:txBody>
      </p:sp>
      <p:pic>
        <p:nvPicPr>
          <p:cNvPr id="5" name="Immagine 5" descr="Immagine che contiene aeroplano&#10;&#10;Descrizione generata automaticamente">
            <a:extLst>
              <a:ext uri="{FF2B5EF4-FFF2-40B4-BE49-F238E27FC236}">
                <a16:creationId xmlns:a16="http://schemas.microsoft.com/office/drawing/2014/main" id="{DF38C36A-F41D-4EB2-89C2-3DF38F2DF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829" y="1419770"/>
            <a:ext cx="4521199" cy="231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7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EB0E3-C7B3-4B37-8E01-41B69DA5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External</a:t>
            </a:r>
            <a:r>
              <a:rPr lang="it-IT"/>
              <a:t> services: </a:t>
            </a:r>
            <a:r>
              <a:rPr lang="it-IT" err="1"/>
              <a:t>Firebase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CC9009-27E2-4A0E-9DA2-9FDA69F5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529"/>
            <a:ext cx="4824793" cy="3098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Convenient way to store data in a NoSQL database</a:t>
            </a:r>
            <a:endParaRPr lang="it-IT"/>
          </a:p>
          <a:p>
            <a:r>
              <a:rPr lang="en-US"/>
              <a:t>Data can be updated using the Console or programmatically (we used a Python script)</a:t>
            </a:r>
          </a:p>
          <a:p>
            <a:endParaRPr lang="en-US"/>
          </a:p>
        </p:txBody>
      </p:sp>
      <p:pic>
        <p:nvPicPr>
          <p:cNvPr id="4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DC5CEDA-4960-4A51-9AB5-06838B6BE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328" y="1685698"/>
            <a:ext cx="5655127" cy="3668031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79DB77AE-342B-4C2D-B4F0-86F0F0D422DA}"/>
              </a:ext>
            </a:extLst>
          </p:cNvPr>
          <p:cNvSpPr/>
          <p:nvPr/>
        </p:nvSpPr>
        <p:spPr>
          <a:xfrm>
            <a:off x="8541657" y="2509157"/>
            <a:ext cx="916214" cy="2503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F1B91FC-E2B9-4ED0-A510-4C55CDE51D9C}"/>
              </a:ext>
            </a:extLst>
          </p:cNvPr>
          <p:cNvSpPr/>
          <p:nvPr/>
        </p:nvSpPr>
        <p:spPr>
          <a:xfrm>
            <a:off x="10290175" y="2062389"/>
            <a:ext cx="1152071" cy="190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276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EB0E3-C7B3-4B37-8E01-41B69DA5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External</a:t>
            </a:r>
            <a:r>
              <a:rPr lang="it-IT"/>
              <a:t> services: </a:t>
            </a:r>
            <a:r>
              <a:rPr lang="it-IT" err="1"/>
              <a:t>Firebase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CC9009-27E2-4A0E-9DA2-9FDA69F5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529"/>
            <a:ext cx="4824793" cy="3098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 the app, Flutter provides a convenient way to </a:t>
            </a:r>
            <a:r>
              <a:rPr lang="en-US">
                <a:highlight>
                  <a:srgbClr val="FFFF00"/>
                </a:highlight>
              </a:rPr>
              <a:t>asynchronously</a:t>
            </a:r>
            <a:r>
              <a:rPr lang="en-US"/>
              <a:t> fetch/update/add data from/to the database</a:t>
            </a:r>
          </a:p>
        </p:txBody>
      </p:sp>
      <p:pic>
        <p:nvPicPr>
          <p:cNvPr id="5" name="Immagine 7" descr="Immagine che contiene sedendo, portatile, tavolo, telefono&#10;&#10;Descrizione generata automaticamente">
            <a:extLst>
              <a:ext uri="{FF2B5EF4-FFF2-40B4-BE49-F238E27FC236}">
                <a16:creationId xmlns:a16="http://schemas.microsoft.com/office/drawing/2014/main" id="{D9F907BB-8C47-4D40-9833-590C10970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571" y="1441695"/>
            <a:ext cx="5360859" cy="49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3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EB0E3-C7B3-4B37-8E01-41B69DA5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External</a:t>
            </a:r>
            <a:r>
              <a:rPr lang="it-IT"/>
              <a:t> services: </a:t>
            </a:r>
            <a:r>
              <a:rPr lang="it-IT" err="1"/>
              <a:t>GMaps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CC9009-27E2-4A0E-9DA2-9FDA69F5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529"/>
            <a:ext cx="4824793" cy="3098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GMaps</a:t>
            </a:r>
            <a:r>
              <a:rPr lang="en-US"/>
              <a:t> can be included in a Flutter app through a package</a:t>
            </a:r>
            <a:endParaRPr lang="it-IT"/>
          </a:p>
          <a:p>
            <a:r>
              <a:rPr lang="en-US"/>
              <a:t>Possibility to set </a:t>
            </a:r>
            <a:r>
              <a:rPr lang="en-US">
                <a:highlight>
                  <a:srgbClr val="FFFF00"/>
                </a:highlight>
              </a:rPr>
              <a:t>custom map pins</a:t>
            </a:r>
            <a:r>
              <a:rPr lang="en-US"/>
              <a:t> (we did it for the stations)</a:t>
            </a:r>
          </a:p>
        </p:txBody>
      </p:sp>
      <p:pic>
        <p:nvPicPr>
          <p:cNvPr id="5" name="Immagine 7" descr="Immagine che contiene monitor, telefono, tenendo, computer&#10;&#10;Descrizione generata automaticamente">
            <a:extLst>
              <a:ext uri="{FF2B5EF4-FFF2-40B4-BE49-F238E27FC236}">
                <a16:creationId xmlns:a16="http://schemas.microsoft.com/office/drawing/2014/main" id="{0421CEF3-CC1E-41BA-ACE3-60C331BCE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847" y="410029"/>
            <a:ext cx="3150305" cy="633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9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EB0E3-C7B3-4B37-8E01-41B69DA5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Design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CC9009-27E2-4A0E-9DA2-9FDA69F5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529"/>
            <a:ext cx="4824793" cy="3098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 general, we tried to stick to Material Design Principles</a:t>
            </a:r>
            <a:r>
              <a:rPr lang="en-US" baseline="30000"/>
              <a:t>1</a:t>
            </a:r>
          </a:p>
          <a:p>
            <a:r>
              <a:rPr lang="en-US"/>
              <a:t>Icon made together with a friend</a:t>
            </a:r>
          </a:p>
          <a:p>
            <a:r>
              <a:rPr lang="en-US"/>
              <a:t>Tabs navigation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EAED922-1EB1-44D8-AC24-5CBE572A2FBF}"/>
              </a:ext>
            </a:extLst>
          </p:cNvPr>
          <p:cNvSpPr txBox="1"/>
          <p:nvPr/>
        </p:nvSpPr>
        <p:spPr>
          <a:xfrm>
            <a:off x="841828" y="6375399"/>
            <a:ext cx="1103448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/>
              <a:t>1. </a:t>
            </a:r>
            <a:r>
              <a:rPr lang="it-IT" sz="1200">
                <a:ea typeface="+mn-lt"/>
                <a:cs typeface="+mn-lt"/>
              </a:rPr>
              <a:t>https://material.io/design/iconography/product-icons.html#design-principles</a:t>
            </a:r>
            <a:endParaRPr lang="it-IT" sz="1200"/>
          </a:p>
        </p:txBody>
      </p:sp>
      <p:pic>
        <p:nvPicPr>
          <p:cNvPr id="8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33B38347-6E8D-4009-9623-CD2FBCAB2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757" y="630600"/>
            <a:ext cx="1872343" cy="1922872"/>
          </a:xfrm>
          <a:prstGeom prst="rect">
            <a:avLst/>
          </a:prstGeom>
        </p:spPr>
      </p:pic>
      <p:pic>
        <p:nvPicPr>
          <p:cNvPr id="9" name="Immagine 9" descr="Immagine che contiene monitor, cellulare, telefono, schermo&#10;&#10;Descrizione generata automaticamente">
            <a:extLst>
              <a:ext uri="{FF2B5EF4-FFF2-40B4-BE49-F238E27FC236}">
                <a16:creationId xmlns:a16="http://schemas.microsoft.com/office/drawing/2014/main" id="{963EF159-B9C8-44F5-9522-31C962B8B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543" y="3488282"/>
            <a:ext cx="3985985" cy="201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58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EB0E3-C7B3-4B37-8E01-41B69DA5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CC9009-27E2-4A0E-9DA2-9FDA69F5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529"/>
            <a:ext cx="9850364" cy="3098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Both on emulators and real devices (Sony, Xiaomi)</a:t>
            </a:r>
          </a:p>
          <a:p>
            <a:r>
              <a:rPr lang="en-US"/>
              <a:t>Geolocalization tested both using fake locations and in real conditions (i.e. navigation towards a station, check for notification correctness, etc.)</a:t>
            </a:r>
          </a:p>
          <a:p>
            <a:r>
              <a:rPr lang="en-US"/>
              <a:t>Check validity of use-cases</a:t>
            </a:r>
          </a:p>
        </p:txBody>
      </p:sp>
    </p:spTree>
    <p:extLst>
      <p:ext uri="{BB962C8B-B14F-4D97-AF65-F5344CB8AC3E}">
        <p14:creationId xmlns:p14="http://schemas.microsoft.com/office/powerpoint/2010/main" val="3274679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EB0E3-C7B3-4B37-8E01-41B69DA5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CC9009-27E2-4A0E-9DA2-9FDA69F5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529"/>
            <a:ext cx="9850364" cy="3098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Mobile-applications development is different</a:t>
            </a:r>
          </a:p>
          <a:p>
            <a:pPr lvl="1"/>
            <a:r>
              <a:rPr lang="en-US"/>
              <a:t>Great focus on users and usability</a:t>
            </a:r>
          </a:p>
          <a:p>
            <a:pPr lvl="1"/>
            <a:r>
              <a:rPr lang="en-US"/>
              <a:t>Possibility to test on real-use cases and real devices</a:t>
            </a:r>
          </a:p>
          <a:p>
            <a:r>
              <a:rPr lang="en-US"/>
              <a:t>Main difficulties we faced:</a:t>
            </a:r>
          </a:p>
          <a:p>
            <a:pPr lvl="1"/>
            <a:r>
              <a:rPr lang="en-US"/>
              <a:t>Flutter is still young (some bugs...)</a:t>
            </a:r>
          </a:p>
          <a:p>
            <a:pPr lvl="1"/>
            <a:r>
              <a:rPr lang="en-US"/>
              <a:t>Sometimes, documentation is missing</a:t>
            </a:r>
          </a:p>
        </p:txBody>
      </p:sp>
    </p:spTree>
    <p:extLst>
      <p:ext uri="{BB962C8B-B14F-4D97-AF65-F5344CB8AC3E}">
        <p14:creationId xmlns:p14="http://schemas.microsoft.com/office/powerpoint/2010/main" val="239172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EB0E3-C7B3-4B37-8E01-41B69DA5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CC9009-27E2-4A0E-9DA2-9FDA69F5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340"/>
            <a:ext cx="6652548" cy="427702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err="1">
                <a:ea typeface="+mn-lt"/>
                <a:cs typeface="+mn-lt"/>
              </a:rPr>
              <a:t>AlGa</a:t>
            </a:r>
            <a:r>
              <a:rPr lang="en-US">
                <a:ea typeface="+mn-lt"/>
                <a:cs typeface="+mn-lt"/>
              </a:rPr>
              <a:t> is a mobile application developed using </a:t>
            </a:r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Flutter</a:t>
            </a:r>
            <a:r>
              <a:rPr lang="en-US">
                <a:ea typeface="+mn-lt"/>
                <a:cs typeface="+mn-lt"/>
              </a:rPr>
              <a:t> whose goal is to assist </a:t>
            </a:r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electric cars</a:t>
            </a:r>
            <a:r>
              <a:rPr lang="en-US">
                <a:ea typeface="+mn-lt"/>
                <a:cs typeface="+mn-lt"/>
              </a:rPr>
              <a:t>' owners.</a:t>
            </a:r>
          </a:p>
          <a:p>
            <a:r>
              <a:rPr lang="en-US" err="1"/>
              <a:t>AlGa</a:t>
            </a:r>
            <a:r>
              <a:rPr lang="en-US"/>
              <a:t> supports profile management with a focus on user's car, a screen to look for </a:t>
            </a:r>
            <a:r>
              <a:rPr lang="en-US">
                <a:highlight>
                  <a:srgbClr val="FFFF00"/>
                </a:highlight>
              </a:rPr>
              <a:t>research stations</a:t>
            </a:r>
            <a:r>
              <a:rPr lang="en-US"/>
              <a:t>, and a screen to check useful statistics automatically collected.</a:t>
            </a:r>
          </a:p>
          <a:p>
            <a:r>
              <a:rPr lang="en-US"/>
              <a:t>Moreover, the recharge process is eased thanks to automatic notifications which inform user when the car is fully charged.</a:t>
            </a:r>
          </a:p>
        </p:txBody>
      </p:sp>
      <p:pic>
        <p:nvPicPr>
          <p:cNvPr id="4" name="Immagine 4" descr="Immagine che contiene automobile, esterni, strada, sedendo&#10;&#10;Descrizione generata automaticamente">
            <a:extLst>
              <a:ext uri="{FF2B5EF4-FFF2-40B4-BE49-F238E27FC236}">
                <a16:creationId xmlns:a16="http://schemas.microsoft.com/office/drawing/2014/main" id="{9962582A-700C-4AA6-BB12-011D5F326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375" y="914902"/>
            <a:ext cx="3941956" cy="2630683"/>
          </a:xfrm>
          <a:prstGeom prst="rect">
            <a:avLst/>
          </a:prstGeom>
        </p:spPr>
      </p:pic>
      <p:pic>
        <p:nvPicPr>
          <p:cNvPr id="5" name="Immagine 5" descr="Immagine che contiene automobile, motocicletta, sedendo, parcheggiato&#10;&#10;Descrizione generata automaticamente">
            <a:extLst>
              <a:ext uri="{FF2B5EF4-FFF2-40B4-BE49-F238E27FC236}">
                <a16:creationId xmlns:a16="http://schemas.microsoft.com/office/drawing/2014/main" id="{882C831A-9A43-4FD0-866A-9F3B0AB8A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376" y="3760271"/>
            <a:ext cx="3941956" cy="26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14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EB0E3-C7B3-4B37-8E01-41B69DA5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CC9009-27E2-4A0E-9DA2-9FDA69F5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529"/>
            <a:ext cx="9850364" cy="3098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Future works include:</a:t>
            </a:r>
            <a:endParaRPr lang="it-IT"/>
          </a:p>
          <a:p>
            <a:pPr lvl="1"/>
            <a:r>
              <a:rPr lang="en-US"/>
              <a:t>Better integration with cars, in order to automatically fetch characteristics and battery %</a:t>
            </a:r>
          </a:p>
          <a:p>
            <a:pPr lvl="1"/>
            <a:r>
              <a:rPr lang="en-US"/>
              <a:t>Better integration with recharges stations</a:t>
            </a:r>
          </a:p>
          <a:p>
            <a:r>
              <a:rPr lang="en-US"/>
              <a:t>Code is available at: 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https://github.com/GabrieleGuelfi/Project_DIMA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21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EB0E3-C7B3-4B37-8E01-41B69DA5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054"/>
            <a:ext cx="10515600" cy="1325563"/>
          </a:xfrm>
        </p:spPr>
        <p:txBody>
          <a:bodyPr/>
          <a:lstStyle/>
          <a:p>
            <a:pPr algn="ctr"/>
            <a:r>
              <a:rPr lang="it-IT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68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EB0E3-C7B3-4B37-8E01-41B69DA5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CC9009-27E2-4A0E-9DA2-9FDA69F5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Motivations</a:t>
            </a:r>
          </a:p>
          <a:p>
            <a:pPr marL="514350" indent="-514350">
              <a:buAutoNum type="arabicPeriod"/>
            </a:pPr>
            <a:r>
              <a:rPr lang="en-US"/>
              <a:t>Product description</a:t>
            </a:r>
          </a:p>
          <a:p>
            <a:pPr marL="514350" indent="-514350">
              <a:buAutoNum type="arabicPeriod"/>
            </a:pPr>
            <a:r>
              <a:rPr lang="en-US"/>
              <a:t>External services</a:t>
            </a:r>
          </a:p>
          <a:p>
            <a:pPr marL="514350" indent="-514350">
              <a:buAutoNum type="arabicPeriod"/>
            </a:pPr>
            <a:r>
              <a:rPr lang="en-US"/>
              <a:t>Design</a:t>
            </a:r>
          </a:p>
          <a:p>
            <a:pPr marL="514350" indent="-514350">
              <a:buAutoNum type="arabicPeriod"/>
            </a:pPr>
            <a:r>
              <a:rPr lang="en-US"/>
              <a:t>Testing</a:t>
            </a:r>
          </a:p>
          <a:p>
            <a:pPr marL="514350" indent="-514350">
              <a:buAutoNum type="arabicPeriod"/>
            </a:pPr>
            <a:r>
              <a:rPr lang="en-US"/>
              <a:t>Conclusions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0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EB0E3-C7B3-4B37-8E01-41B69DA5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Motivations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57C72412-CCDC-4AA3-A489-D4E7BA3B6476}"/>
              </a:ext>
            </a:extLst>
          </p:cNvPr>
          <p:cNvSpPr txBox="1">
            <a:spLocks/>
          </p:cNvSpPr>
          <p:nvPr/>
        </p:nvSpPr>
        <p:spPr>
          <a:xfrm>
            <a:off x="728617" y="1693908"/>
            <a:ext cx="6956334" cy="34751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We decided to go with Flutter.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The main reasons are: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/>
              <a:t>Portability: one code-base can work for both Android and </a:t>
            </a:r>
            <a:r>
              <a:rPr lang="en-US" err="1"/>
              <a:t>iOs</a:t>
            </a:r>
            <a:r>
              <a:rPr lang="en-US"/>
              <a:t> (soon also Web)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/>
              <a:t>Modern approach, well supported by Google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/>
              <a:t>High amount of useful packages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/>
              <a:t>Easy to learn</a:t>
            </a:r>
          </a:p>
          <a:p>
            <a:pPr>
              <a:buFont typeface="Arial"/>
              <a:buChar char="•"/>
            </a:pPr>
            <a:endParaRPr lang="en-US"/>
          </a:p>
        </p:txBody>
      </p:sp>
      <p:pic>
        <p:nvPicPr>
          <p:cNvPr id="6" name="Immagine 6" descr="Immagine che contiene portatile, computer&#10;&#10;Descrizione generata automaticamente">
            <a:extLst>
              <a:ext uri="{FF2B5EF4-FFF2-40B4-BE49-F238E27FC236}">
                <a16:creationId xmlns:a16="http://schemas.microsoft.com/office/drawing/2014/main" id="{0BF1B58F-6B90-463A-8C88-84D82040F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4681" y="2947213"/>
            <a:ext cx="3400062" cy="974708"/>
          </a:xfrm>
        </p:spPr>
      </p:pic>
    </p:spTree>
    <p:extLst>
      <p:ext uri="{BB962C8B-B14F-4D97-AF65-F5344CB8AC3E}">
        <p14:creationId xmlns:p14="http://schemas.microsoft.com/office/powerpoint/2010/main" val="276450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EB0E3-C7B3-4B37-8E01-41B69DA5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Product </a:t>
            </a:r>
            <a:r>
              <a:rPr lang="it-IT" err="1"/>
              <a:t>Description</a:t>
            </a:r>
            <a:r>
              <a:rPr lang="it-IT"/>
              <a:t>: </a:t>
            </a:r>
            <a:br>
              <a:rPr lang="it-IT"/>
            </a:br>
            <a:r>
              <a:rPr lang="it-IT" err="1"/>
              <a:t>Recharge</a:t>
            </a:r>
            <a:r>
              <a:rPr lang="it-IT"/>
              <a:t> stations finder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CC9009-27E2-4A0E-9DA2-9FDA69F5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6522"/>
            <a:ext cx="6493935" cy="4093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core of the application: a screen which shows recharge stations on a Google Maps background.</a:t>
            </a:r>
            <a:endParaRPr lang="it-IT"/>
          </a:p>
          <a:p>
            <a:r>
              <a:rPr lang="en-US">
                <a:ea typeface="+mn-lt"/>
                <a:cs typeface="+mn-lt"/>
              </a:rPr>
              <a:t>Green stations are available, red ones are not.</a:t>
            </a:r>
          </a:p>
          <a:p>
            <a:r>
              <a:rPr lang="en-US">
                <a:ea typeface="+mn-lt"/>
                <a:cs typeface="+mn-lt"/>
              </a:rPr>
              <a:t>The stations are fetched from a database (Firebase)</a:t>
            </a:r>
          </a:p>
        </p:txBody>
      </p:sp>
      <p:pic>
        <p:nvPicPr>
          <p:cNvPr id="8" name="Immagine 8">
            <a:extLst>
              <a:ext uri="{FF2B5EF4-FFF2-40B4-BE49-F238E27FC236}">
                <a16:creationId xmlns:a16="http://schemas.microsoft.com/office/drawing/2014/main" id="{4778664C-3B9D-4111-A84F-3EF5037A8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422" y="437242"/>
            <a:ext cx="3071435" cy="632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0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EB0E3-C7B3-4B37-8E01-41B69DA5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Product </a:t>
            </a:r>
            <a:r>
              <a:rPr lang="it-IT" err="1"/>
              <a:t>Description</a:t>
            </a:r>
            <a:r>
              <a:rPr lang="it-IT"/>
              <a:t>: </a:t>
            </a:r>
            <a:br>
              <a:rPr lang="it-IT"/>
            </a:br>
            <a:r>
              <a:rPr lang="it-IT" err="1"/>
              <a:t>Recharge</a:t>
            </a:r>
            <a:r>
              <a:rPr lang="it-IT"/>
              <a:t> stations finder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CC9009-27E2-4A0E-9DA2-9FDA69F5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3737"/>
            <a:ext cx="6493935" cy="4093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Users can use a slider to order the stations according to price, recharge speed or distance.</a:t>
            </a:r>
          </a:p>
          <a:p>
            <a:r>
              <a:rPr lang="en-US">
                <a:ea typeface="+mn-lt"/>
                <a:cs typeface="+mn-lt"/>
              </a:rPr>
              <a:t>When the user presses "GO" either on the slide or on a station on the map, the app launches a navigation on </a:t>
            </a:r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Maps</a:t>
            </a:r>
            <a:r>
              <a:rPr lang="en-US">
                <a:ea typeface="+mn-lt"/>
                <a:cs typeface="+mn-lt"/>
              </a:rPr>
              <a:t> towards the station.</a:t>
            </a:r>
          </a:p>
        </p:txBody>
      </p:sp>
      <p:pic>
        <p:nvPicPr>
          <p:cNvPr id="4" name="Immagine 5" descr="Immagine che contiene monitor, cellulare, screenshot, telefono&#10;&#10;Descrizione generata automaticamente">
            <a:extLst>
              <a:ext uri="{FF2B5EF4-FFF2-40B4-BE49-F238E27FC236}">
                <a16:creationId xmlns:a16="http://schemas.microsoft.com/office/drawing/2014/main" id="{F10768EF-FF74-4C92-932F-92BCD8970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913" y="433039"/>
            <a:ext cx="3093833" cy="63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7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EB0E3-C7B3-4B37-8E01-41B69DA5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Product </a:t>
            </a:r>
            <a:r>
              <a:rPr lang="it-IT" err="1"/>
              <a:t>Description</a:t>
            </a:r>
            <a:r>
              <a:rPr lang="it-IT"/>
              <a:t>: </a:t>
            </a:r>
            <a:r>
              <a:rPr lang="it-IT" err="1"/>
              <a:t>Stats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CC9009-27E2-4A0E-9DA2-9FDA69F5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308"/>
            <a:ext cx="6493935" cy="4093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Users can consult a series of </a:t>
            </a:r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statistics</a:t>
            </a:r>
            <a:r>
              <a:rPr lang="en-US">
                <a:ea typeface="+mn-lt"/>
                <a:cs typeface="+mn-lt"/>
              </a:rPr>
              <a:t> related to their recharges.</a:t>
            </a:r>
          </a:p>
          <a:p>
            <a:r>
              <a:rPr lang="en-US"/>
              <a:t>Option to select between Week, Month and Year</a:t>
            </a:r>
          </a:p>
          <a:p>
            <a:r>
              <a:rPr lang="en-US"/>
              <a:t>Aggregated information like Total spent, total kW recharged and Mean price for kW...</a:t>
            </a:r>
          </a:p>
        </p:txBody>
      </p:sp>
      <p:pic>
        <p:nvPicPr>
          <p:cNvPr id="5" name="Immagine 5" descr="Immagine che contiene screenshot, elettronico, cellulare, computer&#10;&#10;Descrizione generata automaticamente">
            <a:extLst>
              <a:ext uri="{FF2B5EF4-FFF2-40B4-BE49-F238E27FC236}">
                <a16:creationId xmlns:a16="http://schemas.microsoft.com/office/drawing/2014/main" id="{6C5E72C5-A6FD-4B01-AFCD-F46F3FBB1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897" y="491671"/>
            <a:ext cx="3002419" cy="631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EB0E3-C7B3-4B37-8E01-41B69DA5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Product </a:t>
            </a:r>
            <a:r>
              <a:rPr lang="it-IT" err="1"/>
              <a:t>Description</a:t>
            </a:r>
            <a:r>
              <a:rPr lang="it-IT"/>
              <a:t>: </a:t>
            </a:r>
            <a:r>
              <a:rPr lang="it-IT" err="1"/>
              <a:t>Stats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CC9009-27E2-4A0E-9DA2-9FDA69F5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308"/>
            <a:ext cx="6493935" cy="4093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Recharges can be deleted, modified or added.</a:t>
            </a:r>
          </a:p>
          <a:p>
            <a:r>
              <a:rPr lang="en-US"/>
              <a:t>They are saved on a </a:t>
            </a:r>
            <a:r>
              <a:rPr lang="en-US" err="1"/>
              <a:t>Firestore</a:t>
            </a:r>
            <a:r>
              <a:rPr lang="en-US"/>
              <a:t> database.</a:t>
            </a:r>
          </a:p>
          <a:p>
            <a:r>
              <a:rPr lang="en-US"/>
              <a:t>Recharges are also automatically collected with through the help of </a:t>
            </a:r>
            <a:r>
              <a:rPr lang="en-US">
                <a:highlight>
                  <a:srgbClr val="FFFF00"/>
                </a:highlight>
              </a:rPr>
              <a:t>notifications</a:t>
            </a:r>
            <a:r>
              <a:rPr lang="en-US"/>
              <a:t> and </a:t>
            </a:r>
            <a:r>
              <a:rPr lang="en-US" err="1">
                <a:highlight>
                  <a:srgbClr val="FFFF00"/>
                </a:highlight>
              </a:rPr>
              <a:t>geolocalization</a:t>
            </a:r>
            <a:r>
              <a:rPr lang="en-US">
                <a:highlight>
                  <a:srgbClr val="FFFF00"/>
                </a:highlight>
              </a:rPr>
              <a:t>.</a:t>
            </a:r>
            <a:endParaRPr lang="en-US"/>
          </a:p>
        </p:txBody>
      </p:sp>
      <p:pic>
        <p:nvPicPr>
          <p:cNvPr id="4" name="Immagine 5" descr="Immagine che contiene screenshot, elettronico, computer&#10;&#10;Descrizione generata automaticamente">
            <a:extLst>
              <a:ext uri="{FF2B5EF4-FFF2-40B4-BE49-F238E27FC236}">
                <a16:creationId xmlns:a16="http://schemas.microsoft.com/office/drawing/2014/main" id="{D264AAA5-C721-4782-81CD-83C98BF8F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952" y="364671"/>
            <a:ext cx="3110524" cy="636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6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EB0E3-C7B3-4B37-8E01-41B69DA5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Product </a:t>
            </a:r>
            <a:r>
              <a:rPr lang="it-IT" err="1"/>
              <a:t>Description</a:t>
            </a:r>
            <a:r>
              <a:rPr lang="it-IT"/>
              <a:t>: </a:t>
            </a:r>
            <a:br>
              <a:rPr lang="it-IT"/>
            </a:br>
            <a:r>
              <a:rPr lang="it-IT" err="1"/>
              <a:t>Recharges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CC9009-27E2-4A0E-9DA2-9FDA69F5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6522"/>
            <a:ext cx="6493935" cy="4093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When the user starts the navigation to a station, </a:t>
            </a:r>
            <a:r>
              <a:rPr lang="en-US" err="1"/>
              <a:t>AlGa</a:t>
            </a:r>
            <a:r>
              <a:rPr lang="en-US"/>
              <a:t> starts monitoring the user's position (and only for this occasion...)</a:t>
            </a:r>
          </a:p>
          <a:p>
            <a:r>
              <a:rPr lang="en-US"/>
              <a:t>As soon as the station is reached, a notification is shown.</a:t>
            </a:r>
          </a:p>
        </p:txBody>
      </p:sp>
      <p:pic>
        <p:nvPicPr>
          <p:cNvPr id="6" name="Immagine 6" descr="Immagine che contiene monitor, cellulare, telefono, sedendo&#10;&#10;Descrizione generata automaticamente">
            <a:extLst>
              <a:ext uri="{FF2B5EF4-FFF2-40B4-BE49-F238E27FC236}">
                <a16:creationId xmlns:a16="http://schemas.microsoft.com/office/drawing/2014/main" id="{45E6A444-E0A0-4464-A8DD-CC66A4918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114" y="1590933"/>
            <a:ext cx="4022271" cy="326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3456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ShapesVTI</vt:lpstr>
      <vt:lpstr>AlGa</vt:lpstr>
      <vt:lpstr>Overview</vt:lpstr>
      <vt:lpstr>Outline</vt:lpstr>
      <vt:lpstr>Motivations</vt:lpstr>
      <vt:lpstr>Product Description:  Recharge stations finder</vt:lpstr>
      <vt:lpstr>Product Description:  Recharge stations finder</vt:lpstr>
      <vt:lpstr>Product Description: Stats</vt:lpstr>
      <vt:lpstr>Product Description: Stats</vt:lpstr>
      <vt:lpstr>Product Description:  Recharges</vt:lpstr>
      <vt:lpstr>Product Description:  Recharges</vt:lpstr>
      <vt:lpstr>Product Description: Profile</vt:lpstr>
      <vt:lpstr>Product Description: Profile</vt:lpstr>
      <vt:lpstr>External services: Firebase</vt:lpstr>
      <vt:lpstr>External services: Firebase</vt:lpstr>
      <vt:lpstr>External services: Firebase</vt:lpstr>
      <vt:lpstr>External services: GMaps</vt:lpstr>
      <vt:lpstr>Design</vt:lpstr>
      <vt:lpstr>Testing</vt:lpstr>
      <vt:lpstr>Conclusions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revision>1</cp:revision>
  <dcterms:created xsi:type="dcterms:W3CDTF">2020-05-19T14:53:57Z</dcterms:created>
  <dcterms:modified xsi:type="dcterms:W3CDTF">2020-07-03T11:01:07Z</dcterms:modified>
</cp:coreProperties>
</file>