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8" r:id="rId9"/>
    <p:sldId id="269" r:id="rId10"/>
    <p:sldId id="261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21500d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21500d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93ea6dc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93ea6dc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21500d1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21500d1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a21500d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a21500d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21500d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21500d1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21500d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a21500d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393ea6dc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393ea6dc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 idx="4294967295"/>
          </p:nvPr>
        </p:nvSpPr>
        <p:spPr>
          <a:xfrm>
            <a:off x="2542075" y="1911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/>
              <a:t>Больница</a:t>
            </a:r>
            <a:endParaRPr sz="36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4294967295"/>
          </p:nvPr>
        </p:nvSpPr>
        <p:spPr>
          <a:xfrm>
            <a:off x="6712300" y="4212000"/>
            <a:ext cx="3868200" cy="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Мальцев Александр</a:t>
            </a:r>
            <a:r>
              <a:rPr lang="en-US" dirty="0"/>
              <a:t>.</a:t>
            </a:r>
            <a:r>
              <a:rPr lang="ru-RU" dirty="0"/>
              <a:t> ПВ321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720000" y="1746600"/>
            <a:ext cx="7704000" cy="16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A4C2F4"/>
                </a:solidFill>
              </a:rPr>
              <a:t>Спасибо за внимание</a:t>
            </a:r>
            <a:endParaRPr sz="4800" b="1" dirty="0">
              <a:solidFill>
                <a:srgbClr val="A4C2F4"/>
              </a:solidFill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847" y="-494542"/>
            <a:ext cx="1760319" cy="16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23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/>
              <a:t>Больница </a:t>
            </a:r>
            <a:endParaRPr sz="32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43800" y="991772"/>
            <a:ext cx="8205708" cy="3485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-&gt; В нашей больнице лечат самые лучшие врачи</a:t>
            </a:r>
            <a:r>
              <a:rPr lang="en-US" sz="2400" b="1" dirty="0"/>
              <a:t>.</a:t>
            </a:r>
            <a:endParaRPr lang="ru-RU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-&gt; Тут лечатся самые умные люди</a:t>
            </a:r>
            <a:r>
              <a:rPr lang="en-US" sz="2400" b="1" dirty="0"/>
              <a:t>.</a:t>
            </a:r>
            <a:endParaRPr lang="ru-RU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-&gt; Ставим точнейшие диагнозы</a:t>
            </a:r>
            <a:r>
              <a:rPr lang="en-US" sz="2400" b="1" dirty="0"/>
              <a:t>.</a:t>
            </a:r>
            <a:br>
              <a:rPr lang="ru-RU" sz="2400" b="1" dirty="0"/>
            </a:br>
            <a:r>
              <a:rPr lang="ru-RU" sz="2400" b="1" dirty="0"/>
              <a:t>-&gt; Имеем новейшие технологии</a:t>
            </a:r>
            <a:r>
              <a:rPr lang="en-US" sz="2400" b="1" dirty="0"/>
              <a:t>.</a:t>
            </a:r>
            <a:endParaRPr lang="ru-RU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23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Постановка проблемы</a:t>
            </a:r>
            <a:endParaRPr sz="32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04793" y="456008"/>
            <a:ext cx="7413300" cy="38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двух словах</a:t>
            </a:r>
          </a:p>
          <a:p>
            <a:pPr marL="0" indent="0"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Больница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Создать меню больницы в которой можно узнать подробну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информацию о ней</a:t>
            </a:r>
            <a:endParaRPr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23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Пользователи проекта:</a:t>
            </a:r>
            <a:endParaRPr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61CA3-D240-4D8F-9109-6D5B3277F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46050" indent="0" algn="l">
              <a:buNone/>
            </a:pP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Администратор:</a:t>
            </a:r>
          </a:p>
          <a:p>
            <a:pPr marL="146050" indent="0" algn="l">
              <a:buNone/>
            </a:pP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Может добавлять, удалять и просматривать информацию о врачах, пациентах и палатах. И то же самое что и пользователь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pPr marL="146050" indent="0" algn="l">
              <a:buNone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46050" indent="0" algn="l">
              <a:buNone/>
            </a:pPr>
            <a:r>
              <a:rPr lang="ru-RU" sz="2000" dirty="0">
                <a:solidFill>
                  <a:srgbClr val="D1D5DB"/>
                </a:solidFill>
                <a:latin typeface="Söhne"/>
              </a:rPr>
              <a:t>Пользователь</a:t>
            </a:r>
            <a:r>
              <a:rPr lang="en-US" sz="2000" dirty="0">
                <a:solidFill>
                  <a:srgbClr val="D1D5DB"/>
                </a:solidFill>
                <a:latin typeface="Söhne"/>
              </a:rPr>
              <a:t>: </a:t>
            </a:r>
          </a:p>
          <a:p>
            <a:pPr marL="146050" indent="0" algn="l">
              <a:buNone/>
            </a:pP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Может просматривать информацию о враче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,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пациенте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,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палате и больнице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u-RU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23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Описание проекта</a:t>
            </a:r>
            <a:endParaRPr sz="32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91BD56-88F2-4E69-9E0F-7F7B5B73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200" y="1567550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структур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F248C3-7ADB-48F8-865C-93D20802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64" y="1145025"/>
            <a:ext cx="6940147" cy="3516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22F5364-C6FF-4F99-8D20-88E988EE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62" y="1411245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ru-RU" dirty="0"/>
              <a:t>Функция </a:t>
            </a:r>
            <a:r>
              <a:rPr lang="en-US" dirty="0" err="1"/>
              <a:t>saveWards</a:t>
            </a:r>
            <a:r>
              <a:rPr lang="ru-RU" dirty="0"/>
              <a:t> –</a:t>
            </a:r>
            <a:br>
              <a:rPr lang="ru-RU" dirty="0"/>
            </a:b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сохраняет информацию</a:t>
            </a:r>
          </a:p>
          <a:p>
            <a:pPr marL="14605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 палатах в бинарный файл.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ru-RU" dirty="0">
                <a:solidFill>
                  <a:srgbClr val="D1D5DB"/>
                </a:solidFill>
                <a:latin typeface="Söhne"/>
              </a:rPr>
              <a:t>Функция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loadWards</a:t>
            </a:r>
            <a:r>
              <a:rPr lang="ru-RU" b="1" i="0" dirty="0">
                <a:effectLst/>
                <a:latin typeface="Söhne"/>
              </a:rPr>
              <a:t> </a:t>
            </a:r>
          </a:p>
          <a:p>
            <a:pPr marL="14605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загружает данные </a:t>
            </a:r>
          </a:p>
          <a:p>
            <a:pPr marL="146050" indent="0">
              <a:buNone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 палатах из бинарного файла.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C6979D-0CC9-4915-A8C9-C52910F7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01" y="821055"/>
            <a:ext cx="5572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760603-3817-44AA-8817-79E6AE553C59}"/>
              </a:ext>
            </a:extLst>
          </p:cNvPr>
          <p:cNvSpPr txBox="1"/>
          <p:nvPr/>
        </p:nvSpPr>
        <p:spPr>
          <a:xfrm>
            <a:off x="1325788" y="119464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D1D5DB"/>
                </a:solidFill>
                <a:latin typeface="Söhne"/>
              </a:rPr>
              <a:t>Функция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removeDoctorByName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даляет врача по заданным имени и фамилии. Вот описание действий, выполняемых в этой функции: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0B41DD-C338-489B-AB20-8358679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88" y="2063462"/>
            <a:ext cx="7062212" cy="24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23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/>
              <a:t>Функциональные возможности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67CA50-862D-4D9C-AA6E-2DF51558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53483"/>
            <a:ext cx="7038900" cy="2911200"/>
          </a:xfrm>
        </p:spPr>
        <p:txBody>
          <a:bodyPr/>
          <a:lstStyle/>
          <a:p>
            <a:pPr marL="146050" indent="0" algn="l">
              <a:buNone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Администратор: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Добавление новых врачей с указанием палаты, в которой они работают.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Добавление новых пациентов с указанием палаты, в которой они находятся.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Добавление новых палат с указанием количества кроватей.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Удаление врачей, пациентов и палат.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Просмотр информации о врачах, пациентах и палатах.</a:t>
            </a:r>
          </a:p>
          <a:p>
            <a:pPr marL="146050" indent="0" algn="l">
              <a:buNone/>
            </a:pPr>
            <a:endParaRPr lang="ru-RU" sz="1600" dirty="0">
              <a:solidFill>
                <a:srgbClr val="FF0000"/>
              </a:solidFill>
              <a:latin typeface="Söhne"/>
            </a:endParaRPr>
          </a:p>
          <a:p>
            <a:pPr marL="146050" indent="0" algn="l">
              <a:buNone/>
            </a:pPr>
            <a:r>
              <a:rPr lang="ru-RU" sz="1600" dirty="0">
                <a:solidFill>
                  <a:srgbClr val="FF0000"/>
                </a:solidFill>
                <a:latin typeface="Söhne"/>
              </a:rPr>
              <a:t>Редактирования нету</a:t>
            </a:r>
            <a:endParaRPr lang="ru-RU" sz="16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1052550" y="164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Вывод</a:t>
            </a:r>
            <a:endParaRPr sz="3200" b="1" dirty="0"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1105887" y="1819950"/>
            <a:ext cx="6594600" cy="15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0" i="0" dirty="0">
                <a:solidFill>
                  <a:srgbClr val="D1D5DB"/>
                </a:solidFill>
                <a:effectLst/>
                <a:latin typeface="Söhne"/>
              </a:rPr>
              <a:t>Проект предоставляет функционал для управления информацией больницы. Он основан на использовании динамических массивов для хранения данных и бинарных файлов для их сохранения и загрузки. Однако, для реального применения, проект требует дальнейшего развития, включая обработку ошибок, интерфейс пользователя и расширенные возможности управления больницей</a:t>
            </a:r>
            <a:r>
              <a:rPr lang="ru-RU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EC1707C1038DF4B80A5BD9B13F89015" ma:contentTypeVersion="13" ma:contentTypeDescription="Создание документа." ma:contentTypeScope="" ma:versionID="2b84ca46b44bc88b1ee74ca98f5b4aec">
  <xsd:schema xmlns:xsd="http://www.w3.org/2001/XMLSchema" xmlns:xs="http://www.w3.org/2001/XMLSchema" xmlns:p="http://schemas.microsoft.com/office/2006/metadata/properties" xmlns:ns2="d8d8455c-af38-47d4-9550-a219a6e492fe" xmlns:ns3="b1675cef-31cd-4fb2-9370-331168c2888c" targetNamespace="http://schemas.microsoft.com/office/2006/metadata/properties" ma:root="true" ma:fieldsID="d2fef9b5555e646c685508d314338ff8" ns2:_="" ns3:_="">
    <xsd:import namespace="d8d8455c-af38-47d4-9550-a219a6e492fe"/>
    <xsd:import namespace="b1675cef-31cd-4fb2-9370-331168c28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8455c-af38-47d4-9550-a219a6e49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75cef-31cd-4fb2-9370-331168c2888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2faccdb-3782-4111-bad0-263d125a5cb1}" ma:internalName="TaxCatchAll" ma:showField="CatchAllData" ma:web="b1675cef-31cd-4fb2-9370-331168c28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6311FB-B5CE-4BA1-8832-F707227023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d8455c-af38-47d4-9550-a219a6e492fe"/>
    <ds:schemaRef ds:uri="b1675cef-31cd-4fb2-9370-331168c28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06BEC4-154F-4CBF-8496-C2526C13BA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250</Words>
  <Application>Microsoft Office PowerPoint</Application>
  <PresentationFormat>Экран (16:9)</PresentationFormat>
  <Paragraphs>37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Times New Roman</vt:lpstr>
      <vt:lpstr>Söhne</vt:lpstr>
      <vt:lpstr>Arial</vt:lpstr>
      <vt:lpstr>Montserrat</vt:lpstr>
      <vt:lpstr>Lato</vt:lpstr>
      <vt:lpstr>Focus</vt:lpstr>
      <vt:lpstr>Больница</vt:lpstr>
      <vt:lpstr>Больница </vt:lpstr>
      <vt:lpstr>Постановка проблемы</vt:lpstr>
      <vt:lpstr>Пользователи проекта:</vt:lpstr>
      <vt:lpstr>Описание проекта</vt:lpstr>
      <vt:lpstr>Презентация PowerPoint</vt:lpstr>
      <vt:lpstr>Презентация PowerPoint</vt:lpstr>
      <vt:lpstr>Функциональные возможности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Больница Умного Джона</dc:title>
  <dc:creator>User</dc:creator>
  <cp:lastModifiedBy>Александр Мальцев</cp:lastModifiedBy>
  <cp:revision>5</cp:revision>
  <dcterms:modified xsi:type="dcterms:W3CDTF">2023-10-13T18:08:39Z</dcterms:modified>
</cp:coreProperties>
</file>