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5D74-1719-45E3-8A4B-7D8BD3BD4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D3C65-85F7-4F1E-A104-E992EBC4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0397-975F-49C1-9312-15E80FD5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EB1F-7055-40B1-AC8E-EC78737F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3223-80B0-45D7-9314-6A3A880B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7206-3A3F-4EE6-831A-6959D9A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14059-489D-435B-8874-FCF6FE438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65CA-EF2A-487F-9AB4-532641D7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A86A-5CD2-487A-ADEE-D6748051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8DB0-F6FC-4008-81BA-5D303AF6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C48EF-D48B-452C-96BC-04779812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7B66C-B1C3-4AB9-8845-F46203A3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CFBE-F3F9-4075-A148-ACA59FCE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F3C7B-B50F-413F-837D-594A8572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252A-2563-4291-BFBB-9A7218D0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0A8B-12AB-4DAB-B692-262B4B90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BF8A-6372-47E4-9A28-C54E6E5B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25CE-AD8F-4AAD-B565-855CC9B4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0923-3C75-4DCC-8025-2D12E346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62B1-40CC-430B-BB7A-17B49377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286E-C653-4FE3-9D1D-0113DF9C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ED61-D873-463D-B6FC-7B9954E1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0F41-03D9-4A32-BF96-104A52AC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B5F0-72EB-4117-88C0-7B7250BE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786F-7815-4BC6-B2E2-20231E95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7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4A56-83D0-44B2-B6DB-7019E3C8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A356-B7DA-4CD0-A457-A2CB5F39F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CFA8-2E10-4070-9ABE-D37F4434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8097-774B-4C4E-BDA0-C5184ABE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C5DC5-8506-454A-AEB7-A53D0876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FD813-6788-4A16-9161-041E20EF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6AEF-9D6A-44F8-8FC3-FFBF217C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6497-AE3C-43E4-9AF2-C8A09D06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279-3F64-4F1C-A170-A8314B85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64E66-DCF3-4319-9DE7-DAFAA312B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97A82-D2F9-47B3-880E-4BABEC5F4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C4E05-FDF8-495E-8ECA-48AA6FF2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4783B-E469-4AA1-9BCD-FFE7D2B6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AFE0F-2EC3-418E-AB1B-C1C39629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B886-A0B2-4311-8AC8-4FFFB342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AA183-B42C-4F71-BE0F-D6A81091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445BC-7A7C-47B2-A432-DB82574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D9EC2-807B-4008-8F07-7BECF9CF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8BB66-74E5-448C-8291-4887D3CE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27ABC-ABA6-4DCB-929B-CF6F215D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634EA-791E-45A3-8DFA-4B4EEFC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4EB6-F311-4053-9022-49FBC09A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D74F-1A47-402D-A5B6-7388BD43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DCE6A-4363-4DA8-A6EB-F5206DA9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A190-19A0-4EF6-89B3-7B940DFB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1CEE-AB9F-4CB9-A443-68E4BF22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4B5D8-B34F-40FC-A648-62385E09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235-9EFC-403B-81AA-0A0BE113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2C730-1AE1-45CA-9D0B-8DCFA251E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8E33-D939-45B8-898F-68820948B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23077-546C-415A-8A94-79C0FE3A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BA5E-F3B7-4697-9AB8-24E41D5E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D9948-A57D-42D6-8681-59DEF5FA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0CA4B-1DA1-4008-95F5-D51FA0A9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676A-ECAD-4823-B4BE-9264C872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D04B-5171-4F9A-8ABD-C5BF7F7C1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FAB1-49B2-4A28-B520-E01417B9BE04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A2FC-D133-463D-804A-50AC38FCD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B7AE-B26B-40AB-B6EA-56B5863F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88A2-8F2D-4FB2-856A-2341DE3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041581D0-9FFE-4E7F-861F-8C79DDB1112E}"/>
              </a:ext>
            </a:extLst>
          </p:cNvPr>
          <p:cNvSpPr/>
          <p:nvPr/>
        </p:nvSpPr>
        <p:spPr>
          <a:xfrm>
            <a:off x="904388" y="1451737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48E4C1C-DDAD-42B6-8A81-7C22693CCDDD}"/>
              </a:ext>
            </a:extLst>
          </p:cNvPr>
          <p:cNvSpPr/>
          <p:nvPr/>
        </p:nvSpPr>
        <p:spPr>
          <a:xfrm>
            <a:off x="2170694" y="770093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1,0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DEA848D-E2FD-4AF1-ADD6-844C5C625C9D}"/>
              </a:ext>
            </a:extLst>
          </p:cNvPr>
          <p:cNvSpPr/>
          <p:nvPr/>
        </p:nvSpPr>
        <p:spPr>
          <a:xfrm>
            <a:off x="3437000" y="1451736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1,1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1E78795-6F36-43D3-AD1C-7F397BD5C956}"/>
              </a:ext>
            </a:extLst>
          </p:cNvPr>
          <p:cNvSpPr/>
          <p:nvPr/>
        </p:nvSpPr>
        <p:spPr>
          <a:xfrm>
            <a:off x="2170693" y="2133379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1,2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9033645-688E-497E-8712-7CE2E65061A5}"/>
              </a:ext>
            </a:extLst>
          </p:cNvPr>
          <p:cNvSpPr/>
          <p:nvPr/>
        </p:nvSpPr>
        <p:spPr>
          <a:xfrm>
            <a:off x="904388" y="2815022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C475F0E-6E44-4963-93BD-9B0D318667CB}"/>
              </a:ext>
            </a:extLst>
          </p:cNvPr>
          <p:cNvSpPr/>
          <p:nvPr/>
        </p:nvSpPr>
        <p:spPr>
          <a:xfrm>
            <a:off x="3437000" y="2815022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E96367F-1661-4E64-87C0-E74FEBB00195}"/>
              </a:ext>
            </a:extLst>
          </p:cNvPr>
          <p:cNvSpPr/>
          <p:nvPr/>
        </p:nvSpPr>
        <p:spPr>
          <a:xfrm>
            <a:off x="2170692" y="3496665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1,4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77D91A1-5704-4852-AB61-44AF43557649}"/>
              </a:ext>
            </a:extLst>
          </p:cNvPr>
          <p:cNvSpPr/>
          <p:nvPr/>
        </p:nvSpPr>
        <p:spPr>
          <a:xfrm>
            <a:off x="904384" y="4178306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0,5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3FFD461-637D-4316-BC0B-D4278E7ED26D}"/>
              </a:ext>
            </a:extLst>
          </p:cNvPr>
          <p:cNvSpPr/>
          <p:nvPr/>
        </p:nvSpPr>
        <p:spPr>
          <a:xfrm>
            <a:off x="3436996" y="4178306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1,5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1E6B9EB-485F-4166-A952-1B00C5139326}"/>
              </a:ext>
            </a:extLst>
          </p:cNvPr>
          <p:cNvSpPr/>
          <p:nvPr/>
        </p:nvSpPr>
        <p:spPr>
          <a:xfrm>
            <a:off x="4703298" y="728536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2,0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90CDC7F-4B9C-4184-99F9-8C67C5C36320}"/>
              </a:ext>
            </a:extLst>
          </p:cNvPr>
          <p:cNvSpPr/>
          <p:nvPr/>
        </p:nvSpPr>
        <p:spPr>
          <a:xfrm>
            <a:off x="5969601" y="4095187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2,5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5848D9A-5A5F-48D6-850B-541B6B7ECA9D}"/>
              </a:ext>
            </a:extLst>
          </p:cNvPr>
          <p:cNvSpPr/>
          <p:nvPr/>
        </p:nvSpPr>
        <p:spPr>
          <a:xfrm>
            <a:off x="7235910" y="728535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3,0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96171CF-03A9-432E-8C1B-1D7797E4E143}"/>
              </a:ext>
            </a:extLst>
          </p:cNvPr>
          <p:cNvSpPr/>
          <p:nvPr/>
        </p:nvSpPr>
        <p:spPr>
          <a:xfrm>
            <a:off x="5969603" y="1410178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1EF93D7-09BB-4327-8514-0C3A148BD7D1}"/>
              </a:ext>
            </a:extLst>
          </p:cNvPr>
          <p:cNvSpPr/>
          <p:nvPr/>
        </p:nvSpPr>
        <p:spPr>
          <a:xfrm>
            <a:off x="4703298" y="2091821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2,2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1040CC7-F591-408D-9BC9-8F8A1A7275DC}"/>
              </a:ext>
            </a:extLst>
          </p:cNvPr>
          <p:cNvSpPr/>
          <p:nvPr/>
        </p:nvSpPr>
        <p:spPr>
          <a:xfrm>
            <a:off x="7235910" y="2091821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3,2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41F79ACA-1FD7-4D5D-BD51-AAE0F08B50B1}"/>
              </a:ext>
            </a:extLst>
          </p:cNvPr>
          <p:cNvSpPr/>
          <p:nvPr/>
        </p:nvSpPr>
        <p:spPr>
          <a:xfrm>
            <a:off x="5969602" y="2773464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086B04B-4535-49B6-AE53-4E7EF505676F}"/>
              </a:ext>
            </a:extLst>
          </p:cNvPr>
          <p:cNvSpPr/>
          <p:nvPr/>
        </p:nvSpPr>
        <p:spPr>
          <a:xfrm>
            <a:off x="4703294" y="3455105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196AD653-B1BB-458C-B38E-CE48F560E87E}"/>
              </a:ext>
            </a:extLst>
          </p:cNvPr>
          <p:cNvSpPr/>
          <p:nvPr/>
        </p:nvSpPr>
        <p:spPr>
          <a:xfrm>
            <a:off x="7235906" y="3455105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3,4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F9A8EA53-3656-47BD-B4C6-D86DF9699010}"/>
              </a:ext>
            </a:extLst>
          </p:cNvPr>
          <p:cNvSpPr/>
          <p:nvPr/>
        </p:nvSpPr>
        <p:spPr>
          <a:xfrm>
            <a:off x="8502208" y="1410178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3,1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E00DF00A-52A7-41EA-98A6-2F11CAF809B5}"/>
              </a:ext>
            </a:extLst>
          </p:cNvPr>
          <p:cNvSpPr/>
          <p:nvPr/>
        </p:nvSpPr>
        <p:spPr>
          <a:xfrm>
            <a:off x="9768514" y="728534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4,0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C4BA2A8A-8508-47AD-A388-0F7E950DA704}"/>
              </a:ext>
            </a:extLst>
          </p:cNvPr>
          <p:cNvSpPr/>
          <p:nvPr/>
        </p:nvSpPr>
        <p:spPr>
          <a:xfrm>
            <a:off x="11034820" y="1410177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4,1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BF52CB12-AC5D-4C52-8664-9E2E00E98B11}"/>
              </a:ext>
            </a:extLst>
          </p:cNvPr>
          <p:cNvSpPr/>
          <p:nvPr/>
        </p:nvSpPr>
        <p:spPr>
          <a:xfrm>
            <a:off x="9768513" y="2091820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4,2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BB81A37-0794-42C7-9E8B-355871820369}"/>
              </a:ext>
            </a:extLst>
          </p:cNvPr>
          <p:cNvSpPr/>
          <p:nvPr/>
        </p:nvSpPr>
        <p:spPr>
          <a:xfrm>
            <a:off x="8502208" y="2773463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3,3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DE0531A-F07E-4C35-AD8C-0CE4CCB75247}"/>
              </a:ext>
            </a:extLst>
          </p:cNvPr>
          <p:cNvSpPr/>
          <p:nvPr/>
        </p:nvSpPr>
        <p:spPr>
          <a:xfrm>
            <a:off x="11034820" y="2773463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4,3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3888F59-D62C-418D-93FE-1EEA6513AD04}"/>
              </a:ext>
            </a:extLst>
          </p:cNvPr>
          <p:cNvSpPr/>
          <p:nvPr/>
        </p:nvSpPr>
        <p:spPr>
          <a:xfrm>
            <a:off x="9768512" y="3455106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4,4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E4BDA1B-1020-43DC-9A52-31E7DC9B8D58}"/>
              </a:ext>
            </a:extLst>
          </p:cNvPr>
          <p:cNvSpPr/>
          <p:nvPr/>
        </p:nvSpPr>
        <p:spPr>
          <a:xfrm>
            <a:off x="8502204" y="4136747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3,5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D1EA58F4-BA4F-49F2-B998-6B4A1D0B2087}"/>
              </a:ext>
            </a:extLst>
          </p:cNvPr>
          <p:cNvSpPr/>
          <p:nvPr/>
        </p:nvSpPr>
        <p:spPr>
          <a:xfrm>
            <a:off x="11034816" y="4136747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4,5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6DE43679-9B77-4F4F-B24E-2BFC520AF0B9}"/>
              </a:ext>
            </a:extLst>
          </p:cNvPr>
          <p:cNvSpPr/>
          <p:nvPr/>
        </p:nvSpPr>
        <p:spPr>
          <a:xfrm>
            <a:off x="-307892" y="745156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0,0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776447FC-00E6-4C13-B71C-C56E1CB40F18}"/>
              </a:ext>
            </a:extLst>
          </p:cNvPr>
          <p:cNvSpPr/>
          <p:nvPr/>
        </p:nvSpPr>
        <p:spPr>
          <a:xfrm>
            <a:off x="-307893" y="2108442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0,2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895A7841-99AD-4D30-9524-AD2682F10941}"/>
              </a:ext>
            </a:extLst>
          </p:cNvPr>
          <p:cNvSpPr/>
          <p:nvPr/>
        </p:nvSpPr>
        <p:spPr>
          <a:xfrm>
            <a:off x="-307894" y="3471728"/>
            <a:ext cx="1612669" cy="13632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0,4</a:t>
            </a:r>
          </a:p>
        </p:txBody>
      </p:sp>
    </p:spTree>
    <p:extLst>
      <p:ext uri="{BB962C8B-B14F-4D97-AF65-F5344CB8AC3E}">
        <p14:creationId xmlns:p14="http://schemas.microsoft.com/office/powerpoint/2010/main" val="26603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Macocian</dc:creator>
  <cp:lastModifiedBy>Alex Macocian</cp:lastModifiedBy>
  <cp:revision>2</cp:revision>
  <dcterms:created xsi:type="dcterms:W3CDTF">2019-06-04T13:49:08Z</dcterms:created>
  <dcterms:modified xsi:type="dcterms:W3CDTF">2019-06-04T14:02:26Z</dcterms:modified>
</cp:coreProperties>
</file>