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67CC6-FE12-450A-A437-8F0A2414E5D0}" v="60" dt="2020-02-13T07:29:21.507"/>
    <p1510:client id="{80A9E5ED-9848-404C-B3BE-D423BD89EF8C}" v="938" dt="2020-02-12T08:00:11.634"/>
    <p1510:client id="{85C3228E-092B-4F27-93A9-23E42AA98989}" v="723" dt="2020-02-11T20:38:06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2525F-367C-4CC0-8713-D1E645EC34AA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B85683-0D93-4473-B829-6FFA6B379DFE}">
      <dgm:prSet/>
      <dgm:spPr/>
      <dgm:t>
        <a:bodyPr/>
        <a:lstStyle/>
        <a:p>
          <a:r>
            <a:rPr lang="en-US"/>
            <a:t>100 DE PERSOANE</a:t>
          </a:r>
        </a:p>
      </dgm:t>
    </dgm:pt>
    <dgm:pt modelId="{0A110AF2-C545-489F-8B6B-128AEF180BF5}" type="parTrans" cxnId="{FCCDEFBE-FE1D-4D6B-9E4E-7B60187406C0}">
      <dgm:prSet/>
      <dgm:spPr/>
      <dgm:t>
        <a:bodyPr/>
        <a:lstStyle/>
        <a:p>
          <a:endParaRPr lang="en-US"/>
        </a:p>
      </dgm:t>
    </dgm:pt>
    <dgm:pt modelId="{77B4D879-930C-4A3C-A249-6D89BDBFE6B8}" type="sibTrans" cxnId="{FCCDEFBE-FE1D-4D6B-9E4E-7B60187406C0}">
      <dgm:prSet/>
      <dgm:spPr/>
      <dgm:t>
        <a:bodyPr/>
        <a:lstStyle/>
        <a:p>
          <a:endParaRPr lang="en-US"/>
        </a:p>
      </dgm:t>
    </dgm:pt>
    <dgm:pt modelId="{6AC8F726-8321-4253-B0CE-17FAB8FD1ABB}">
      <dgm:prSet/>
      <dgm:spPr/>
      <dgm:t>
        <a:bodyPr/>
        <a:lstStyle/>
        <a:p>
          <a:r>
            <a:rPr lang="en-US"/>
            <a:t>2 SUBSETURI</a:t>
          </a:r>
        </a:p>
      </dgm:t>
    </dgm:pt>
    <dgm:pt modelId="{73B53D4F-77BA-4730-A332-5109A6647AEE}" type="parTrans" cxnId="{F0AAAFF1-7CAB-47A0-AB14-5F0982BA914D}">
      <dgm:prSet/>
      <dgm:spPr/>
      <dgm:t>
        <a:bodyPr/>
        <a:lstStyle/>
        <a:p>
          <a:endParaRPr lang="en-US"/>
        </a:p>
      </dgm:t>
    </dgm:pt>
    <dgm:pt modelId="{1432325D-211D-4D35-A50E-2202F309D74A}" type="sibTrans" cxnId="{F0AAAFF1-7CAB-47A0-AB14-5F0982BA914D}">
      <dgm:prSet/>
      <dgm:spPr/>
      <dgm:t>
        <a:bodyPr/>
        <a:lstStyle/>
        <a:p>
          <a:endParaRPr lang="en-US"/>
        </a:p>
      </dgm:t>
    </dgm:pt>
    <dgm:pt modelId="{C58E09EB-470F-46BE-9BA5-1175D7A5E230}">
      <dgm:prSet/>
      <dgm:spPr/>
      <dgm:t>
        <a:bodyPr/>
        <a:lstStyle/>
        <a:p>
          <a:r>
            <a:rPr lang="en-US"/>
            <a:t>7 IMAGINI ALE URECHILOR PENTRU FIECARE PERSOANA</a:t>
          </a:r>
        </a:p>
      </dgm:t>
    </dgm:pt>
    <dgm:pt modelId="{F6C5DC53-EE8C-4F0C-8CD5-B42ECF4AE04E}" type="parTrans" cxnId="{ED90EDDC-F1B4-4BF2-81E4-827496306F97}">
      <dgm:prSet/>
      <dgm:spPr/>
      <dgm:t>
        <a:bodyPr/>
        <a:lstStyle/>
        <a:p>
          <a:endParaRPr lang="en-US"/>
        </a:p>
      </dgm:t>
    </dgm:pt>
    <dgm:pt modelId="{61A503E4-E267-4543-B22E-CAC27594B357}" type="sibTrans" cxnId="{ED90EDDC-F1B4-4BF2-81E4-827496306F97}">
      <dgm:prSet/>
      <dgm:spPr/>
      <dgm:t>
        <a:bodyPr/>
        <a:lstStyle/>
        <a:p>
          <a:endParaRPr lang="en-US"/>
        </a:p>
      </dgm:t>
    </dgm:pt>
    <dgm:pt modelId="{F6F2E932-381B-4B4D-9D5E-EB446367F1A5}" type="pres">
      <dgm:prSet presAssocID="{7D22525F-367C-4CC0-8713-D1E645EC34AA}" presName="Name0" presStyleCnt="0">
        <dgm:presLayoutVars>
          <dgm:dir/>
          <dgm:animLvl val="lvl"/>
          <dgm:resizeHandles val="exact"/>
        </dgm:presLayoutVars>
      </dgm:prSet>
      <dgm:spPr/>
    </dgm:pt>
    <dgm:pt modelId="{5E1949BF-F8F7-4553-B697-B2DDA6DBD7C2}" type="pres">
      <dgm:prSet presAssocID="{FFB85683-0D93-4473-B829-6FFA6B379DFE}" presName="linNode" presStyleCnt="0"/>
      <dgm:spPr/>
    </dgm:pt>
    <dgm:pt modelId="{806B4E51-2ACA-4556-991C-5EED0BFED50B}" type="pres">
      <dgm:prSet presAssocID="{FFB85683-0D93-4473-B829-6FFA6B379DF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0CE352B-47D3-41D0-8A18-3A0EA71ACA15}" type="pres">
      <dgm:prSet presAssocID="{77B4D879-930C-4A3C-A249-6D89BDBFE6B8}" presName="sp" presStyleCnt="0"/>
      <dgm:spPr/>
    </dgm:pt>
    <dgm:pt modelId="{049B9020-B9FF-4E4A-BD7C-54E3EC943E43}" type="pres">
      <dgm:prSet presAssocID="{6AC8F726-8321-4253-B0CE-17FAB8FD1ABB}" presName="linNode" presStyleCnt="0"/>
      <dgm:spPr/>
    </dgm:pt>
    <dgm:pt modelId="{B0BF7522-0FE2-489E-AED4-25B66D5797D1}" type="pres">
      <dgm:prSet presAssocID="{6AC8F726-8321-4253-B0CE-17FAB8FD1AB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49F04BA-EFD5-4E74-9BB3-1A9D983CF784}" type="pres">
      <dgm:prSet presAssocID="{1432325D-211D-4D35-A50E-2202F309D74A}" presName="sp" presStyleCnt="0"/>
      <dgm:spPr/>
    </dgm:pt>
    <dgm:pt modelId="{64818345-F1A0-46F2-9D1F-BA4824227A16}" type="pres">
      <dgm:prSet presAssocID="{C58E09EB-470F-46BE-9BA5-1175D7A5E230}" presName="linNode" presStyleCnt="0"/>
      <dgm:spPr/>
    </dgm:pt>
    <dgm:pt modelId="{F272A00B-8FC0-4CA7-A381-A6D4CD8FC079}" type="pres">
      <dgm:prSet presAssocID="{C58E09EB-470F-46BE-9BA5-1175D7A5E23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769CD69-B5C9-4034-9096-C0C4DDB1847E}" type="presOf" srcId="{6AC8F726-8321-4253-B0CE-17FAB8FD1ABB}" destId="{B0BF7522-0FE2-489E-AED4-25B66D5797D1}" srcOrd="0" destOrd="0" presId="urn:microsoft.com/office/officeart/2005/8/layout/vList5"/>
    <dgm:cxn modelId="{173A666B-69FC-44DE-98AA-75C24D31BF60}" type="presOf" srcId="{FFB85683-0D93-4473-B829-6FFA6B379DFE}" destId="{806B4E51-2ACA-4556-991C-5EED0BFED50B}" srcOrd="0" destOrd="0" presId="urn:microsoft.com/office/officeart/2005/8/layout/vList5"/>
    <dgm:cxn modelId="{D82653AA-112B-4583-8629-870C5C6CA2AA}" type="presOf" srcId="{C58E09EB-470F-46BE-9BA5-1175D7A5E230}" destId="{F272A00B-8FC0-4CA7-A381-A6D4CD8FC079}" srcOrd="0" destOrd="0" presId="urn:microsoft.com/office/officeart/2005/8/layout/vList5"/>
    <dgm:cxn modelId="{FCCDEFBE-FE1D-4D6B-9E4E-7B60187406C0}" srcId="{7D22525F-367C-4CC0-8713-D1E645EC34AA}" destId="{FFB85683-0D93-4473-B829-6FFA6B379DFE}" srcOrd="0" destOrd="0" parTransId="{0A110AF2-C545-489F-8B6B-128AEF180BF5}" sibTransId="{77B4D879-930C-4A3C-A249-6D89BDBFE6B8}"/>
    <dgm:cxn modelId="{CDBACBD3-FBE3-470E-BAAA-EDF6E8EA6FEE}" type="presOf" srcId="{7D22525F-367C-4CC0-8713-D1E645EC34AA}" destId="{F6F2E932-381B-4B4D-9D5E-EB446367F1A5}" srcOrd="0" destOrd="0" presId="urn:microsoft.com/office/officeart/2005/8/layout/vList5"/>
    <dgm:cxn modelId="{ED90EDDC-F1B4-4BF2-81E4-827496306F97}" srcId="{7D22525F-367C-4CC0-8713-D1E645EC34AA}" destId="{C58E09EB-470F-46BE-9BA5-1175D7A5E230}" srcOrd="2" destOrd="0" parTransId="{F6C5DC53-EE8C-4F0C-8CD5-B42ECF4AE04E}" sibTransId="{61A503E4-E267-4543-B22E-CAC27594B357}"/>
    <dgm:cxn modelId="{F0AAAFF1-7CAB-47A0-AB14-5F0982BA914D}" srcId="{7D22525F-367C-4CC0-8713-D1E645EC34AA}" destId="{6AC8F726-8321-4253-B0CE-17FAB8FD1ABB}" srcOrd="1" destOrd="0" parTransId="{73B53D4F-77BA-4730-A332-5109A6647AEE}" sibTransId="{1432325D-211D-4D35-A50E-2202F309D74A}"/>
    <dgm:cxn modelId="{5D24F924-AF63-4BCA-AD14-99A3F9AAB37D}" type="presParOf" srcId="{F6F2E932-381B-4B4D-9D5E-EB446367F1A5}" destId="{5E1949BF-F8F7-4553-B697-B2DDA6DBD7C2}" srcOrd="0" destOrd="0" presId="urn:microsoft.com/office/officeart/2005/8/layout/vList5"/>
    <dgm:cxn modelId="{45E38223-AB2D-469A-84AC-8949D2F3CA94}" type="presParOf" srcId="{5E1949BF-F8F7-4553-B697-B2DDA6DBD7C2}" destId="{806B4E51-2ACA-4556-991C-5EED0BFED50B}" srcOrd="0" destOrd="0" presId="urn:microsoft.com/office/officeart/2005/8/layout/vList5"/>
    <dgm:cxn modelId="{6C0AD657-1E70-4BAF-97FE-6C967AE3D4AD}" type="presParOf" srcId="{F6F2E932-381B-4B4D-9D5E-EB446367F1A5}" destId="{B0CE352B-47D3-41D0-8A18-3A0EA71ACA15}" srcOrd="1" destOrd="0" presId="urn:microsoft.com/office/officeart/2005/8/layout/vList5"/>
    <dgm:cxn modelId="{C7200D49-93F3-46E6-A449-1713681B92DF}" type="presParOf" srcId="{F6F2E932-381B-4B4D-9D5E-EB446367F1A5}" destId="{049B9020-B9FF-4E4A-BD7C-54E3EC943E43}" srcOrd="2" destOrd="0" presId="urn:microsoft.com/office/officeart/2005/8/layout/vList5"/>
    <dgm:cxn modelId="{1405A97C-437D-42AB-9FD9-5293CBDFEA56}" type="presParOf" srcId="{049B9020-B9FF-4E4A-BD7C-54E3EC943E43}" destId="{B0BF7522-0FE2-489E-AED4-25B66D5797D1}" srcOrd="0" destOrd="0" presId="urn:microsoft.com/office/officeart/2005/8/layout/vList5"/>
    <dgm:cxn modelId="{646F4E53-38D0-47A1-9CB8-3DE8ECCC4A50}" type="presParOf" srcId="{F6F2E932-381B-4B4D-9D5E-EB446367F1A5}" destId="{449F04BA-EFD5-4E74-9BB3-1A9D983CF784}" srcOrd="3" destOrd="0" presId="urn:microsoft.com/office/officeart/2005/8/layout/vList5"/>
    <dgm:cxn modelId="{54D4BFD8-58D4-45AA-A43D-FFE0024D9A11}" type="presParOf" srcId="{F6F2E932-381B-4B4D-9D5E-EB446367F1A5}" destId="{64818345-F1A0-46F2-9D1F-BA4824227A16}" srcOrd="4" destOrd="0" presId="urn:microsoft.com/office/officeart/2005/8/layout/vList5"/>
    <dgm:cxn modelId="{193084A9-D778-46BB-A6D7-351AC508504D}" type="presParOf" srcId="{64818345-F1A0-46F2-9D1F-BA4824227A16}" destId="{F272A00B-8FC0-4CA7-A381-A6D4CD8FC07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4E51-2ACA-4556-991C-5EED0BFED50B}">
      <dsp:nvSpPr>
        <dsp:cNvPr id="0" name=""/>
        <dsp:cNvSpPr/>
      </dsp:nvSpPr>
      <dsp:spPr>
        <a:xfrm>
          <a:off x="2946980" y="1534"/>
          <a:ext cx="3315353" cy="1012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100 DE PERSOANE</a:t>
          </a:r>
        </a:p>
      </dsp:txBody>
      <dsp:txXfrm>
        <a:off x="2996420" y="50974"/>
        <a:ext cx="3216473" cy="913910"/>
      </dsp:txXfrm>
    </dsp:sp>
    <dsp:sp modelId="{B0BF7522-0FE2-489E-AED4-25B66D5797D1}">
      <dsp:nvSpPr>
        <dsp:cNvPr id="0" name=""/>
        <dsp:cNvSpPr/>
      </dsp:nvSpPr>
      <dsp:spPr>
        <a:xfrm>
          <a:off x="2946980" y="1064965"/>
          <a:ext cx="3315353" cy="1012790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 SUBSETURI</a:t>
          </a:r>
        </a:p>
      </dsp:txBody>
      <dsp:txXfrm>
        <a:off x="2996420" y="1114405"/>
        <a:ext cx="3216473" cy="913910"/>
      </dsp:txXfrm>
    </dsp:sp>
    <dsp:sp modelId="{F272A00B-8FC0-4CA7-A381-A6D4CD8FC079}">
      <dsp:nvSpPr>
        <dsp:cNvPr id="0" name=""/>
        <dsp:cNvSpPr/>
      </dsp:nvSpPr>
      <dsp:spPr>
        <a:xfrm>
          <a:off x="2946980" y="2128395"/>
          <a:ext cx="3315353" cy="101279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7 IMAGINI ALE URECHILOR PENTRU FIECARE PERSOANA</a:t>
          </a:r>
        </a:p>
      </dsp:txBody>
      <dsp:txXfrm>
        <a:off x="2996420" y="2177835"/>
        <a:ext cx="3216473" cy="913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624" y="881063"/>
            <a:ext cx="9375775" cy="16700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ahoma"/>
                <a:ea typeface="Tahoma"/>
                <a:cs typeface="Tahoma"/>
              </a:rPr>
              <a:t>RecunoaSterea</a:t>
            </a:r>
            <a:r>
              <a:rPr lang="en-US" sz="4000" b="1" dirty="0">
                <a:latin typeface="Tahoma"/>
                <a:ea typeface="Tahoma"/>
                <a:cs typeface="Tahoma"/>
              </a:rPr>
              <a:t> </a:t>
            </a:r>
            <a:r>
              <a:rPr lang="en-US" sz="4000" b="1" dirty="0" err="1">
                <a:latin typeface="Tahoma"/>
                <a:ea typeface="Tahoma"/>
                <a:cs typeface="Tahoma"/>
              </a:rPr>
              <a:t>Persoanelor</a:t>
            </a:r>
            <a:r>
              <a:rPr lang="en-US" sz="4000" b="1" dirty="0">
                <a:latin typeface="Tahoma"/>
                <a:ea typeface="Tahoma"/>
                <a:cs typeface="Tahoma"/>
              </a:rPr>
              <a:t> </a:t>
            </a:r>
            <a:br>
              <a:rPr lang="en-US" sz="4000" b="1" dirty="0">
                <a:latin typeface="Tahoma"/>
                <a:ea typeface="Tahoma"/>
                <a:cs typeface="Tahoma"/>
              </a:rPr>
            </a:br>
            <a:r>
              <a:rPr lang="en-US" sz="4000" b="1" dirty="0">
                <a:latin typeface="Tahoma"/>
                <a:ea typeface="Tahoma"/>
                <a:cs typeface="Tahoma"/>
              </a:rPr>
              <a:t>Bazata Pe </a:t>
            </a:r>
            <a:r>
              <a:rPr lang="en-US" sz="4000" b="1" dirty="0" err="1">
                <a:latin typeface="Tahoma"/>
                <a:ea typeface="Tahoma"/>
                <a:cs typeface="Tahoma"/>
              </a:rPr>
              <a:t>Biometria</a:t>
            </a:r>
            <a:r>
              <a:rPr lang="en-US" sz="4000" b="1" dirty="0">
                <a:latin typeface="Tahoma"/>
                <a:ea typeface="Tahoma"/>
                <a:cs typeface="Tahoma"/>
              </a:rPr>
              <a:t> </a:t>
            </a:r>
            <a:r>
              <a:rPr lang="en-US" sz="4000" b="1" dirty="0" err="1">
                <a:latin typeface="Tahoma"/>
                <a:ea typeface="Tahoma"/>
                <a:cs typeface="Tahoma"/>
              </a:rPr>
              <a:t>Urechii</a:t>
            </a:r>
            <a:endParaRPr lang="en-US" sz="40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7324" y="3665538"/>
            <a:ext cx="8791575" cy="919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Tema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propusa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de </a:t>
            </a:r>
          </a:p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Marcu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Alexandru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stefanel</a:t>
            </a:r>
            <a:endParaRPr lang="en-US" dirty="0" err="1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727AD-3F30-4B0E-82F4-B4060A0D54B4}"/>
              </a:ext>
            </a:extLst>
          </p:cNvPr>
          <p:cNvSpPr txBox="1"/>
          <p:nvPr/>
        </p:nvSpPr>
        <p:spPr>
          <a:xfrm>
            <a:off x="2673350" y="4305300"/>
            <a:ext cx="86995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r>
              <a:rPr lang="en-US" sz="2000" dirty="0">
                <a:latin typeface="Tahoma"/>
                <a:ea typeface="Tahoma"/>
                <a:cs typeface="Tahoma"/>
              </a:rPr>
              <a:t>COORDONATOR STIINTIFIC</a:t>
            </a:r>
            <a:endParaRPr lang="en-US" sz="2000" dirty="0">
              <a:latin typeface="Tw Cen MT" panose="020B0602020104020603"/>
              <a:ea typeface="Tahoma"/>
              <a:cs typeface="Tahoma"/>
            </a:endParaRPr>
          </a:p>
          <a:p>
            <a:pPr algn="ctr"/>
            <a:r>
              <a:rPr lang="en-US" sz="2000" dirty="0">
                <a:latin typeface="Tahoma"/>
                <a:ea typeface="Tahoma"/>
                <a:cs typeface="Tahoma"/>
              </a:rPr>
              <a:t>LECT. DR. ANCA IGNAT</a:t>
            </a:r>
            <a:endParaRPr lang="en-US" sz="2000">
              <a:ea typeface="+mn-lt"/>
              <a:cs typeface="+mn-lt"/>
            </a:endParaRPr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76867-2D47-4623-B80A-B213E285B085}"/>
              </a:ext>
            </a:extLst>
          </p:cNvPr>
          <p:cNvSpPr txBox="1"/>
          <p:nvPr/>
        </p:nvSpPr>
        <p:spPr>
          <a:xfrm>
            <a:off x="3238500" y="1155700"/>
            <a:ext cx="81026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cap="all">
                <a:ea typeface="+mn-lt"/>
                <a:cs typeface="+mn-lt"/>
              </a:rPr>
              <a:t>CONCLUZII SI IMBUNATATIRI</a:t>
            </a:r>
            <a:endParaRPr lang="en-US" sz="4800" b="1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D3DEB-CD12-47EF-97C8-00FA6BA73727}"/>
              </a:ext>
            </a:extLst>
          </p:cNvPr>
          <p:cNvSpPr txBox="1"/>
          <p:nvPr/>
        </p:nvSpPr>
        <p:spPr>
          <a:xfrm>
            <a:off x="2443843" y="3421743"/>
            <a:ext cx="58737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ELEMENT BIOMETRIC DISCRIMINATIV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/>
              <a:t>SUSTINE CAZURILE IN CARE ALTE ELEMENTE DAU GRES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/>
              <a:t>POATE FI UTILIZAT IN COMBINATII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30B63-1721-4836-A5F2-AA916A5B2333}"/>
              </a:ext>
            </a:extLst>
          </p:cNvPr>
          <p:cNvSpPr txBox="1"/>
          <p:nvPr/>
        </p:nvSpPr>
        <p:spPr>
          <a:xfrm>
            <a:off x="8157029" y="3430814"/>
            <a:ext cx="38227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AJUSTAREA UNGHIULUI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/>
              <a:t>SET DE DATE MAI NUMEROS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/>
              <a:t>IZOLAREA PRIN DECUPAJ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139" y="2608254"/>
            <a:ext cx="3734941" cy="814624"/>
          </a:xfrm>
        </p:spPr>
        <p:txBody>
          <a:bodyPr>
            <a:normAutofit/>
          </a:bodyPr>
          <a:lstStyle/>
          <a:p>
            <a:r>
              <a:rPr lang="en-US" sz="3700" b="1" dirty="0">
                <a:latin typeface="Tahoma"/>
                <a:ea typeface="Tahoma"/>
                <a:cs typeface="Tahoma"/>
              </a:rPr>
              <a:t>SECURITATEA</a:t>
            </a:r>
          </a:p>
        </p:txBody>
      </p:sp>
      <p:sp>
        <p:nvSpPr>
          <p:cNvPr id="87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5048BDDA-E45C-47B3-B632-E68E1E797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2" r="16894" b="-2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1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group of people walking in front of a crowd&#10;&#10;Description generated with very high confidence">
            <a:extLst>
              <a:ext uri="{FF2B5EF4-FFF2-40B4-BE49-F238E27FC236}">
                <a16:creationId xmlns:a16="http://schemas.microsoft.com/office/drawing/2014/main" id="{35465A8B-A5D8-48F9-B376-6109B825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64" y="1753356"/>
            <a:ext cx="5594350" cy="33467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A2C0F1-16E5-4B91-9A3B-A00F4D85372A}"/>
              </a:ext>
            </a:extLst>
          </p:cNvPr>
          <p:cNvSpPr txBox="1"/>
          <p:nvPr/>
        </p:nvSpPr>
        <p:spPr>
          <a:xfrm>
            <a:off x="5009243" y="5344886"/>
            <a:ext cx="38608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SECURITATEA PUBLICA - VERIFICARE</a:t>
            </a:r>
          </a:p>
        </p:txBody>
      </p:sp>
    </p:spTree>
    <p:extLst>
      <p:ext uri="{BB962C8B-B14F-4D97-AF65-F5344CB8AC3E}">
        <p14:creationId xmlns:p14="http://schemas.microsoft.com/office/powerpoint/2010/main" val="97657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group of people walking in front of a crowd&#10;&#10;Description generated with very high confidence">
            <a:extLst>
              <a:ext uri="{FF2B5EF4-FFF2-40B4-BE49-F238E27FC236}">
                <a16:creationId xmlns:a16="http://schemas.microsoft.com/office/drawing/2014/main" id="{35465A8B-A5D8-48F9-B376-6109B825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64" y="1746099"/>
            <a:ext cx="5144408" cy="3354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A2C0F1-16E5-4B91-9A3B-A00F4D85372A}"/>
              </a:ext>
            </a:extLst>
          </p:cNvPr>
          <p:cNvSpPr txBox="1"/>
          <p:nvPr/>
        </p:nvSpPr>
        <p:spPr>
          <a:xfrm>
            <a:off x="2336800" y="5359400"/>
            <a:ext cx="38608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SECURITATE PUBLICA - VERIFICARE</a:t>
            </a:r>
          </a:p>
        </p:txBody>
      </p:sp>
      <p:pic>
        <p:nvPicPr>
          <p:cNvPr id="2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FBA4AF5-720C-48D1-A6BB-2D54D7EC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143" y="1730934"/>
            <a:ext cx="4855028" cy="3372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13C95F-63B2-419B-B837-276C40908960}"/>
              </a:ext>
            </a:extLst>
          </p:cNvPr>
          <p:cNvSpPr txBox="1"/>
          <p:nvPr/>
        </p:nvSpPr>
        <p:spPr>
          <a:xfrm>
            <a:off x="7192736" y="5363936"/>
            <a:ext cx="47135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SECURITATE PERSONALA - AUTENTIFICARE</a:t>
            </a:r>
          </a:p>
        </p:txBody>
      </p:sp>
    </p:spTree>
    <p:extLst>
      <p:ext uri="{BB962C8B-B14F-4D97-AF65-F5344CB8AC3E}">
        <p14:creationId xmlns:p14="http://schemas.microsoft.com/office/powerpoint/2010/main" val="57910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739" y="2608254"/>
            <a:ext cx="4014341" cy="814624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Tahoma"/>
                <a:ea typeface="Tahoma"/>
                <a:cs typeface="Tahoma"/>
              </a:rPr>
              <a:t>DE CE URECHEA?</a:t>
            </a:r>
          </a:p>
        </p:txBody>
      </p:sp>
      <p:sp>
        <p:nvSpPr>
          <p:cNvPr id="87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C0519A0-F8B4-48EE-902D-8D848C70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1446953"/>
            <a:ext cx="5198835" cy="39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A2C0F1-16E5-4B91-9A3B-A00F4D85372A}"/>
              </a:ext>
            </a:extLst>
          </p:cNvPr>
          <p:cNvSpPr txBox="1"/>
          <p:nvPr/>
        </p:nvSpPr>
        <p:spPr>
          <a:xfrm>
            <a:off x="7502072" y="2322285"/>
            <a:ext cx="541382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PUTERE DISCRIMINATIVA MARE</a:t>
            </a:r>
            <a:endParaRPr lang="en-US"/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USOR DE OBSERVAT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MULTIPLE CARACTERISTICI UNICE</a:t>
            </a:r>
          </a:p>
          <a:p>
            <a:pPr marL="285750" indent="-285750" algn="ctr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B6E253-7151-4537-931C-ED9AA35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85" y="1619944"/>
            <a:ext cx="4963886" cy="36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9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3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F93DE0-A642-4AAE-A6BB-56EADDAF147F}"/>
              </a:ext>
            </a:extLst>
          </p:cNvPr>
          <p:cNvSpPr txBox="1"/>
          <p:nvPr/>
        </p:nvSpPr>
        <p:spPr>
          <a:xfrm>
            <a:off x="2222728" y="2686804"/>
            <a:ext cx="3360055" cy="14785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>
                <a:latin typeface="+mj-lt"/>
                <a:ea typeface="+mj-ea"/>
                <a:cs typeface="+mj-cs"/>
              </a:rPr>
              <a:t>Setul de date</a:t>
            </a:r>
            <a:endParaRPr lang="en-US" sz="36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4" name="TextBox 3">
            <a:extLst>
              <a:ext uri="{FF2B5EF4-FFF2-40B4-BE49-F238E27FC236}">
                <a16:creationId xmlns:a16="http://schemas.microsoft.com/office/drawing/2014/main" id="{C7A99D63-156C-4B6D-BBC2-D4EBC89BF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46286"/>
              </p:ext>
            </p:extLst>
          </p:nvPr>
        </p:nvGraphicFramePr>
        <p:xfrm>
          <a:off x="4523242" y="1700363"/>
          <a:ext cx="9209315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38735E1-587B-439B-84C9-D727A8D88464}"/>
              </a:ext>
            </a:extLst>
          </p:cNvPr>
          <p:cNvCxnSpPr/>
          <p:nvPr/>
        </p:nvCxnSpPr>
        <p:spPr>
          <a:xfrm>
            <a:off x="6480175" y="879475"/>
            <a:ext cx="25400" cy="48514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8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F93DE0-A642-4AAE-A6BB-56EADDAF147F}"/>
              </a:ext>
            </a:extLst>
          </p:cNvPr>
          <p:cNvSpPr txBox="1"/>
          <p:nvPr/>
        </p:nvSpPr>
        <p:spPr>
          <a:xfrm>
            <a:off x="1617233" y="4996773"/>
            <a:ext cx="8957534" cy="11828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METODE</a:t>
            </a:r>
            <a:endParaRPr lang="en-US" sz="3600" cap="all">
              <a:latin typeface="+mj-lt"/>
              <a:ea typeface="+mj-ea"/>
              <a:cs typeface="+mj-cs"/>
            </a:endParaRPr>
          </a:p>
        </p:txBody>
      </p:sp>
      <p:sp>
        <p:nvSpPr>
          <p:cNvPr id="146" name="Round Single Corner Rectangle 4">
            <a:extLst>
              <a:ext uri="{FF2B5EF4-FFF2-40B4-BE49-F238E27FC236}">
                <a16:creationId xmlns:a16="http://schemas.microsoft.com/office/drawing/2014/main" id="{2A4362C1-4CBA-464D-98B4-208037B1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sheep, outdoor, looking, standing&#10;&#10;Description generated with very high confidence">
            <a:extLst>
              <a:ext uri="{FF2B5EF4-FFF2-40B4-BE49-F238E27FC236}">
                <a16:creationId xmlns:a16="http://schemas.microsoft.com/office/drawing/2014/main" id="{853A369D-8439-4D5C-9015-50D09CA3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49" y="949849"/>
            <a:ext cx="2142354" cy="2975493"/>
          </a:xfrm>
          <a:prstGeom prst="rect">
            <a:avLst/>
          </a:prstGeom>
        </p:spPr>
      </p:pic>
      <p:sp>
        <p:nvSpPr>
          <p:cNvPr id="147" name="Round Diagonal Corner Rectangle 18">
            <a:extLst>
              <a:ext uri="{FF2B5EF4-FFF2-40B4-BE49-F238E27FC236}">
                <a16:creationId xmlns:a16="http://schemas.microsoft.com/office/drawing/2014/main" id="{DAC8B1B5-358F-4498-A98B-80EE307C2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C7C216C7-82EE-47C4-8142-3FDB568A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12" y="951493"/>
            <a:ext cx="2566362" cy="2975493"/>
          </a:xfrm>
          <a:prstGeom prst="rect">
            <a:avLst/>
          </a:prstGeom>
        </p:spPr>
      </p:pic>
      <p:sp>
        <p:nvSpPr>
          <p:cNvPr id="149" name="Round Single Corner Rectangle 22">
            <a:extLst>
              <a:ext uri="{FF2B5EF4-FFF2-40B4-BE49-F238E27FC236}">
                <a16:creationId xmlns:a16="http://schemas.microsoft.com/office/drawing/2014/main" id="{AE9AA0E3-147E-4905-B268-5A9FFE34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1" descr="A close up of a persons face&#10;&#10;Description generated with high confidence">
            <a:extLst>
              <a:ext uri="{FF2B5EF4-FFF2-40B4-BE49-F238E27FC236}">
                <a16:creationId xmlns:a16="http://schemas.microsoft.com/office/drawing/2014/main" id="{77B697DE-1201-4B03-9E6B-440A180BD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020" y="1089672"/>
            <a:ext cx="2773419" cy="2711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E3D891-40C1-4288-984E-27086B37D2EA}"/>
              </a:ext>
            </a:extLst>
          </p:cNvPr>
          <p:cNvSpPr txBox="1"/>
          <p:nvPr/>
        </p:nvSpPr>
        <p:spPr>
          <a:xfrm>
            <a:off x="501650" y="4540250"/>
            <a:ext cx="37338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LOCAL BINARY PATTERN</a:t>
            </a:r>
          </a:p>
          <a:p>
            <a:pPr algn="l"/>
            <a:endParaRPr 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566463-7F0F-42C0-9995-5CE97B7CBA26}"/>
              </a:ext>
            </a:extLst>
          </p:cNvPr>
          <p:cNvSpPr txBox="1"/>
          <p:nvPr/>
        </p:nvSpPr>
        <p:spPr>
          <a:xfrm>
            <a:off x="4927599" y="4540250"/>
            <a:ext cx="23749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HU MOMENTS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F5EDA0-F201-4BB2-9E36-A9223A0FE6FE}"/>
              </a:ext>
            </a:extLst>
          </p:cNvPr>
          <p:cNvSpPr txBox="1"/>
          <p:nvPr/>
        </p:nvSpPr>
        <p:spPr>
          <a:xfrm>
            <a:off x="8902699" y="4540250"/>
            <a:ext cx="190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EIGENEARS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2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46064F-AE08-431F-8871-8B7393702DB9}"/>
              </a:ext>
            </a:extLst>
          </p:cNvPr>
          <p:cNvSpPr txBox="1"/>
          <p:nvPr/>
        </p:nvSpPr>
        <p:spPr>
          <a:xfrm>
            <a:off x="1617233" y="4539573"/>
            <a:ext cx="8957534" cy="11828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>
                <a:latin typeface="+mj-lt"/>
                <a:ea typeface="+mj-ea"/>
                <a:cs typeface="+mj-cs"/>
              </a:rPr>
              <a:t>REZULTATE</a:t>
            </a:r>
          </a:p>
        </p:txBody>
      </p:sp>
      <p:sp>
        <p:nvSpPr>
          <p:cNvPr id="73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CBA5CD-1B2B-496C-8B0B-40074741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8" y="966007"/>
            <a:ext cx="4640587" cy="3214979"/>
          </a:xfrm>
          <a:prstGeom prst="rect">
            <a:avLst/>
          </a:prstGeom>
        </p:spPr>
      </p:pic>
      <p:pic>
        <p:nvPicPr>
          <p:cNvPr id="6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DEBDF6E2-1651-4BB9-BF5E-CBD37CB0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89" y="718427"/>
            <a:ext cx="5305472" cy="35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RecunoaSterea Persoanelor  Bazata Pe Biometria Urechii</vt:lpstr>
      <vt:lpstr>SECURITATEA</vt:lpstr>
      <vt:lpstr>PowerPoint Presentation</vt:lpstr>
      <vt:lpstr>PowerPoint Presentation</vt:lpstr>
      <vt:lpstr>DE CE URECHEA?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468</cp:revision>
  <dcterms:created xsi:type="dcterms:W3CDTF">2020-02-11T20:06:27Z</dcterms:created>
  <dcterms:modified xsi:type="dcterms:W3CDTF">2020-02-13T08:59:04Z</dcterms:modified>
</cp:coreProperties>
</file>