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EA3E-80E7-42BF-BC8D-046FD439C96E}" v="921" dt="2024-11-08T11:56:47.525"/>
    <p1510:client id="{CC81A758-517A-56F9-DE3A-97061DD45948}" v="410" dt="2024-11-08T11:56:1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4" autoAdjust="0"/>
  </p:normalViewPr>
  <p:slideViewPr>
    <p:cSldViewPr snapToGrid="0">
      <p:cViewPr>
        <p:scale>
          <a:sx n="72" d="100"/>
          <a:sy n="72" d="100"/>
        </p:scale>
        <p:origin x="1075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A374-B85D-4D42-9863-F3114FAED67B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B4F7-94E0-4A68-980F-C217344412C8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7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142-F7C6-2CF4-C070-408E010D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FA0A-FAAE-CC0F-3EF6-15217F18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2C9-474D-4A28-1BE2-8F6F3C7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22A7-20B8-1963-1BB6-FE0ABB1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91CF-516A-A398-72B3-AAB78C9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6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375D-664A-CE70-90B4-E873B2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E7E0-633E-CD6F-2D88-D7C86883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83-6B26-3840-2F90-77E2CF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FA51-5643-E6EB-14D0-DFC6238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75E1-F4D4-4A5A-9680-20E3955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8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0021-7B86-B073-6862-825A9D9E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9760-B9D0-C2B7-0A5C-1C1147C3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379A-53DE-6BF4-8927-031B5E1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2C37-A19C-41C3-CE4D-DA241EA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EC50-1CA8-5328-03A7-E0FCA77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7D2-0B75-08F7-01A9-105282C6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8CA-74F2-39D6-8370-8EA7DA06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37C5-1C2B-017F-80EC-D0A12F46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8BFC-1186-EF51-CC8C-74D7634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37AB-250B-27CF-3AAB-83FFC56C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2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0F2F-75AB-E53C-15F6-283B83B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E0F7-15C2-14C9-E565-DD646E95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E8A-346A-C549-0C86-B91A9E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BB3A-6647-4EC9-650F-724AAB4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CFA8-D387-378B-F812-A74707A0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06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2E38-9AA0-5164-A677-5A09C27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8338-14F8-197A-A700-5B4CC60A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271C-5A8C-F022-FA3B-3C0D061E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BBE3-00DC-E14E-F883-574D897B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9601-7EF6-34F9-FEE6-8D40C7E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81FA-6656-927A-2120-8F50AEA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77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38AD-1F07-212A-1975-E01D193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BA0C-D46E-140E-8FC3-FA453C6C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B34E-BEE2-000D-3A8F-6D33B49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4717E-A66D-BB72-6EB7-F28ADB57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75E43-78EF-EC29-F216-52FF7AB5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31273-3C70-D24E-DD2F-34F99DC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CC47-EA73-DE26-DE16-538773A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11374-0F84-9492-80F1-BEAB32A1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25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CD66-F2EA-8880-0AAF-36B20A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ED12-95E2-FE5C-C842-254184D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41CC-EF47-F84B-0AE8-5CEB4334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70163-3D01-B660-FDD4-12B78552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6A9C-26F3-AD95-5A7A-90EA4D4E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7EDD-A1AB-2A02-74CE-47F99D2B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2659-98E8-D693-7234-4E2A839D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27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7699-F214-FC79-CA23-7C271200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A83-6D5F-AB06-35C5-3FC7238B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4775-976A-FC15-980B-7DFA0539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BD3D-20CB-AA4E-0F3B-49DCCA3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BC478-173A-8B68-AB5C-41B7168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BCE5-38FC-CFAA-796F-73449A5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C52-1EF2-5830-D1CC-4E5C056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5A2-093A-91DE-4BD6-16A3464A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D346-7A3E-9D0C-3C34-968F1007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E367-5BE1-2474-AB7E-35C2700C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CE25-5FA1-D0EF-CE57-4F453B3B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3425-3E26-16BF-D975-54F2C0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89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DAFDA-BF80-89A2-CECE-9DDF953C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2AE0-A56F-AD98-DC2C-C77E2E46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A118-E546-6659-DD4F-0CE47C47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7D1E-2B42-4CCE-B486-B0C46991BC95}" type="datetimeFigureOut">
              <a:rPr lang="en-CH" smtClean="0"/>
              <a:t>01/20/2025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B2DE-3A96-C39D-4D8F-009A8797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33F1-63F5-9EB4-457E-AC47A194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4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96B-C60F-D8BF-CE7F-1104706C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Flooduino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6A5D-556C-9376-F7B2-7E6EA1BA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53" y="3602038"/>
            <a:ext cx="10888494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 </a:t>
            </a:r>
            <a:br>
              <a:rPr lang="en-US" dirty="0"/>
            </a:br>
            <a:r>
              <a:rPr lang="en-US" dirty="0"/>
              <a:t>Frédéric Weyssow, </a:t>
            </a:r>
            <a:r>
              <a:rPr lang="en-US" dirty="0" err="1"/>
              <a:t>Istref</a:t>
            </a:r>
            <a:r>
              <a:rPr lang="en-US" dirty="0"/>
              <a:t> Uka, Alexander </a:t>
            </a:r>
            <a:r>
              <a:rPr lang="en-US" dirty="0" err="1"/>
              <a:t>Marggraf</a:t>
            </a:r>
            <a:r>
              <a:rPr lang="en-US" dirty="0"/>
              <a:t>, Pascal von </a:t>
            </a:r>
            <a:r>
              <a:rPr lang="en-US" dirty="0" err="1"/>
              <a:t>Fellenberg</a:t>
            </a:r>
            <a:endParaRPr lang="en-US" dirty="0"/>
          </a:p>
          <a:p>
            <a:r>
              <a:rPr lang="en-US" dirty="0"/>
              <a:t>University of Basel, Computer Architecture</a:t>
            </a:r>
          </a:p>
          <a:p>
            <a:r>
              <a:rPr lang="en-US" dirty="0"/>
              <a:t>22.01.2025</a:t>
            </a:r>
          </a:p>
        </p:txBody>
      </p:sp>
    </p:spTree>
    <p:extLst>
      <p:ext uri="{BB962C8B-B14F-4D97-AF65-F5344CB8AC3E}">
        <p14:creationId xmlns:p14="http://schemas.microsoft.com/office/powerpoint/2010/main" val="14146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CD2F-6593-BE3F-2AB5-09DD4A8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Vision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289-9BD1-457F-F700-EEA5302F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Flood-it Game on an Arduino, using an RGB-LED-matrix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C63C1-E22B-8CCA-45FC-EED5DE91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48" y="2187370"/>
            <a:ext cx="3592239" cy="4402648"/>
          </a:xfrm>
          <a:prstGeom prst="rect">
            <a:avLst/>
          </a:prstGeom>
        </p:spPr>
      </p:pic>
      <p:pic>
        <p:nvPicPr>
          <p:cNvPr id="6" name="Image 5" descr="Une image contenant capture d’écran, motif, Caractère coloré, carré&#10;&#10;Description générée automatiquement">
            <a:extLst>
              <a:ext uri="{FF2B5EF4-FFF2-40B4-BE49-F238E27FC236}">
                <a16:creationId xmlns:a16="http://schemas.microsoft.com/office/drawing/2014/main" id="{E45D2A99-DC6E-C445-6F73-2A706A4B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58" y="2600425"/>
            <a:ext cx="3582073" cy="35765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C658EB-A550-7D53-D51A-90170AEC1F06}"/>
              </a:ext>
            </a:extLst>
          </p:cNvPr>
          <p:cNvSpPr txBox="1"/>
          <p:nvPr/>
        </p:nvSpPr>
        <p:spPr>
          <a:xfrm>
            <a:off x="7955924" y="6176963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Prototype</a:t>
            </a:r>
            <a:endParaRPr lang="fr-CH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èle 3D 7" descr="Flèche épaisse">
                <a:extLst>
                  <a:ext uri="{FF2B5EF4-FFF2-40B4-BE49-F238E27FC236}">
                    <a16:creationId xmlns:a16="http://schemas.microsoft.com/office/drawing/2014/main" id="{2F49DF68-79C0-FC27-9D3C-41D52B2E21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0084060"/>
                  </p:ext>
                </p:extLst>
              </p:nvPr>
            </p:nvGraphicFramePr>
            <p:xfrm>
              <a:off x="4239490" y="3362035"/>
              <a:ext cx="2225964" cy="16632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25964" cy="1663209"/>
                    </a:xfrm>
                    <a:prstGeom prst="rect">
                      <a:avLst/>
                    </a:prstGeom>
                  </am3d:spPr>
                  <am3d:camera>
                    <am3d:pos x="0" y="0" z="526841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08809" d="1000000"/>
                    <am3d:preTrans dx="0" dy="-838313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51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èle 3D 7" descr="Flèche épaisse">
                <a:extLst>
                  <a:ext uri="{FF2B5EF4-FFF2-40B4-BE49-F238E27FC236}">
                    <a16:creationId xmlns:a16="http://schemas.microsoft.com/office/drawing/2014/main" id="{2F49DF68-79C0-FC27-9D3C-41D52B2E21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9490" y="3362035"/>
                <a:ext cx="2225964" cy="1663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4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0E18B-5304-F826-45FF-0B413758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5400"/>
              <a:t>Challenges</a:t>
            </a:r>
            <a:endParaRPr lang="fr-CH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E8D8-9F54-3368-D077-9426583D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CH" sz="2200" dirty="0"/>
              <a:t>Input</a:t>
            </a:r>
          </a:p>
          <a:p>
            <a:r>
              <a:rPr lang="de-CH" sz="2200" dirty="0"/>
              <a:t>Libraries</a:t>
            </a:r>
          </a:p>
          <a:p>
            <a:r>
              <a:rPr lang="de-CH" sz="2200" dirty="0"/>
              <a:t>Music</a:t>
            </a:r>
          </a:p>
          <a:p>
            <a:endParaRPr lang="de-CH" sz="2200" dirty="0"/>
          </a:p>
          <a:p>
            <a:endParaRPr lang="de-CH" sz="2200" dirty="0"/>
          </a:p>
          <a:p>
            <a:endParaRPr lang="fr-CH" sz="2200" dirty="0"/>
          </a:p>
        </p:txBody>
      </p:sp>
      <p:pic>
        <p:nvPicPr>
          <p:cNvPr id="5" name="Image 4" descr="Une image contenant personne, ordinateur portable, habits, homme&#10;&#10;Description générée automatiquement">
            <a:extLst>
              <a:ext uri="{FF2B5EF4-FFF2-40B4-BE49-F238E27FC236}">
                <a16:creationId xmlns:a16="http://schemas.microsoft.com/office/drawing/2014/main" id="{AF8A4178-A160-B604-8819-446037B8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D217-EBEC-1623-7EC8-ACF99F5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Division of Labor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4FEE2-9E6E-85F1-BB60-7F32B04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?:</a:t>
            </a:r>
          </a:p>
          <a:p>
            <a:r>
              <a:rPr lang="en-US" dirty="0"/>
              <a:t>Alex: Input, visual design and displaying images. </a:t>
            </a:r>
          </a:p>
          <a:p>
            <a:r>
              <a:rPr lang="en-US" dirty="0"/>
              <a:t>Pascal: Visual output and porting. </a:t>
            </a:r>
          </a:p>
          <a:p>
            <a:r>
              <a:rPr lang="en-US" dirty="0"/>
              <a:t>Frederic and </a:t>
            </a:r>
            <a:r>
              <a:rPr lang="en-US" dirty="0" err="1"/>
              <a:t>Istref</a:t>
            </a:r>
            <a:r>
              <a:rPr lang="en-US" dirty="0"/>
              <a:t>: Game logic and audio.</a:t>
            </a:r>
          </a:p>
          <a:p>
            <a:r>
              <a:rPr lang="fr-FR" dirty="0"/>
              <a:t>The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by the </a:t>
            </a:r>
            <a:r>
              <a:rPr lang="fr-FR" dirty="0" err="1"/>
              <a:t>whole</a:t>
            </a:r>
            <a:r>
              <a:rPr lang="fr-FR" dirty="0"/>
              <a:t> team.</a:t>
            </a:r>
          </a:p>
        </p:txBody>
      </p:sp>
    </p:spTree>
    <p:extLst>
      <p:ext uri="{BB962C8B-B14F-4D97-AF65-F5344CB8AC3E}">
        <p14:creationId xmlns:p14="http://schemas.microsoft.com/office/powerpoint/2010/main" val="29325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boîte, conteneur, intérieur&#10;&#10;Description générée automatiquement">
            <a:extLst>
              <a:ext uri="{FF2B5EF4-FFF2-40B4-BE49-F238E27FC236}">
                <a16:creationId xmlns:a16="http://schemas.microsoft.com/office/drawing/2014/main" id="{E51FEDC4-9C45-1DB4-E776-249FFD76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FFFCDA-55AE-F56C-E93B-84F9A72C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4200"/>
              <a:t>Demonstration</a:t>
            </a:r>
            <a:endParaRPr lang="fr-CH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A4AAF-BD7B-1F8D-6C12-DE620BA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br>
              <a:rPr lang="de-CH" dirty="0"/>
            </a:br>
            <a:r>
              <a:rPr lang="de-CH" sz="3200" dirty="0"/>
              <a:t>Questions?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EC5C9-717D-569B-4D2E-6A6AE1D5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820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93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Flooduino</vt:lpstr>
      <vt:lpstr>Recap: Vision</vt:lpstr>
      <vt:lpstr>Challenges</vt:lpstr>
      <vt:lpstr>Division of Labor</vt:lpstr>
      <vt:lpstr>Demonstration</vt:lpstr>
      <vt:lpstr>Thank you for your attention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vonFellenberg</dc:creator>
  <cp:lastModifiedBy>Frédéric Weyssow</cp:lastModifiedBy>
  <cp:revision>5</cp:revision>
  <dcterms:created xsi:type="dcterms:W3CDTF">2024-11-08T10:40:51Z</dcterms:created>
  <dcterms:modified xsi:type="dcterms:W3CDTF">2025-01-20T17:25:01Z</dcterms:modified>
</cp:coreProperties>
</file>