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9" r:id="rId10"/>
    <p:sldId id="310" r:id="rId11"/>
    <p:sldId id="304" r:id="rId12"/>
    <p:sldId id="305" r:id="rId13"/>
    <p:sldId id="307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Smith" userId="355253c08284b789" providerId="LiveId" clId="{9F73643B-8F17-49CE-9AA1-50950495A8D1}"/>
    <pc:docChg chg="modSld">
      <pc:chgData name="Sean Smith" userId="355253c08284b789" providerId="LiveId" clId="{9F73643B-8F17-49CE-9AA1-50950495A8D1}" dt="2023-04-20T21:36:46.528" v="7" actId="20577"/>
      <pc:docMkLst>
        <pc:docMk/>
      </pc:docMkLst>
      <pc:sldChg chg="modSp mod">
        <pc:chgData name="Sean Smith" userId="355253c08284b789" providerId="LiveId" clId="{9F73643B-8F17-49CE-9AA1-50950495A8D1}" dt="2023-04-20T21:36:46.528" v="7" actId="20577"/>
        <pc:sldMkLst>
          <pc:docMk/>
          <pc:sldMk cId="1202106093" sldId="302"/>
        </pc:sldMkLst>
        <pc:spChg chg="mod">
          <ac:chgData name="Sean Smith" userId="355253c08284b789" providerId="LiveId" clId="{9F73643B-8F17-49CE-9AA1-50950495A8D1}" dt="2023-04-20T21:36:42.040" v="3" actId="20577"/>
          <ac:spMkLst>
            <pc:docMk/>
            <pc:sldMk cId="1202106093" sldId="302"/>
            <ac:spMk id="2" creationId="{75AC86D3-8FD1-4F47-A319-7D0542E48B2F}"/>
          </ac:spMkLst>
        </pc:spChg>
        <pc:spChg chg="mod">
          <ac:chgData name="Sean Smith" userId="355253c08284b789" providerId="LiveId" clId="{9F73643B-8F17-49CE-9AA1-50950495A8D1}" dt="2023-04-20T21:36:46.528" v="7" actId="20577"/>
          <ac:spMkLst>
            <pc:docMk/>
            <pc:sldMk cId="1202106093" sldId="302"/>
            <ac:spMk id="5" creationId="{0FB33262-05A6-A308-A8D3-9C00C43F46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Kaggle.com/datasets/jonbrown/us-2020-traffic-accidents?resource=download&amp;select=acc_19.csv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ww.chartjs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 fontScale="90000"/>
          </a:bodyPr>
          <a:lstStyle/>
          <a:p>
            <a:br>
              <a:rPr lang="en-US" sz="4400" dirty="0">
                <a:solidFill>
                  <a:schemeClr val="tx1"/>
                </a:solidFill>
              </a:rPr>
            </a:b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Project 3: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Car Accidents (2019)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/>
              <a:t>Alexandre Maule, Sean smith, Isidore Lozano, Jonathan yang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7EBA7B-5CC4-B744-D91C-DD539C41F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75" y="933062"/>
            <a:ext cx="6932950" cy="462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B29C-C5AB-34C1-7866-8A26D13A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223E3-EF04-B6B2-50BC-B84CC945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Only used 2019 Data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Only looked at US car accidents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Didn’t investigate every detail regarding the accidents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Ex: Weather, Alcohol involvement, actions before accident, and number of people involved.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Not all accidents reported</a:t>
            </a:r>
          </a:p>
          <a:p>
            <a:pPr marL="384048" lvl="2" indent="0">
              <a:buNone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93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7F8B-B2D2-9DDC-79B0-8AB13083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Questions?</a:t>
            </a:r>
          </a:p>
        </p:txBody>
      </p:sp>
      <p:pic>
        <p:nvPicPr>
          <p:cNvPr id="2050" name="Picture 2" descr="🔥 25+ Best Memes About Safest Car Ever | Safest Car Ever Memes">
            <a:extLst>
              <a:ext uri="{FF2B5EF4-FFF2-40B4-BE49-F238E27FC236}">
                <a16:creationId xmlns:a16="http://schemas.microsoft.com/office/drawing/2014/main" id="{794A3F6C-6785-FF7F-5969-B22114A3E8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" b="13659"/>
          <a:stretch/>
        </p:blipFill>
        <p:spPr bwMode="auto">
          <a:xfrm>
            <a:off x="3474720" y="2113565"/>
            <a:ext cx="4869180" cy="405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97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855EF2-4D58-8C47-3FDF-80E5EFAC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Resources 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26E4DE-0FEA-9211-9564-86A231BD7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NHTSA CRSS Accident Records (2016-2020)</a:t>
            </a:r>
          </a:p>
          <a:p>
            <a:r>
              <a:rPr lang="en-US" dirty="0">
                <a:hlinkClick r:id="rId3"/>
              </a:rPr>
              <a:t>US Traffic Accidents</a:t>
            </a:r>
            <a:endParaRPr lang="en-US" dirty="0"/>
          </a:p>
          <a:p>
            <a:endParaRPr lang="en-US" dirty="0"/>
          </a:p>
          <a:p>
            <a:r>
              <a:rPr lang="en-US" dirty="0"/>
              <a:t>JavaScript Library</a:t>
            </a:r>
          </a:p>
          <a:p>
            <a:r>
              <a:rPr lang="en-US" dirty="0">
                <a:hlinkClick r:id="rId4"/>
              </a:rPr>
              <a:t>Chart.js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Research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AC3DD9-D255-22FE-7FE8-30760449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Region of the US has the worst drivers?</a:t>
            </a:r>
          </a:p>
          <a:p>
            <a:endParaRPr lang="en-US" dirty="0"/>
          </a:p>
          <a:p>
            <a:r>
              <a:rPr lang="en-US" dirty="0"/>
              <a:t>Does time influence the number of accidents?</a:t>
            </a:r>
          </a:p>
          <a:p>
            <a:endParaRPr lang="en-US" dirty="0"/>
          </a:p>
          <a:p>
            <a:r>
              <a:rPr lang="en-US" dirty="0"/>
              <a:t>Which Make gets into accidents more frequently? </a:t>
            </a:r>
          </a:p>
          <a:p>
            <a:endParaRPr lang="en-US" dirty="0"/>
          </a:p>
          <a:p>
            <a:r>
              <a:rPr lang="en-US" dirty="0"/>
              <a:t>What is the severity of damage and frequency of each region?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51C9ED-8945-FBDC-D442-B22E17E73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915" y="2288255"/>
            <a:ext cx="2903621" cy="28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0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Dataset/SQLite/Flask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B33262-05A6-A308-A8D3-9C00C43F4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Cleaning up the data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Creating SQLite </a:t>
            </a:r>
            <a:r>
              <a:rPr lang="en-US" dirty="0"/>
              <a:t>database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Creating Flask API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55A54AA-D7B9-204E-CB0E-7633D505F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739" y="2066322"/>
            <a:ext cx="2995624" cy="395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0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5903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Chart.js (Bar)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E38DB5F7-3784-5E61-B2B5-0BF74E98D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9336" y="2276643"/>
            <a:ext cx="8120452" cy="3346116"/>
          </a:xfrm>
        </p:spPr>
      </p:pic>
    </p:spTree>
    <p:extLst>
      <p:ext uri="{BB962C8B-B14F-4D97-AF65-F5344CB8AC3E}">
        <p14:creationId xmlns:p14="http://schemas.microsoft.com/office/powerpoint/2010/main" val="215982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7039-1F12-EE65-4C30-8C59E292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Chart.js (Donut)</a:t>
            </a:r>
            <a:endParaRPr lang="en-US" dirty="0"/>
          </a:p>
        </p:txBody>
      </p:sp>
      <p:pic>
        <p:nvPicPr>
          <p:cNvPr id="5" name="Content Placeholder 4" descr="Chart, sunburst chart&#10;&#10;Description automatically generated">
            <a:extLst>
              <a:ext uri="{FF2B5EF4-FFF2-40B4-BE49-F238E27FC236}">
                <a16:creationId xmlns:a16="http://schemas.microsoft.com/office/drawing/2014/main" id="{12222D7A-397C-1800-6BF5-B40E96A7D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0645" y="1953069"/>
            <a:ext cx="6876660" cy="4357606"/>
          </a:xfrm>
        </p:spPr>
      </p:pic>
    </p:spTree>
    <p:extLst>
      <p:ext uri="{BB962C8B-B14F-4D97-AF65-F5344CB8AC3E}">
        <p14:creationId xmlns:p14="http://schemas.microsoft.com/office/powerpoint/2010/main" val="401374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1310-7D72-A957-F243-7CA311E3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Chart.js (Radar)</a:t>
            </a:r>
            <a:endParaRPr lang="en-US" dirty="0"/>
          </a:p>
        </p:txBody>
      </p:sp>
      <p:pic>
        <p:nvPicPr>
          <p:cNvPr id="5" name="Content Placeholder 4" descr="Chart, radar chart&#10;&#10;Description automatically generated">
            <a:extLst>
              <a:ext uri="{FF2B5EF4-FFF2-40B4-BE49-F238E27FC236}">
                <a16:creationId xmlns:a16="http://schemas.microsoft.com/office/drawing/2014/main" id="{DDE5F18F-1940-D1C0-4544-819A356C3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215" y="2030287"/>
            <a:ext cx="6288833" cy="4265974"/>
          </a:xfrm>
        </p:spPr>
      </p:pic>
    </p:spTree>
    <p:extLst>
      <p:ext uri="{BB962C8B-B14F-4D97-AF65-F5344CB8AC3E}">
        <p14:creationId xmlns:p14="http://schemas.microsoft.com/office/powerpoint/2010/main" val="53282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A4A0-DDC8-93DE-C228-5D6A9F5D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>
                <a:solidFill>
                  <a:srgbClr val="FFC000"/>
                </a:solidFill>
              </a:rPr>
              <a:t>DEMO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10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8897-0794-7F22-0FCC-BAD3F84A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8BE1-A0EA-E3A3-5B25-2ECF91B5A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11862"/>
          </a:xfrm>
        </p:spPr>
        <p:txBody>
          <a:bodyPr/>
          <a:lstStyle/>
          <a:p>
            <a:r>
              <a:rPr lang="en-US" dirty="0"/>
              <a:t>Which Region of the US has the worst drivers?</a:t>
            </a:r>
          </a:p>
          <a:p>
            <a:r>
              <a:rPr lang="en-US" dirty="0">
                <a:solidFill>
                  <a:srgbClr val="FF0000"/>
                </a:solidFill>
              </a:rPr>
              <a:t>The southern region had the most car accidents in 2019. </a:t>
            </a:r>
          </a:p>
          <a:p>
            <a:r>
              <a:rPr lang="en-US" dirty="0"/>
              <a:t>Does time influence the number of accidents?</a:t>
            </a:r>
          </a:p>
          <a:p>
            <a:r>
              <a:rPr lang="en-US" dirty="0">
                <a:solidFill>
                  <a:srgbClr val="FF0000"/>
                </a:solidFill>
              </a:rPr>
              <a:t>Yes, there are clear indicators showing certain hours with a high rate of accidents. </a:t>
            </a:r>
          </a:p>
          <a:p>
            <a:r>
              <a:rPr lang="en-US" dirty="0"/>
              <a:t>Which Make gets into accidents more frequently? </a:t>
            </a:r>
          </a:p>
          <a:p>
            <a:r>
              <a:rPr lang="en-US" dirty="0">
                <a:solidFill>
                  <a:srgbClr val="FF0000"/>
                </a:solidFill>
              </a:rPr>
              <a:t>Ford vehicles were the top Make for accidents in 2019.</a:t>
            </a:r>
          </a:p>
          <a:p>
            <a:r>
              <a:rPr lang="en-US" dirty="0"/>
              <a:t>What is the severity of damage and frequency of each region?</a:t>
            </a:r>
          </a:p>
          <a:p>
            <a:r>
              <a:rPr lang="en-US" dirty="0">
                <a:solidFill>
                  <a:srgbClr val="FF0000"/>
                </a:solidFill>
              </a:rPr>
              <a:t>The most common severity in all four region was “Possible Injury”</a:t>
            </a:r>
          </a:p>
        </p:txBody>
      </p:sp>
    </p:spTree>
    <p:extLst>
      <p:ext uri="{BB962C8B-B14F-4D97-AF65-F5344CB8AC3E}">
        <p14:creationId xmlns:p14="http://schemas.microsoft.com/office/powerpoint/2010/main" val="38531638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4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5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{C2A2B409-5404-4F0D-8F0D-F611A6F2B1B0}tf22712842_win32</Template>
  <TotalTime>165</TotalTime>
  <Words>245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Courier New</vt:lpstr>
      <vt:lpstr>Franklin Gothic Book</vt:lpstr>
      <vt:lpstr>1_RetrospectVTI</vt:lpstr>
      <vt:lpstr>  Project 3: Car Accidents (2019) </vt:lpstr>
      <vt:lpstr>Resources Used</vt:lpstr>
      <vt:lpstr>Research Questions</vt:lpstr>
      <vt:lpstr>Dataset/SQLite/Flask</vt:lpstr>
      <vt:lpstr>Chart.js (Bar)</vt:lpstr>
      <vt:lpstr>Chart.js (Donut)</vt:lpstr>
      <vt:lpstr>Chart.js (Radar)</vt:lpstr>
      <vt:lpstr>PowerPoint Presentation</vt:lpstr>
      <vt:lpstr>Conclusions</vt:lpstr>
      <vt:lpstr>Limitations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Accidents (2019)  </dc:title>
  <dc:creator>Lozano,Isidore (HHSC)</dc:creator>
  <cp:lastModifiedBy>Sean Smith</cp:lastModifiedBy>
  <cp:revision>2</cp:revision>
  <dcterms:created xsi:type="dcterms:W3CDTF">2023-04-20T18:03:57Z</dcterms:created>
  <dcterms:modified xsi:type="dcterms:W3CDTF">2023-04-20T21:36:51Z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