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B07B7-5A26-448A-AC53-696C586E1F6E}" v="1618" dt="2023-06-22T11:16:13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cDermott" userId="S::n10494367@qut.edu.au::80c20ffc-3385-49e0-b369-0dbe410ad6be" providerId="AD" clId="Web-{488B07B7-5A26-448A-AC53-696C586E1F6E}"/>
    <pc:docChg chg="addSld modSld sldOrd">
      <pc:chgData name="Alex McDermott" userId="S::n10494367@qut.edu.au::80c20ffc-3385-49e0-b369-0dbe410ad6be" providerId="AD" clId="Web-{488B07B7-5A26-448A-AC53-696C586E1F6E}" dt="2023-06-22T11:16:48.128" v="1622"/>
      <pc:docMkLst>
        <pc:docMk/>
      </pc:docMkLst>
      <pc:sldChg chg="addSp delSp modSp mod setBg">
        <pc:chgData name="Alex McDermott" userId="S::n10494367@qut.edu.au::80c20ffc-3385-49e0-b369-0dbe410ad6be" providerId="AD" clId="Web-{488B07B7-5A26-448A-AC53-696C586E1F6E}" dt="2023-06-22T11:16:21.815" v="1618"/>
        <pc:sldMkLst>
          <pc:docMk/>
          <pc:sldMk cId="109857222" sldId="256"/>
        </pc:sldMkLst>
        <pc:spChg chg="mod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lex McDermott" userId="S::n10494367@qut.edu.au::80c20ffc-3385-49e0-b369-0dbe410ad6be" providerId="AD" clId="Web-{488B07B7-5A26-448A-AC53-696C586E1F6E}" dt="2023-06-22T10:14:12.351" v="233"/>
          <ac:spMkLst>
            <pc:docMk/>
            <pc:sldMk cId="109857222" sldId="256"/>
            <ac:spMk id="5" creationId="{8DF8B8C6-4E98-A75C-4A3C-194A1487026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9" creationId="{362D44EE-C852-4460-B8B5-C4F2BC20510C}"/>
          </ac:spMkLst>
        </pc:spChg>
        <pc:spChg chg="add del">
          <ac:chgData name="Alex McDermott" userId="S::n10494367@qut.edu.au::80c20ffc-3385-49e0-b369-0dbe410ad6be" providerId="AD" clId="Web-{488B07B7-5A26-448A-AC53-696C586E1F6E}" dt="2023-06-22T10:13:52.600" v="220"/>
          <ac:spMkLst>
            <pc:docMk/>
            <pc:sldMk cId="109857222" sldId="256"/>
            <ac:spMk id="10" creationId="{C1DD1A8A-57D5-4A81-AD04-532B043C5611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11" creationId="{658970D8-8D1D-4B5C-894B-E871CC86543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0:13:52.600" v="220"/>
          <ac:spMkLst>
            <pc:docMk/>
            <pc:sldMk cId="109857222" sldId="256"/>
            <ac:spMk id="12" creationId="{007891EC-4501-44ED-A8C8-B11B6DB767A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0:14:11.616" v="230"/>
          <ac:spMkLst>
            <pc:docMk/>
            <pc:sldMk cId="109857222" sldId="256"/>
            <ac:spMk id="14" creationId="{026A84AF-6F58-471A-BF1F-10D8C03511C4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16" creationId="{F227E5B6-9132-43CA-B503-37A18562ADF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18" creationId="{03C2051E-A88D-48E5-BACF-AAED1789272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20" creationId="{7821A508-2985-4905-874A-527429BAABFA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22" creationId="{D2929CB1-0E3C-4B2D-ADC5-0154FB33BA44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6:50.903" v="1474"/>
          <ac:spMkLst>
            <pc:docMk/>
            <pc:sldMk cId="109857222" sldId="256"/>
            <ac:spMk id="24" creationId="{5F2F0C84-BE8C-4DC2-A6D3-30349A801D5C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29" creationId="{2B577FF9-3543-4875-815D-3D87BD8A200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31" creationId="{F5569EEC-E12F-4856-B407-02B2813A4AA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33" creationId="{CF860788-3A6A-45A3-B3F1-06F15966560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35" creationId="{DF1E3393-B852-4883-B778-ED352511294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37" creationId="{39853D09-4205-4CC7-83EB-288E886AC9E4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39" creationId="{0D040B79-3E73-4A31-840D-D6B9C9FDFC4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5"/>
          <ac:spMkLst>
            <pc:docMk/>
            <pc:sldMk cId="109857222" sldId="256"/>
            <ac:spMk id="41" creationId="{156C6AE5-3F8B-42AC-9EA4-1B686A11E93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2.892" v="1532"/>
          <ac:spMkLst>
            <pc:docMk/>
            <pc:sldMk cId="109857222" sldId="256"/>
            <ac:spMk id="46" creationId="{06DA9DF9-31F7-4056-B42E-878CC92417B8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4"/>
          <ac:spMkLst>
            <pc:docMk/>
            <pc:sldMk cId="109857222" sldId="256"/>
            <ac:spMk id="48" creationId="{3FCFB1DE-0B7E-48CC-BA90-B2AB0889F9D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25.704" v="1534"/>
          <ac:spMkLst>
            <pc:docMk/>
            <pc:sldMk cId="109857222" sldId="256"/>
            <ac:spMk id="49" creationId="{8A94871E-96FC-4ADE-815B-41A636E34F1A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09.003" v="1541"/>
          <ac:spMkLst>
            <pc:docMk/>
            <pc:sldMk cId="109857222" sldId="256"/>
            <ac:spMk id="51" creationId="{ECC07320-C2CA-4E29-8481-9D9E143C7788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09.003" v="1541"/>
          <ac:spMkLst>
            <pc:docMk/>
            <pc:sldMk cId="109857222" sldId="256"/>
            <ac:spMk id="52" creationId="{178FB36B-5BFE-42CA-BC60-1115E0D95EEC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57" creationId="{F269BDC9-F5DC-4A16-9583-2F8CE418465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59" creationId="{903CE7F4-D1BB-4A5B-8E96-915177640385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64" creationId="{0C0CCF94-9536-4A63-8FF2-E37827C92756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66" creationId="{C970655A-F4C2-4D7E-BAB6-D3BFC5CAE148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21.815" v="1618"/>
          <ac:spMkLst>
            <pc:docMk/>
            <pc:sldMk cId="109857222" sldId="256"/>
            <ac:spMk id="68" creationId="{3389D0BC-BA1D-4360-88F9-D9ECCBDAB50E}"/>
          </ac:spMkLst>
        </pc:spChg>
        <pc:picChg chg="add del mod ord">
          <ac:chgData name="Alex McDermott" userId="S::n10494367@qut.edu.au::80c20ffc-3385-49e0-b369-0dbe410ad6be" providerId="AD" clId="Web-{488B07B7-5A26-448A-AC53-696C586E1F6E}" dt="2023-06-22T10:14:12.351" v="234"/>
          <ac:picMkLst>
            <pc:docMk/>
            <pc:sldMk cId="109857222" sldId="256"/>
            <ac:picMk id="4" creationId="{FF6FE5AA-0FFC-8E2B-0BF0-47EBE2EFA8E2}"/>
          </ac:picMkLst>
        </pc:picChg>
        <pc:picChg chg="add mod ord">
          <ac:chgData name="Alex McDermott" userId="S::n10494367@qut.edu.au::80c20ffc-3385-49e0-b369-0dbe410ad6be" providerId="AD" clId="Web-{488B07B7-5A26-448A-AC53-696C586E1F6E}" dt="2023-06-22T11:16:21.815" v="1618"/>
          <ac:picMkLst>
            <pc:docMk/>
            <pc:sldMk cId="109857222" sldId="256"/>
            <ac:picMk id="7" creationId="{BC8A57E1-1FA1-0316-CEB8-1442FE5D1C74}"/>
          </ac:picMkLst>
        </pc:picChg>
      </pc:sldChg>
      <pc:sldChg chg="addSp delSp modSp new mod setBg">
        <pc:chgData name="Alex McDermott" userId="S::n10494367@qut.edu.au::80c20ffc-3385-49e0-b369-0dbe410ad6be" providerId="AD" clId="Web-{488B07B7-5A26-448A-AC53-696C586E1F6E}" dt="2023-06-22T11:16:27.768" v="1619"/>
        <pc:sldMkLst>
          <pc:docMk/>
          <pc:sldMk cId="95606415" sldId="257"/>
        </pc:sldMkLst>
        <pc:spChg chg="mod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8:30.672" v="1526"/>
          <ac:spMkLst>
            <pc:docMk/>
            <pc:sldMk cId="95606415" sldId="257"/>
            <ac:spMk id="9" creationId="{DB304A14-32D0-4873-B914-423ED7B8DAF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8:30.672" v="1526"/>
          <ac:spMkLst>
            <pc:docMk/>
            <pc:sldMk cId="95606415" sldId="257"/>
            <ac:spMk id="11" creationId="{1D460C86-854F-4FB3-ABC2-E823D8FEB9D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8:30.672" v="1526"/>
          <ac:spMkLst>
            <pc:docMk/>
            <pc:sldMk cId="95606415" sldId="257"/>
            <ac:spMk id="13" creationId="{BB48116A-278A-4CC5-89D3-9DE8E8FF124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18" creationId="{1CD81A2A-6ED4-4EF4-A14C-912D31E1480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20" creationId="{1661932C-CA15-4E17-B115-FAE7CBEE478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22" creationId="{8590ADD5-9383-4D3D-9047-3DA2593CCB5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24" creationId="{DABE3E45-88CF-45D8-8D40-C773324D93F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28" creationId="{B91ECDA9-56DC-4270-8F33-01C5637B8CE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30" creationId="{75F47824-961D-465D-84F9-EAE11BC6173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502" v="1540"/>
          <ac:spMkLst>
            <pc:docMk/>
            <pc:sldMk cId="95606415" sldId="257"/>
            <ac:spMk id="32" creationId="{FEC9DA3E-C1D7-472D-B7C0-F71AE41FBA2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38.049" v="1537"/>
          <ac:spMkLst>
            <pc:docMk/>
            <pc:sldMk cId="95606415" sldId="257"/>
            <ac:spMk id="37" creationId="{E10650BA-D090-4A23-98E3-B48BBAEA9201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41" creationId="{8590ADD5-9383-4D3D-9047-3DA2593CCB5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43" creationId="{DABE3E45-88CF-45D8-8D40-C773324D93F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9:41.486" v="1539"/>
          <ac:spMkLst>
            <pc:docMk/>
            <pc:sldMk cId="95606415" sldId="257"/>
            <ac:spMk id="46" creationId="{FFD44BAB-2F3A-4B95-B9D3-E5B819787FF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49" creationId="{75F47824-961D-465D-84F9-EAE11BC6173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50" creationId="{1CD81A2A-6ED4-4EF4-A14C-912D31E1480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51" creationId="{FEC9DA3E-C1D7-472D-B7C0-F71AE41FBA2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52" creationId="{1661932C-CA15-4E17-B115-FAE7CBEE478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16.581" v="1542"/>
          <ac:spMkLst>
            <pc:docMk/>
            <pc:sldMk cId="95606415" sldId="257"/>
            <ac:spMk id="53" creationId="{B91ECDA9-56DC-4270-8F33-01C5637B8CE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58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60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65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27.768" v="1619"/>
          <ac:spMkLst>
            <pc:docMk/>
            <pc:sldMk cId="95606415" sldId="257"/>
            <ac:spMk id="67" creationId="{16674508-81D3-48CF-96BF-7FC60EAA572A}"/>
          </ac:spMkLst>
        </pc:spChg>
        <pc:grpChg chg="add del">
          <ac:chgData name="Alex McDermott" userId="S::n10494367@qut.edu.au::80c20ffc-3385-49e0-b369-0dbe410ad6be" providerId="AD" clId="Web-{488B07B7-5A26-448A-AC53-696C586E1F6E}" dt="2023-06-22T11:09:38.049" v="1537"/>
          <ac:grpSpMkLst>
            <pc:docMk/>
            <pc:sldMk cId="95606415" sldId="257"/>
            <ac:grpSpMk id="39" creationId="{FFB939B9-73CE-4644-87BB-72AEBF001142}"/>
          </ac:grpSpMkLst>
        </pc:grpChg>
        <pc:grpChg chg="add del">
          <ac:chgData name="Alex McDermott" userId="S::n10494367@qut.edu.au::80c20ffc-3385-49e0-b369-0dbe410ad6be" providerId="AD" clId="Web-{488B07B7-5A26-448A-AC53-696C586E1F6E}" dt="2023-06-22T11:09:41.486" v="1539"/>
          <ac:grpSpMkLst>
            <pc:docMk/>
            <pc:sldMk cId="95606415" sldId="257"/>
            <ac:grpSpMk id="47" creationId="{5C6AE2F4-5A2E-4357-A1D8-6142F9BDC8E3}"/>
          </ac:grpSpMkLst>
        </pc:grpChg>
        <pc:picChg chg="add mod ord">
          <ac:chgData name="Alex McDermott" userId="S::n10494367@qut.edu.au::80c20ffc-3385-49e0-b369-0dbe410ad6be" providerId="AD" clId="Web-{488B07B7-5A26-448A-AC53-696C586E1F6E}" dt="2023-06-22T11:16:27.768" v="1619"/>
          <ac:picMkLst>
            <pc:docMk/>
            <pc:sldMk cId="95606415" sldId="257"/>
            <ac:picMk id="4" creationId="{06359503-E280-6944-3D17-EA95C7932CDF}"/>
          </ac:picMkLst>
        </pc:picChg>
        <pc:cxnChg chg="add del">
          <ac:chgData name="Alex McDermott" userId="S::n10494367@qut.edu.au::80c20ffc-3385-49e0-b369-0dbe410ad6be" providerId="AD" clId="Web-{488B07B7-5A26-448A-AC53-696C586E1F6E}" dt="2023-06-22T11:09:41.502" v="1540"/>
          <ac:cxnSpMkLst>
            <pc:docMk/>
            <pc:sldMk cId="95606415" sldId="257"/>
            <ac:cxnSpMk id="26" creationId="{49CD1692-827B-4C8D-B4A1-134FD04CF45C}"/>
          </ac:cxnSpMkLst>
        </pc:cxnChg>
        <pc:cxnChg chg="add del">
          <ac:chgData name="Alex McDermott" userId="S::n10494367@qut.edu.au::80c20ffc-3385-49e0-b369-0dbe410ad6be" providerId="AD" clId="Web-{488B07B7-5A26-448A-AC53-696C586E1F6E}" dt="2023-06-22T11:10:16.581" v="1542"/>
          <ac:cxnSpMkLst>
            <pc:docMk/>
            <pc:sldMk cId="95606415" sldId="257"/>
            <ac:cxnSpMk id="45" creationId="{49CD1692-827B-4C8D-B4A1-134FD04CF45C}"/>
          </ac:cxnSpMkLst>
        </pc:cxn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0:41.582" v="1548" actId="14100"/>
        <pc:sldMkLst>
          <pc:docMk/>
          <pc:sldMk cId="1775990042" sldId="258"/>
        </pc:sldMkLst>
        <pc:spChg chg="mod">
          <ac:chgData name="Alex McDermott" userId="S::n10494367@qut.edu.au::80c20ffc-3385-49e0-b369-0dbe410ad6be" providerId="AD" clId="Web-{488B07B7-5A26-448A-AC53-696C586E1F6E}" dt="2023-06-22T11:10:32.113" v="1546"/>
          <ac:spMkLst>
            <pc:docMk/>
            <pc:sldMk cId="1775990042" sldId="258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0:41.582" v="1548" actId="14100"/>
          <ac:spMkLst>
            <pc:docMk/>
            <pc:sldMk cId="1775990042" sldId="258"/>
            <ac:spMk id="3" creationId="{04EDDEB8-820B-7206-3DE6-91AC08B5278F}"/>
          </ac:spMkLst>
        </pc:spChg>
        <pc:spChg chg="add">
          <ac:chgData name="Alex McDermott" userId="S::n10494367@qut.edu.au::80c20ffc-3385-49e0-b369-0dbe410ad6be" providerId="AD" clId="Web-{488B07B7-5A26-448A-AC53-696C586E1F6E}" dt="2023-06-22T11:10:32.113" v="1546"/>
          <ac:spMkLst>
            <pc:docMk/>
            <pc:sldMk cId="1775990042" sldId="258"/>
            <ac:spMk id="10" creationId="{AA866F0E-F54B-4BF5-8A88-7D97BD45FC0C}"/>
          </ac:spMkLst>
        </pc:spChg>
        <pc:spChg chg="add">
          <ac:chgData name="Alex McDermott" userId="S::n10494367@qut.edu.au::80c20ffc-3385-49e0-b369-0dbe410ad6be" providerId="AD" clId="Web-{488B07B7-5A26-448A-AC53-696C586E1F6E}" dt="2023-06-22T11:10:32.113" v="1546"/>
          <ac:spMkLst>
            <pc:docMk/>
            <pc:sldMk cId="1775990042" sldId="258"/>
            <ac:spMk id="12" creationId="{8229EC50-E910-4AE2-9EEA-604A81EF6147}"/>
          </ac:spMkLst>
        </pc:spChg>
        <pc:picChg chg="add del mod">
          <ac:chgData name="Alex McDermott" userId="S::n10494367@qut.edu.au::80c20ffc-3385-49e0-b369-0dbe410ad6be" providerId="AD" clId="Web-{488B07B7-5A26-448A-AC53-696C586E1F6E}" dt="2023-06-22T10:59:12.936" v="1450"/>
          <ac:picMkLst>
            <pc:docMk/>
            <pc:sldMk cId="1775990042" sldId="258"/>
            <ac:picMk id="4" creationId="{AE1A16A2-89CC-2A9E-CE14-0ABD765D41B0}"/>
          </ac:picMkLst>
        </pc:picChg>
        <pc:picChg chg="add mod">
          <ac:chgData name="Alex McDermott" userId="S::n10494367@qut.edu.au::80c20ffc-3385-49e0-b369-0dbe410ad6be" providerId="AD" clId="Web-{488B07B7-5A26-448A-AC53-696C586E1F6E}" dt="2023-06-22T11:10:32.113" v="1546"/>
          <ac:picMkLst>
            <pc:docMk/>
            <pc:sldMk cId="1775990042" sldId="258"/>
            <ac:picMk id="5" creationId="{F8F0E392-B74E-2C3F-F8CB-A49C93D810F1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6:40.456" v="1620"/>
        <pc:sldMkLst>
          <pc:docMk/>
          <pc:sldMk cId="1501717710" sldId="259"/>
        </pc:sldMkLst>
        <pc:spChg chg="mod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11" creationId="{1CD81A2A-6ED4-4EF4-A14C-912D31E1480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13" creationId="{1661932C-CA15-4E17-B115-FAE7CBEE478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15" creationId="{8590ADD5-9383-4D3D-9047-3DA2593CCB5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17" creationId="{DABE3E45-88CF-45D8-8D40-C773324D93F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21" creationId="{B91ECDA9-56DC-4270-8F33-01C5637B8CE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23" creationId="{75F47824-961D-465D-84F9-EAE11BC6173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1"/>
          <ac:spMkLst>
            <pc:docMk/>
            <pc:sldMk cId="1501717710" sldId="259"/>
            <ac:spMk id="25" creationId="{FEC9DA3E-C1D7-472D-B7C0-F71AE41FBA2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0:52.176" v="1550"/>
          <ac:spMkLst>
            <pc:docMk/>
            <pc:sldMk cId="1501717710" sldId="259"/>
            <ac:spMk id="30" creationId="{D009D6D5-DAC2-4A8B-A17A-E206B9012D0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2:05.823" v="1565"/>
          <ac:spMkLst>
            <pc:docMk/>
            <pc:sldMk cId="1501717710" sldId="259"/>
            <ac:spMk id="32" creationId="{D19BB8BE-1351-4D9B-B761-F84A0B5B651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37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39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44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0.456" v="1620"/>
          <ac:spMkLst>
            <pc:docMk/>
            <pc:sldMk cId="1501717710" sldId="259"/>
            <ac:spMk id="46" creationId="{16674508-81D3-48CF-96BF-7FC60EAA572A}"/>
          </ac:spMkLst>
        </pc:spChg>
        <pc:picChg chg="add del mod">
          <ac:chgData name="Alex McDermott" userId="S::n10494367@qut.edu.au::80c20ffc-3385-49e0-b369-0dbe410ad6be" providerId="AD" clId="Web-{488B07B7-5A26-448A-AC53-696C586E1F6E}" dt="2023-06-22T10:57:34.605" v="1442"/>
          <ac:picMkLst>
            <pc:docMk/>
            <pc:sldMk cId="1501717710" sldId="259"/>
            <ac:picMk id="4" creationId="{C7521573-74F0-8906-6250-7F48AD37EC8D}"/>
          </ac:picMkLst>
        </pc:picChg>
        <pc:picChg chg="add del mod">
          <ac:chgData name="Alex McDermott" userId="S::n10494367@qut.edu.au::80c20ffc-3385-49e0-b369-0dbe410ad6be" providerId="AD" clId="Web-{488B07B7-5A26-448A-AC53-696C586E1F6E}" dt="2023-06-22T10:59:09.655" v="1448"/>
          <ac:picMkLst>
            <pc:docMk/>
            <pc:sldMk cId="1501717710" sldId="259"/>
            <ac:picMk id="5" creationId="{BFAD6D6B-972A-541D-F147-7F178743BC4C}"/>
          </ac:picMkLst>
        </pc:picChg>
        <pc:picChg chg="add mod">
          <ac:chgData name="Alex McDermott" userId="S::n10494367@qut.edu.au::80c20ffc-3385-49e0-b369-0dbe410ad6be" providerId="AD" clId="Web-{488B07B7-5A26-448A-AC53-696C586E1F6E}" dt="2023-06-22T11:16:40.456" v="1620"/>
          <ac:picMkLst>
            <pc:docMk/>
            <pc:sldMk cId="1501717710" sldId="259"/>
            <ac:picMk id="6" creationId="{9078C626-DEB4-D436-6540-D84C9CA45C26}"/>
          </ac:picMkLst>
        </pc:picChg>
        <pc:picChg chg="add del mod">
          <ac:chgData name="Alex McDermott" userId="S::n10494367@qut.edu.au::80c20ffc-3385-49e0-b369-0dbe410ad6be" providerId="AD" clId="Web-{488B07B7-5A26-448A-AC53-696C586E1F6E}" dt="2023-06-22T10:59:17.124" v="1452"/>
          <ac:picMkLst>
            <pc:docMk/>
            <pc:sldMk cId="1501717710" sldId="259"/>
            <ac:picMk id="7" creationId="{62FF9D51-6E06-72FA-9E13-4F86D52B817F}"/>
          </ac:picMkLst>
        </pc:picChg>
        <pc:cxnChg chg="add del">
          <ac:chgData name="Alex McDermott" userId="S::n10494367@qut.edu.au::80c20ffc-3385-49e0-b369-0dbe410ad6be" providerId="AD" clId="Web-{488B07B7-5A26-448A-AC53-696C586E1F6E}" dt="2023-06-22T11:10:52.176" v="1551"/>
          <ac:cxnSpMkLst>
            <pc:docMk/>
            <pc:sldMk cId="1501717710" sldId="259"/>
            <ac:cxnSpMk id="19" creationId="{49CD1692-827B-4C8D-B4A1-134FD04CF45C}"/>
          </ac:cxnSpMkLst>
        </pc:cxn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6:44.831" v="1621"/>
        <pc:sldMkLst>
          <pc:docMk/>
          <pc:sldMk cId="2002886722" sldId="260"/>
        </pc:sldMkLst>
        <pc:spChg chg="mod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1:17.880" v="1556"/>
          <ac:spMkLst>
            <pc:docMk/>
            <pc:sldMk cId="2002886722" sldId="260"/>
            <ac:spMk id="9" creationId="{F34100BD-773A-4822-A05B-AEB7D41E9A3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1:17.880" v="1556"/>
          <ac:spMkLst>
            <pc:docMk/>
            <pc:sldMk cId="2002886722" sldId="260"/>
            <ac:spMk id="11" creationId="{EA2AEA56-4902-4CC1-A43B-1AC27C88CB9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1:45.068" v="1560"/>
          <ac:spMkLst>
            <pc:docMk/>
            <pc:sldMk cId="2002886722" sldId="260"/>
            <ac:spMk id="16" creationId="{D19BB8BE-1351-4D9B-B761-F84A0B5B651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2:01.198" v="1564"/>
          <ac:spMkLst>
            <pc:docMk/>
            <pc:sldMk cId="2002886722" sldId="260"/>
            <ac:spMk id="21" creationId="{D19BB8BE-1351-4D9B-B761-F84A0B5B651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26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28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33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4.831" v="1621"/>
          <ac:spMkLst>
            <pc:docMk/>
            <pc:sldMk cId="2002886722" sldId="260"/>
            <ac:spMk id="35" creationId="{16674508-81D3-48CF-96BF-7FC60EAA572A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6:44.831" v="1621"/>
          <ac:picMkLst>
            <pc:docMk/>
            <pc:sldMk cId="2002886722" sldId="260"/>
            <ac:picMk id="4" creationId="{E5D1E93F-DE4B-5682-E714-4CB03C7B3594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6:48.128" v="1622"/>
        <pc:sldMkLst>
          <pc:docMk/>
          <pc:sldMk cId="2976757179" sldId="261"/>
        </pc:sldMkLst>
        <pc:spChg chg="mod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1:55.776" v="1562"/>
          <ac:spMkLst>
            <pc:docMk/>
            <pc:sldMk cId="2976757179" sldId="261"/>
            <ac:spMk id="9" creationId="{D19BB8BE-1351-4D9B-B761-F84A0B5B651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11" creationId="{2C46C4D6-C474-4E92-B52E-944C1118F7B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12" creationId="{0E3596DD-156A-473E-9BB3-C6A29F7574E9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17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6:48.128" v="1622"/>
          <ac:spMkLst>
            <pc:docMk/>
            <pc:sldMk cId="2976757179" sldId="261"/>
            <ac:spMk id="19" creationId="{16674508-81D3-48CF-96BF-7FC60EAA572A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6:48.128" v="1622"/>
          <ac:picMkLst>
            <pc:docMk/>
            <pc:sldMk cId="2976757179" sldId="261"/>
            <ac:picMk id="4" creationId="{5C605941-4AC8-065F-0348-BFFAE17F6F5A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6:13.877" v="1617" actId="1076"/>
        <pc:sldMkLst>
          <pc:docMk/>
          <pc:sldMk cId="1594297165" sldId="262"/>
        </pc:sldMkLst>
        <pc:spChg chg="mod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10" creationId="{5EF17487-C386-4F99-B5EB-4FD3DF4236B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12" creationId="{A0DE92DF-4769-4DE9-93FD-EE31271850CA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4.939" v="1604"/>
          <ac:spMkLst>
            <pc:docMk/>
            <pc:sldMk cId="1594297165" sldId="262"/>
            <ac:spMk id="17" creationId="{08BC803E-13F3-4DAB-B17C-BEB0076164B7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4.939" v="1604"/>
          <ac:spMkLst>
            <pc:docMk/>
            <pc:sldMk cId="1594297165" sldId="262"/>
            <ac:spMk id="19" creationId="{B8DDE571-E57F-4AB5-83C7-30EB5DDCCAC7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7.299" v="1606"/>
          <ac:spMkLst>
            <pc:docMk/>
            <pc:sldMk cId="1594297165" sldId="262"/>
            <ac:spMk id="21" creationId="{7900702D-FF4F-4820-9979-F623BBCC6A2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7.299" v="1606"/>
          <ac:spMkLst>
            <pc:docMk/>
            <pc:sldMk cId="1594297165" sldId="262"/>
            <ac:spMk id="22" creationId="{61293230-B0F6-45B1-96D1-13D18E24299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57.299" v="1606"/>
          <ac:spMkLst>
            <pc:docMk/>
            <pc:sldMk cId="1594297165" sldId="262"/>
            <ac:spMk id="23" creationId="{2E4C77E0-AD32-4D51-A420-0A861D5A8630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25" creationId="{61293230-B0F6-45B1-96D1-13D18E242995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57.299" v="1607"/>
          <ac:spMkLst>
            <pc:docMk/>
            <pc:sldMk cId="1594297165" sldId="262"/>
            <ac:spMk id="26" creationId="{0A1E0707-4985-454B-ACE0-4855BB55875E}"/>
          </ac:spMkLst>
        </pc:spChg>
        <pc:picChg chg="add mod ord">
          <ac:chgData name="Alex McDermott" userId="S::n10494367@qut.edu.au::80c20ffc-3385-49e0-b369-0dbe410ad6be" providerId="AD" clId="Web-{488B07B7-5A26-448A-AC53-696C586E1F6E}" dt="2023-06-22T11:16:13.877" v="1617" actId="1076"/>
          <ac:picMkLst>
            <pc:docMk/>
            <pc:sldMk cId="1594297165" sldId="262"/>
            <ac:picMk id="4" creationId="{6DE5FDCA-AE5B-B289-7047-6677A82375FE}"/>
          </ac:picMkLst>
        </pc:picChg>
        <pc:picChg chg="add mod ord">
          <ac:chgData name="Alex McDermott" userId="S::n10494367@qut.edu.au::80c20ffc-3385-49e0-b369-0dbe410ad6be" providerId="AD" clId="Web-{488B07B7-5A26-448A-AC53-696C586E1F6E}" dt="2023-06-22T11:16:08.158" v="1614" actId="1076"/>
          <ac:picMkLst>
            <pc:docMk/>
            <pc:sldMk cId="1594297165" sldId="262"/>
            <ac:picMk id="5" creationId="{4FDE6499-C762-BDF0-1199-F7CE9EC7B370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42.142" v="1602"/>
        <pc:sldMkLst>
          <pc:docMk/>
          <pc:sldMk cId="2076070875" sldId="263"/>
        </pc:sldMkLst>
        <pc:spChg chg="mod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2:44.481" v="1572"/>
          <ac:spMkLst>
            <pc:docMk/>
            <pc:sldMk cId="2076070875" sldId="263"/>
            <ac:spMk id="9" creationId="{21EA7FA8-6652-4CC5-90F4-3D48CAC0C2D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14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16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21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42.142" v="1602"/>
          <ac:spMkLst>
            <pc:docMk/>
            <pc:sldMk cId="2076070875" sldId="263"/>
            <ac:spMk id="23" creationId="{62756DA2-40EB-4C6F-B962-5822FFB54FB6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5:42.142" v="1602"/>
          <ac:picMkLst>
            <pc:docMk/>
            <pc:sldMk cId="2076070875" sldId="263"/>
            <ac:picMk id="4" creationId="{DB02D873-E851-EF4F-02DB-494660E81DB1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38.720" v="1601"/>
        <pc:sldMkLst>
          <pc:docMk/>
          <pc:sldMk cId="2509854823" sldId="264"/>
        </pc:sldMkLst>
        <pc:spChg chg="mod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10" creationId="{5EF17487-C386-4F99-B5EB-4FD3DF4236B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12" creationId="{A0DE92DF-4769-4DE9-93FD-EE31271850CA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38.704" v="1600"/>
          <ac:spMkLst>
            <pc:docMk/>
            <pc:sldMk cId="2509854823" sldId="264"/>
            <ac:spMk id="17" creationId="{84DF55BE-B4AB-4BA1-BDE1-E9F7FB3F110A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19" creationId="{627FF48C-AF46-4D52-998F-ED0BDDEEF2E1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38.720" v="1601"/>
          <ac:spMkLst>
            <pc:docMk/>
            <pc:sldMk cId="2509854823" sldId="264"/>
            <ac:spMk id="20" creationId="{61293230-B0F6-45B1-96D1-13D18E242995}"/>
          </ac:spMkLst>
        </pc:spChg>
        <pc:picChg chg="add mod ord">
          <ac:chgData name="Alex McDermott" userId="S::n10494367@qut.edu.au::80c20ffc-3385-49e0-b369-0dbe410ad6be" providerId="AD" clId="Web-{488B07B7-5A26-448A-AC53-696C586E1F6E}" dt="2023-06-22T11:15:38.720" v="1601"/>
          <ac:picMkLst>
            <pc:docMk/>
            <pc:sldMk cId="2509854823" sldId="264"/>
            <ac:picMk id="4" creationId="{61F6B0EC-8E42-FC85-BA4A-C7AEA9073F06}"/>
          </ac:picMkLst>
        </pc:picChg>
        <pc:picChg chg="add mod">
          <ac:chgData name="Alex McDermott" userId="S::n10494367@qut.edu.au::80c20ffc-3385-49e0-b369-0dbe410ad6be" providerId="AD" clId="Web-{488B07B7-5A26-448A-AC53-696C586E1F6E}" dt="2023-06-22T11:15:38.720" v="1601"/>
          <ac:picMkLst>
            <pc:docMk/>
            <pc:sldMk cId="2509854823" sldId="264"/>
            <ac:picMk id="5" creationId="{A52C8D3A-9FA9-334D-13A2-F960B6BF6229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27.485" v="1598"/>
        <pc:sldMkLst>
          <pc:docMk/>
          <pc:sldMk cId="1616913064" sldId="265"/>
        </pc:sldMkLst>
        <pc:spChg chg="mod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10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12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17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27.485" v="1598"/>
          <ac:spMkLst>
            <pc:docMk/>
            <pc:sldMk cId="1616913064" sldId="265"/>
            <ac:spMk id="19" creationId="{62756DA2-40EB-4C6F-B962-5822FFB54FB6}"/>
          </ac:spMkLst>
        </pc:spChg>
        <pc:picChg chg="add del mod">
          <ac:chgData name="Alex McDermott" userId="S::n10494367@qut.edu.au::80c20ffc-3385-49e0-b369-0dbe410ad6be" providerId="AD" clId="Web-{488B07B7-5A26-448A-AC53-696C586E1F6E}" dt="2023-06-22T10:51:00.372" v="1413"/>
          <ac:picMkLst>
            <pc:docMk/>
            <pc:sldMk cId="1616913064" sldId="265"/>
            <ac:picMk id="4" creationId="{742BC775-EE31-1F87-B63D-E32EA4169930}"/>
          </ac:picMkLst>
        </pc:picChg>
        <pc:picChg chg="add mod">
          <ac:chgData name="Alex McDermott" userId="S::n10494367@qut.edu.au::80c20ffc-3385-49e0-b369-0dbe410ad6be" providerId="AD" clId="Web-{488B07B7-5A26-448A-AC53-696C586E1F6E}" dt="2023-06-22T11:15:27.485" v="1598"/>
          <ac:picMkLst>
            <pc:docMk/>
            <pc:sldMk cId="1616913064" sldId="265"/>
            <ac:picMk id="5" creationId="{9FEE27C1-E59D-60E0-0CE3-07583775AFC9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24.220" v="1597" actId="1076"/>
        <pc:sldMkLst>
          <pc:docMk/>
          <pc:sldMk cId="1332112407" sldId="266"/>
        </pc:sldMkLst>
        <pc:spChg chg="mod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10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12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17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17.329" v="1595"/>
          <ac:spMkLst>
            <pc:docMk/>
            <pc:sldMk cId="1332112407" sldId="266"/>
            <ac:spMk id="19" creationId="{62756DA2-40EB-4C6F-B962-5822FFB54FB6}"/>
          </ac:spMkLst>
        </pc:spChg>
        <pc:picChg chg="add del mod">
          <ac:chgData name="Alex McDermott" userId="S::n10494367@qut.edu.au::80c20ffc-3385-49e0-b369-0dbe410ad6be" providerId="AD" clId="Web-{488B07B7-5A26-448A-AC53-696C586E1F6E}" dt="2023-06-22T10:55:25.320" v="1432"/>
          <ac:picMkLst>
            <pc:docMk/>
            <pc:sldMk cId="1332112407" sldId="266"/>
            <ac:picMk id="4" creationId="{CF40FCDD-AC94-0DB3-4435-37937F3DDE3D}"/>
          </ac:picMkLst>
        </pc:picChg>
        <pc:picChg chg="add mod">
          <ac:chgData name="Alex McDermott" userId="S::n10494367@qut.edu.au::80c20ffc-3385-49e0-b369-0dbe410ad6be" providerId="AD" clId="Web-{488B07B7-5A26-448A-AC53-696C586E1F6E}" dt="2023-06-22T11:15:24.220" v="1597" actId="1076"/>
          <ac:picMkLst>
            <pc:docMk/>
            <pc:sldMk cId="1332112407" sldId="266"/>
            <ac:picMk id="5" creationId="{9EE598ED-1DA7-CA7C-4205-1A1C9A3D834B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13.626" v="1594"/>
        <pc:sldMkLst>
          <pc:docMk/>
          <pc:sldMk cId="1458229608" sldId="267"/>
        </pc:sldMkLst>
        <pc:spChg chg="mod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9" creationId="{1CD81A2A-6ED4-4EF4-A14C-912D31E1480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11" creationId="{1661932C-CA15-4E17-B115-FAE7CBEE478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13" creationId="{8590ADD5-9383-4D3D-9047-3DA2593CCB5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15" creationId="{DABE3E45-88CF-45D8-8D40-C773324D93F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19" creationId="{B91ECDA9-56DC-4270-8F33-01C5637B8CE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21" creationId="{75F47824-961D-465D-84F9-EAE11BC6173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3:46.154" v="1579"/>
          <ac:spMkLst>
            <pc:docMk/>
            <pc:sldMk cId="1458229608" sldId="267"/>
            <ac:spMk id="23" creationId="{FEC9DA3E-C1D7-472D-B7C0-F71AE41FBA23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28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30" creationId="{2C46C4D6-C474-4E92-B52E-944C1118F7B6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3.626" v="1593"/>
          <ac:spMkLst>
            <pc:docMk/>
            <pc:sldMk cId="1458229608" sldId="267"/>
            <ac:spMk id="35" creationId="{F821940F-7A1D-4ACC-85B4-A932898ABB37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13.626" v="1593"/>
          <ac:spMkLst>
            <pc:docMk/>
            <pc:sldMk cId="1458229608" sldId="267"/>
            <ac:spMk id="37" creationId="{16674508-81D3-48CF-96BF-7FC60EAA572A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39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13.626" v="1594"/>
          <ac:spMkLst>
            <pc:docMk/>
            <pc:sldMk cId="1458229608" sldId="267"/>
            <ac:spMk id="40" creationId="{62756DA2-40EB-4C6F-B962-5822FFB54FB6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5:13.626" v="1594"/>
          <ac:picMkLst>
            <pc:docMk/>
            <pc:sldMk cId="1458229608" sldId="267"/>
            <ac:picMk id="4" creationId="{C771305E-5961-5F37-3A5D-B4CD6C020235}"/>
          </ac:picMkLst>
        </pc:picChg>
        <pc:cxnChg chg="add del">
          <ac:chgData name="Alex McDermott" userId="S::n10494367@qut.edu.au::80c20ffc-3385-49e0-b369-0dbe410ad6be" providerId="AD" clId="Web-{488B07B7-5A26-448A-AC53-696C586E1F6E}" dt="2023-06-22T11:13:46.154" v="1579"/>
          <ac:cxnSpMkLst>
            <pc:docMk/>
            <pc:sldMk cId="1458229608" sldId="267"/>
            <ac:cxnSpMk id="17" creationId="{49CD1692-827B-4C8D-B4A1-134FD04CF45C}"/>
          </ac:cxnSpMkLst>
        </pc:cxn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5:04.797" v="1591"/>
        <pc:sldMkLst>
          <pc:docMk/>
          <pc:sldMk cId="3955659372" sldId="268"/>
        </pc:sldMkLst>
        <pc:spChg chg="mod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0.217" v="1585"/>
          <ac:spMkLst>
            <pc:docMk/>
            <pc:sldMk cId="3955659372" sldId="268"/>
            <ac:spMk id="9" creationId="{DB304A14-32D0-4873-B914-423ED7B8DAF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0.217" v="1585"/>
          <ac:spMkLst>
            <pc:docMk/>
            <pc:sldMk cId="3955659372" sldId="268"/>
            <ac:spMk id="11" creationId="{1D460C86-854F-4FB3-ABC2-E823D8FEB9D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0.217" v="1585"/>
          <ac:spMkLst>
            <pc:docMk/>
            <pc:sldMk cId="3955659372" sldId="268"/>
            <ac:spMk id="13" creationId="{BB48116A-278A-4CC5-89D3-9DE8E8FF124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18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20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25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04.797" v="1591"/>
          <ac:spMkLst>
            <pc:docMk/>
            <pc:sldMk cId="3955659372" sldId="268"/>
            <ac:spMk id="27" creationId="{62756DA2-40EB-4C6F-B962-5822FFB54FB6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5:04.797" v="1591"/>
          <ac:picMkLst>
            <pc:docMk/>
            <pc:sldMk cId="3955659372" sldId="268"/>
            <ac:picMk id="4" creationId="{6CA6B5AA-0C92-ACFB-E8E2-E8260A03CB4A}"/>
          </ac:picMkLst>
        </pc:picChg>
      </pc:sldChg>
      <pc:sldChg chg="addSp delSp modSp add mod ord replId setBg">
        <pc:chgData name="Alex McDermott" userId="S::n10494367@qut.edu.au::80c20ffc-3385-49e0-b369-0dbe410ad6be" providerId="AD" clId="Web-{488B07B7-5A26-448A-AC53-696C586E1F6E}" dt="2023-06-22T11:15:00.406" v="1590"/>
        <pc:sldMkLst>
          <pc:docMk/>
          <pc:sldMk cId="3425312538" sldId="269"/>
        </pc:sldMkLst>
        <pc:spChg chg="mod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5.405" v="1586"/>
          <ac:spMkLst>
            <pc:docMk/>
            <pc:sldMk cId="3425312538" sldId="269"/>
            <ac:spMk id="9" creationId="{77C59BEC-C4CC-4741-B975-08C543178D3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5.405" v="1586"/>
          <ac:spMkLst>
            <pc:docMk/>
            <pc:sldMk cId="3425312538" sldId="269"/>
            <ac:spMk id="11" creationId="{72DEF309-605D-4117-9340-6D589B6C3A34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15.405" v="1586"/>
          <ac:spMkLst>
            <pc:docMk/>
            <pc:sldMk cId="3425312538" sldId="269"/>
            <ac:spMk id="13" creationId="{A7B99495-F43F-4D80-A44F-2CB4764EB90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18" creationId="{0E3596DD-156A-473E-9BB3-C6A29F7574E9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20" creationId="{2C46C4D6-C474-4E92-B52E-944C1118F7B6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25" creationId="{131BAD53-4E89-4F62-BBB7-26359763ED39}"/>
          </ac:spMkLst>
        </pc:spChg>
        <pc:spChg chg="add">
          <ac:chgData name="Alex McDermott" userId="S::n10494367@qut.edu.au::80c20ffc-3385-49e0-b369-0dbe410ad6be" providerId="AD" clId="Web-{488B07B7-5A26-448A-AC53-696C586E1F6E}" dt="2023-06-22T11:15:00.406" v="1590"/>
          <ac:spMkLst>
            <pc:docMk/>
            <pc:sldMk cId="3425312538" sldId="269"/>
            <ac:spMk id="27" creationId="{62756DA2-40EB-4C6F-B962-5822FFB54FB6}"/>
          </ac:spMkLst>
        </pc:spChg>
        <pc:picChg chg="add mod">
          <ac:chgData name="Alex McDermott" userId="S::n10494367@qut.edu.au::80c20ffc-3385-49e0-b369-0dbe410ad6be" providerId="AD" clId="Web-{488B07B7-5A26-448A-AC53-696C586E1F6E}" dt="2023-06-22T11:15:00.406" v="1590"/>
          <ac:picMkLst>
            <pc:docMk/>
            <pc:sldMk cId="3425312538" sldId="269"/>
            <ac:picMk id="4" creationId="{D59BF80A-49CE-49E8-95A6-739083847EFD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4:25.577" v="1587"/>
        <pc:sldMkLst>
          <pc:docMk/>
          <pc:sldMk cId="752372649" sldId="270"/>
        </pc:sldMkLst>
        <pc:spChg chg="mod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0.226" v="1466"/>
          <ac:spMkLst>
            <pc:docMk/>
            <pc:sldMk cId="752372649" sldId="270"/>
            <ac:spMk id="9" creationId="{CB6E2F43-29E9-49D9-91FC-E5FEFAAA70D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0.226" v="1466"/>
          <ac:spMkLst>
            <pc:docMk/>
            <pc:sldMk cId="752372649" sldId="270"/>
            <ac:spMk id="11" creationId="{3BA62E19-CD42-4C09-B825-844B4943D49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0.226" v="1466"/>
          <ac:spMkLst>
            <pc:docMk/>
            <pc:sldMk cId="752372649" sldId="270"/>
            <ac:spMk id="13" creationId="{8E63CC27-1C86-4653-8866-79C24C5C51F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2.539" v="1468"/>
          <ac:spMkLst>
            <pc:docMk/>
            <pc:sldMk cId="752372649" sldId="270"/>
            <ac:spMk id="15" creationId="{4AC6B390-BC59-4F1D-A0EE-D71A92F0A0B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2.539" v="1468"/>
          <ac:spMkLst>
            <pc:docMk/>
            <pc:sldMk cId="752372649" sldId="270"/>
            <ac:spMk id="16" creationId="{B6C60D79-16F1-4C4B-B7E3-7634E7069CD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4:12.539" v="1468"/>
          <ac:spMkLst>
            <pc:docMk/>
            <pc:sldMk cId="752372649" sldId="270"/>
            <ac:spMk id="17" creationId="{426B127E-6498-4C77-9C9D-4553A5113B80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19" creationId="{CB6E2F43-29E9-49D9-91FC-E5FEFAAA70D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20" creationId="{3BA62E19-CD42-4C09-B825-844B4943D49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21" creationId="{8E63CC27-1C86-4653-8866-79C24C5C51FB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26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25.577" v="1587"/>
          <ac:spMkLst>
            <pc:docMk/>
            <pc:sldMk cId="752372649" sldId="270"/>
            <ac:spMk id="28" creationId="{16674508-81D3-48CF-96BF-7FC60EAA572A}"/>
          </ac:spMkLst>
        </pc:spChg>
        <pc:picChg chg="add mod ord">
          <ac:chgData name="Alex McDermott" userId="S::n10494367@qut.edu.au::80c20ffc-3385-49e0-b369-0dbe410ad6be" providerId="AD" clId="Web-{488B07B7-5A26-448A-AC53-696C586E1F6E}" dt="2023-06-22T11:14:25.577" v="1587"/>
          <ac:picMkLst>
            <pc:docMk/>
            <pc:sldMk cId="752372649" sldId="270"/>
            <ac:picMk id="4" creationId="{2C19077F-152D-FDA7-30FC-471B237ADA37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4:33.999" v="1588"/>
        <pc:sldMkLst>
          <pc:docMk/>
          <pc:sldMk cId="512686380" sldId="271"/>
        </pc:sldMkLst>
        <pc:spChg chg="mod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9" creationId="{4AC6B390-BC59-4F1D-A0EE-D71A92F0A0B2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11" creationId="{B6C60D79-16F1-4C4B-B7E3-7634E7069CDE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13" creationId="{426B127E-6498-4C77-9C9D-4553A5113B80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18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33.999" v="1588"/>
          <ac:spMkLst>
            <pc:docMk/>
            <pc:sldMk cId="512686380" sldId="271"/>
            <ac:spMk id="20" creationId="{16674508-81D3-48CF-96BF-7FC60EAA572A}"/>
          </ac:spMkLst>
        </pc:spChg>
        <pc:picChg chg="add mod ord">
          <ac:chgData name="Alex McDermott" userId="S::n10494367@qut.edu.au::80c20ffc-3385-49e0-b369-0dbe410ad6be" providerId="AD" clId="Web-{488B07B7-5A26-448A-AC53-696C586E1F6E}" dt="2023-06-22T11:14:33.999" v="1588"/>
          <ac:picMkLst>
            <pc:docMk/>
            <pc:sldMk cId="512686380" sldId="271"/>
            <ac:picMk id="4" creationId="{BBCB18C3-D434-7D62-B260-BEC70A6D147E}"/>
          </ac:picMkLst>
        </pc:picChg>
      </pc:sldChg>
      <pc:sldChg chg="addSp delSp modSp add mod replId setBg">
        <pc:chgData name="Alex McDermott" userId="S::n10494367@qut.edu.au::80c20ffc-3385-49e0-b369-0dbe410ad6be" providerId="AD" clId="Web-{488B07B7-5A26-448A-AC53-696C586E1F6E}" dt="2023-06-22T11:14:39.421" v="1589"/>
        <pc:sldMkLst>
          <pc:docMk/>
          <pc:sldMk cId="1353854626" sldId="272"/>
        </pc:sldMkLst>
        <pc:spChg chg="mod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2" creationId="{AEEBE0E4-96C3-AA95-0D36-8D922DC73C4B}"/>
          </ac:spMkLst>
        </pc:spChg>
        <pc:spChg chg="mod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3" creationId="{04EDDEB8-820B-7206-3DE6-91AC08B5278F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3:48.929" v="1460"/>
          <ac:spMkLst>
            <pc:docMk/>
            <pc:sldMk cId="1353854626" sldId="272"/>
            <ac:spMk id="9" creationId="{DB304A14-32D0-4873-B914-423ED7B8DAF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3:48.929" v="1460"/>
          <ac:spMkLst>
            <pc:docMk/>
            <pc:sldMk cId="1353854626" sldId="272"/>
            <ac:spMk id="11" creationId="{1D460C86-854F-4FB3-ABC2-E823D8FEB9D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3:48.929" v="1460"/>
          <ac:spMkLst>
            <pc:docMk/>
            <pc:sldMk cId="1353854626" sldId="272"/>
            <ac:spMk id="13" creationId="{BB48116A-278A-4CC5-89D3-9DE8E8FF124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3:51.241" v="1462"/>
          <ac:spMkLst>
            <pc:docMk/>
            <pc:sldMk cId="1353854626" sldId="272"/>
            <ac:spMk id="15" creationId="{460B0EFB-53ED-4F35-B05D-F658EA021C6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03:51.241" v="1462"/>
          <ac:spMkLst>
            <pc:docMk/>
            <pc:sldMk cId="1353854626" sldId="272"/>
            <ac:spMk id="16" creationId="{835EF3DD-7D43-4A27-8967-A92FD8CC9365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18" creationId="{DB304A14-32D0-4873-B914-423ED7B8DAFD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19" creationId="{1D460C86-854F-4FB3-ABC2-E823D8FEB9DB}"/>
          </ac:spMkLst>
        </pc:spChg>
        <pc:spChg chg="add del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20" creationId="{BB48116A-278A-4CC5-89D3-9DE8E8FF1245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25" creationId="{F821940F-7A1D-4ACC-85B4-A932898ABB37}"/>
          </ac:spMkLst>
        </pc:spChg>
        <pc:spChg chg="add">
          <ac:chgData name="Alex McDermott" userId="S::n10494367@qut.edu.au::80c20ffc-3385-49e0-b369-0dbe410ad6be" providerId="AD" clId="Web-{488B07B7-5A26-448A-AC53-696C586E1F6E}" dt="2023-06-22T11:14:39.421" v="1589"/>
          <ac:spMkLst>
            <pc:docMk/>
            <pc:sldMk cId="1353854626" sldId="272"/>
            <ac:spMk id="27" creationId="{16674508-81D3-48CF-96BF-7FC60EAA572A}"/>
          </ac:spMkLst>
        </pc:spChg>
        <pc:picChg chg="add mod ord">
          <ac:chgData name="Alex McDermott" userId="S::n10494367@qut.edu.au::80c20ffc-3385-49e0-b369-0dbe410ad6be" providerId="AD" clId="Web-{488B07B7-5A26-448A-AC53-696C586E1F6E}" dt="2023-06-22T11:14:39.421" v="1589"/>
          <ac:picMkLst>
            <pc:docMk/>
            <pc:sldMk cId="1353854626" sldId="272"/>
            <ac:picMk id="4" creationId="{8528EE8C-F736-79A0-8519-DB57F4CE5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Creating a Voxel Rendering Engine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Calibri"/>
                <a:cs typeface="Calibri"/>
              </a:rPr>
              <a:t>Alex McDermott (N10494367)</a:t>
            </a:r>
            <a:endParaRPr lang="en-US" sz="160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BC8A57E1-1FA1-0316-CEB8-1442FE5D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3100">
                <a:ea typeface="Calibri Light"/>
                <a:cs typeface="Calibri Light"/>
              </a:rPr>
              <a:t>Approach – </a:t>
            </a:r>
            <a:r>
              <a:rPr lang="en-US" sz="3100" err="1">
                <a:ea typeface="Calibri Light"/>
                <a:cs typeface="Calibri Light"/>
              </a:rPr>
              <a:t>ThreeJS</a:t>
            </a:r>
            <a:r>
              <a:rPr lang="en-US" sz="3100">
                <a:ea typeface="Calibri Light"/>
                <a:cs typeface="Calibri Light"/>
              </a:rPr>
              <a:t> and React Three Fiber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Uses ThreeJS graphics library</a:t>
            </a:r>
          </a:p>
          <a:p>
            <a:r>
              <a:rPr lang="en-US" sz="2000">
                <a:ea typeface="Calibri"/>
                <a:cs typeface="Calibri"/>
              </a:rPr>
              <a:t>Wrapper around WebGL API</a:t>
            </a:r>
          </a:p>
          <a:p>
            <a:r>
              <a:rPr lang="en-US" sz="2000">
                <a:ea typeface="Calibri"/>
                <a:cs typeface="Calibri"/>
              </a:rPr>
              <a:t>Allows use of the GPU to write shaders</a:t>
            </a:r>
          </a:p>
          <a:p>
            <a:r>
              <a:rPr lang="en-US" sz="2000">
                <a:ea typeface="Calibri"/>
                <a:cs typeface="Calibri"/>
              </a:rPr>
              <a:t>React Three Fiber helps integrate with NextJS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EE27C1-E59D-60E0-0CE3-07583775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886697"/>
            <a:ext cx="6155141" cy="31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Approach – GLSL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Stands for OpenGL Shading Language</a:t>
            </a:r>
          </a:p>
          <a:p>
            <a:r>
              <a:rPr lang="en-US" sz="2000">
                <a:ea typeface="Calibri"/>
                <a:cs typeface="Calibri"/>
              </a:rPr>
              <a:t>The language that shaders are written in</a:t>
            </a:r>
          </a:p>
          <a:p>
            <a:r>
              <a:rPr lang="en-US" sz="2000">
                <a:ea typeface="Calibri"/>
                <a:cs typeface="Calibri"/>
              </a:rPr>
              <a:t>Runs on the GPU in parallel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EE598ED-1DA7-CA7C-4205-1A1C9A3D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38" y="2033282"/>
            <a:ext cx="6982189" cy="27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1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3700">
                <a:ea typeface="Calibri Light"/>
                <a:cs typeface="Calibri Light"/>
              </a:rPr>
              <a:t>Results – </a:t>
            </a:r>
            <a:r>
              <a:rPr lang="en-AU" sz="3700">
                <a:latin typeface="Calibri Light"/>
                <a:ea typeface="Calibri Light"/>
                <a:cs typeface="Calibri Light"/>
              </a:rPr>
              <a:t>Normalised Depth</a:t>
            </a:r>
            <a:endParaRPr lang="en-AU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Ray could potentially travel infinity far</a:t>
            </a:r>
          </a:p>
          <a:p>
            <a:r>
              <a:rPr lang="en-US" sz="2000" dirty="0">
                <a:ea typeface="Calibri"/>
                <a:cs typeface="Calibri"/>
              </a:rPr>
              <a:t>Depth is mapped to range of proxy geometry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C771305E-5961-5F37-3A5D-B4CD6C0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063448"/>
            <a:ext cx="6155141" cy="47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Results – </a:t>
            </a:r>
            <a:r>
              <a:rPr lang="en-AU">
                <a:latin typeface="Calibri Light"/>
                <a:ea typeface="Calibri Light"/>
                <a:cs typeface="Calibri Light"/>
              </a:rPr>
              <a:t>World Space 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XYZ coordinates are mapped to RGB colors</a:t>
            </a:r>
          </a:p>
          <a:p>
            <a:r>
              <a:rPr lang="en-US" sz="2000">
                <a:ea typeface="Calibri"/>
                <a:cs typeface="Calibri"/>
              </a:rPr>
              <a:t>Darker colors near the origin</a:t>
            </a:r>
          </a:p>
          <a:p>
            <a:r>
              <a:rPr lang="en-US" sz="2000">
                <a:ea typeface="Calibri"/>
                <a:cs typeface="Calibri"/>
              </a:rPr>
              <a:t>Brighter colors going outwards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CA6B5AA-0C92-ACFB-E8E2-E8260A03C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7" r="11613" b="-1"/>
          <a:stretch/>
        </p:blipFill>
        <p:spPr>
          <a:xfrm>
            <a:off x="5740007" y="661916"/>
            <a:ext cx="556604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Results – </a:t>
            </a:r>
            <a:r>
              <a:rPr lang="en-AU">
                <a:latin typeface="Calibri Light"/>
                <a:ea typeface="Calibri Light"/>
                <a:cs typeface="Calibri Light"/>
              </a:rPr>
              <a:t>Performance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Runs at 1080p resolution</a:t>
            </a:r>
          </a:p>
          <a:p>
            <a:r>
              <a:rPr lang="en-US" sz="2000">
                <a:ea typeface="Calibri"/>
                <a:cs typeface="Calibri"/>
              </a:rPr>
              <a:t>Hits monitor refresh rate at 120fps</a:t>
            </a:r>
          </a:p>
          <a:p>
            <a:r>
              <a:rPr lang="en-US" sz="2000">
                <a:ea typeface="Calibri"/>
                <a:cs typeface="Calibri"/>
              </a:rPr>
              <a:t>4 times faster than 30fps target on test hardware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9BF80A-49CE-49E8-95A6-73908384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425062"/>
            <a:ext cx="6155141" cy="40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1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Significance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The project was significant as it achieved the aim</a:t>
            </a:r>
          </a:p>
          <a:p>
            <a:r>
              <a:rPr lang="en-US" sz="2000">
                <a:ea typeface="Calibri"/>
                <a:cs typeface="Calibri"/>
              </a:rPr>
              <a:t>Achieved despite lack of optimizations</a:t>
            </a:r>
          </a:p>
          <a:p>
            <a:r>
              <a:rPr lang="en-US" sz="2000">
                <a:ea typeface="Calibri"/>
                <a:cs typeface="Calibri"/>
              </a:rPr>
              <a:t>Still large performance gains to be had</a:t>
            </a:r>
          </a:p>
          <a:p>
            <a:r>
              <a:rPr lang="en-US" sz="2000">
                <a:ea typeface="Calibri"/>
                <a:cs typeface="Calibri"/>
              </a:rPr>
              <a:t>Development will continue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C19077F-152D-FDA7-30FC-471B237A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64164"/>
            <a:ext cx="4737650" cy="3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7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Multitude of challenges faces</a:t>
            </a:r>
          </a:p>
          <a:p>
            <a:r>
              <a:rPr lang="en-US" sz="2000">
                <a:ea typeface="Calibri"/>
                <a:cs typeface="Calibri"/>
              </a:rPr>
              <a:t>Primarily change of project at end of 400-1</a:t>
            </a:r>
          </a:p>
          <a:p>
            <a:r>
              <a:rPr lang="en-US" sz="2000">
                <a:ea typeface="Calibri"/>
                <a:cs typeface="Calibri"/>
              </a:rPr>
              <a:t>Airbus backed out of previous agreement</a:t>
            </a:r>
          </a:p>
          <a:p>
            <a:r>
              <a:rPr lang="en-US" sz="2000">
                <a:ea typeface="Calibri"/>
                <a:cs typeface="Calibri"/>
              </a:rPr>
              <a:t>Halved time spent on this project</a:t>
            </a:r>
          </a:p>
          <a:p>
            <a:r>
              <a:rPr lang="en-US" sz="2000">
                <a:ea typeface="Calibri"/>
                <a:cs typeface="Calibri"/>
              </a:rPr>
              <a:t>Literature review had to be recompleted</a:t>
            </a:r>
          </a:p>
          <a:p>
            <a:r>
              <a:rPr lang="en-US" sz="2000">
                <a:ea typeface="Calibri"/>
                <a:cs typeface="Calibri"/>
              </a:rPr>
              <a:t>Cut into development time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BCB18C3-D434-7D62-B260-BEC70A6D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107644"/>
            <a:ext cx="4737650" cy="2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The project was a success</a:t>
            </a:r>
          </a:p>
          <a:p>
            <a:r>
              <a:rPr lang="en-US" sz="2000">
                <a:ea typeface="Calibri"/>
                <a:cs typeface="Calibri"/>
              </a:rPr>
              <a:t>Despite setbacks the goal was achieved</a:t>
            </a:r>
          </a:p>
          <a:p>
            <a:r>
              <a:rPr lang="en-US" sz="2000">
                <a:ea typeface="Calibri"/>
                <a:cs typeface="Calibri"/>
              </a:rPr>
              <a:t>Real time voxel rendering is feasibly in the browser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528EE8C-F736-79A0-8519-DB57F4CE5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r="21612" b="2"/>
          <a:stretch/>
        </p:blipFill>
        <p:spPr>
          <a:xfrm>
            <a:off x="6880610" y="1074779"/>
            <a:ext cx="4737650" cy="47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Aim and Research Question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Generate a voxel object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Directly render without intermediary representation</a:t>
            </a:r>
          </a:p>
          <a:p>
            <a:r>
              <a:rPr lang="en-US" sz="2000">
                <a:ea typeface="+mn-lt"/>
                <a:cs typeface="+mn-lt"/>
              </a:rPr>
              <a:t>Assess feasibility for web platforms.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Identify future improvements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359503-E280-6944-3D17-EA95C793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6" b="4538"/>
          <a:stretch/>
        </p:blipFill>
        <p:spPr>
          <a:xfrm>
            <a:off x="6880610" y="1074745"/>
            <a:ext cx="4737650" cy="47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Context – What is a Voxel?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629506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Calibri"/>
                <a:cs typeface="Calibri"/>
              </a:rPr>
              <a:t>Essentially a 3D pixel</a:t>
            </a:r>
          </a:p>
          <a:p>
            <a:r>
              <a:rPr lang="en-US" sz="2400" dirty="0">
                <a:ea typeface="Calibri"/>
                <a:cs typeface="Calibri"/>
              </a:rPr>
              <a:t>Used to represent volumetric data</a:t>
            </a:r>
          </a:p>
          <a:p>
            <a:r>
              <a:rPr lang="en-US" sz="2400" dirty="0">
                <a:ea typeface="Calibri"/>
                <a:cs typeface="Calibri"/>
              </a:rPr>
              <a:t>E.g., medical scans like MRI's, clouds, terrain in games etc.</a:t>
            </a:r>
          </a:p>
          <a:p>
            <a:r>
              <a:rPr lang="en-US" sz="2400" dirty="0">
                <a:ea typeface="Calibri"/>
                <a:cs typeface="Calibri"/>
              </a:rPr>
              <a:t>Traditional 3D models use triangles to represent surface geometry</a:t>
            </a:r>
          </a:p>
          <a:p>
            <a:r>
              <a:rPr lang="en-US" sz="2400" dirty="0">
                <a:ea typeface="Calibri"/>
                <a:cs typeface="Calibri"/>
              </a:rPr>
              <a:t>Voxels use a fixed size grid to store data about points in space</a:t>
            </a:r>
          </a:p>
          <a:p>
            <a:r>
              <a:rPr lang="en-US" sz="2400" dirty="0">
                <a:ea typeface="Calibri"/>
                <a:cs typeface="Calibri"/>
              </a:rPr>
              <a:t>Whether an object is transparent or opaque</a:t>
            </a:r>
          </a:p>
        </p:txBody>
      </p:sp>
      <p:pic>
        <p:nvPicPr>
          <p:cNvPr id="5" name="Picture 5" descr="A picture containing dome&#10;&#10;Description automatically generated">
            <a:extLst>
              <a:ext uri="{FF2B5EF4-FFF2-40B4-BE49-F238E27FC236}">
                <a16:creationId xmlns:a16="http://schemas.microsoft.com/office/drawing/2014/main" id="{F8F0E392-B74E-2C3F-F8CB-A49C93D8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701980"/>
            <a:ext cx="2775284" cy="8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Context – Why use Voxels?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Provide an alternative representation</a:t>
            </a:r>
          </a:p>
          <a:p>
            <a:r>
              <a:rPr lang="en-US" sz="2000">
                <a:ea typeface="Calibri"/>
                <a:cs typeface="Calibri"/>
              </a:rPr>
              <a:t>They have unique use cases</a:t>
            </a:r>
          </a:p>
          <a:p>
            <a:r>
              <a:rPr lang="en-US" sz="2000">
                <a:ea typeface="Calibri"/>
                <a:cs typeface="Calibri"/>
              </a:rPr>
              <a:t>Intuitive representation</a:t>
            </a:r>
          </a:p>
          <a:p>
            <a:r>
              <a:rPr lang="en-US" sz="2000">
                <a:ea typeface="Calibri"/>
                <a:cs typeface="Calibri"/>
              </a:rPr>
              <a:t>Easy manipulation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78C626-DEB4-D436-6540-D84C9CA4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70761"/>
            <a:ext cx="4737650" cy="31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Existing Work – SVO's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Stands for Sparse Voxel Octree</a:t>
            </a:r>
          </a:p>
          <a:p>
            <a:r>
              <a:rPr lang="en-US" sz="2000">
                <a:ea typeface="Calibri"/>
                <a:cs typeface="Calibri"/>
              </a:rPr>
              <a:t>Tree like data structure</a:t>
            </a:r>
          </a:p>
          <a:p>
            <a:r>
              <a:rPr lang="en-US" sz="2000">
                <a:ea typeface="Calibri"/>
                <a:cs typeface="Calibri"/>
              </a:rPr>
              <a:t>Efficiently represent a voxel volume</a:t>
            </a:r>
          </a:p>
          <a:p>
            <a:r>
              <a:rPr lang="en-US" sz="2000">
                <a:ea typeface="Calibri"/>
                <a:cs typeface="Calibri"/>
              </a:rPr>
              <a:t>Iterative division into octants</a:t>
            </a:r>
          </a:p>
          <a:p>
            <a:r>
              <a:rPr lang="en-US" sz="2000">
                <a:ea typeface="Calibri"/>
                <a:cs typeface="Calibri"/>
              </a:rPr>
              <a:t>Subdivision doesn't need to be uniform</a:t>
            </a:r>
          </a:p>
          <a:p>
            <a:r>
              <a:rPr lang="en-US" sz="2000">
                <a:ea typeface="Calibri"/>
                <a:cs typeface="Calibri"/>
              </a:rPr>
              <a:t>Provides memory and computation savings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5D1E93F-DE4B-5682-E714-4CB03C7B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58242"/>
            <a:ext cx="4737650" cy="33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Existing Work –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Voxels can require large amounts of memory</a:t>
            </a:r>
          </a:p>
          <a:p>
            <a:r>
              <a:rPr lang="en-US" sz="2000">
                <a:ea typeface="Calibri"/>
                <a:cs typeface="Calibri"/>
              </a:rPr>
              <a:t>Leaf nodes in an SVO implementation can be compressed</a:t>
            </a:r>
          </a:p>
          <a:p>
            <a:r>
              <a:rPr lang="en-US" sz="2000">
                <a:ea typeface="Calibri"/>
                <a:cs typeface="Calibri"/>
              </a:rPr>
              <a:t>Lossless compression using run length encoding is common</a:t>
            </a:r>
          </a:p>
          <a:p>
            <a:r>
              <a:rPr lang="en-US" sz="2000">
                <a:ea typeface="Calibri"/>
                <a:cs typeface="Calibri"/>
              </a:rPr>
              <a:t>Count number of repeat occurrences and store it with the value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C605941-4AC8-065F-0348-BFFAE17F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17463"/>
            <a:ext cx="4737650" cy="32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Existing Work – Streaming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Third technique to reduce memory footprint</a:t>
            </a:r>
          </a:p>
          <a:p>
            <a:r>
              <a:rPr lang="en-US" sz="2000">
                <a:ea typeface="Calibri"/>
                <a:cs typeface="Calibri"/>
              </a:rPr>
              <a:t>Loads only data that Is need at a given time</a:t>
            </a:r>
          </a:p>
          <a:p>
            <a:r>
              <a:rPr lang="en-US" sz="2000">
                <a:ea typeface="Calibri"/>
                <a:cs typeface="Calibri"/>
              </a:rPr>
              <a:t>Implement with chunking in voxel applications</a:t>
            </a:r>
          </a:p>
          <a:p>
            <a:r>
              <a:rPr lang="en-US" sz="2000">
                <a:ea typeface="Calibri"/>
                <a:cs typeface="Calibri"/>
              </a:rPr>
              <a:t>Only load in nodes of the SVO that are visible to the camera</a:t>
            </a:r>
          </a:p>
          <a:p>
            <a:r>
              <a:rPr lang="en-US" sz="2000">
                <a:ea typeface="Calibri"/>
                <a:cs typeface="Calibri"/>
              </a:rPr>
              <a:t>Similar to what's used in Minecraft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E5FDCA-AE5B-B289-7047-6677A823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17" y="3882985"/>
            <a:ext cx="4095105" cy="211711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FDE6499-C762-BDF0-1199-F7CE9EC7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75" y="740052"/>
            <a:ext cx="5447225" cy="24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Existing Work – DDA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Calibri"/>
                <a:cs typeface="Calibri"/>
              </a:rPr>
              <a:t>Short for Digital Differential Analysis</a:t>
            </a:r>
          </a:p>
          <a:p>
            <a:r>
              <a:rPr lang="en-US" sz="1700">
                <a:ea typeface="Calibri"/>
                <a:cs typeface="Calibri"/>
              </a:rPr>
              <a:t>Line drawing algorithm in computer graphics</a:t>
            </a:r>
          </a:p>
          <a:p>
            <a:r>
              <a:rPr lang="en-US" sz="1700">
                <a:ea typeface="Calibri"/>
                <a:cs typeface="Calibri"/>
              </a:rPr>
              <a:t>Can be extended to three dimensions</a:t>
            </a:r>
          </a:p>
          <a:p>
            <a:r>
              <a:rPr lang="en-US" sz="1700">
                <a:ea typeface="Calibri"/>
                <a:cs typeface="Calibri"/>
              </a:rPr>
              <a:t>Allows optimal traversal of grid aligned spaces</a:t>
            </a:r>
          </a:p>
          <a:p>
            <a:r>
              <a:rPr lang="en-US" sz="1700">
                <a:ea typeface="Calibri"/>
                <a:cs typeface="Calibri"/>
              </a:rPr>
              <a:t>Each step moves exactly one unit in only one cardinal direction</a:t>
            </a:r>
          </a:p>
          <a:p>
            <a:r>
              <a:rPr lang="en-US" sz="1700">
                <a:ea typeface="Calibri"/>
                <a:cs typeface="Calibri"/>
              </a:rPr>
              <a:t>Avoids overstepping edges</a:t>
            </a:r>
          </a:p>
          <a:p>
            <a:r>
              <a:rPr lang="en-US" sz="1700">
                <a:ea typeface="Calibri"/>
                <a:cs typeface="Calibri"/>
              </a:rPr>
              <a:t>Avoids oversampling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B02D873-E851-EF4F-02DB-494660E81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" r="2" b="16959"/>
          <a:stretch/>
        </p:blipFill>
        <p:spPr>
          <a:xfrm>
            <a:off x="5445457" y="988503"/>
            <a:ext cx="6155141" cy="4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E0E4-96C3-AA95-0D36-8D922DC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Approach – Language and 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B8-820B-7206-3DE6-91AC08B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Uses native language of the web (JavaScript)</a:t>
            </a:r>
          </a:p>
          <a:p>
            <a:r>
              <a:rPr lang="en-US" sz="2000">
                <a:ea typeface="Calibri"/>
                <a:cs typeface="Calibri"/>
              </a:rPr>
              <a:t>Specifically, the TypeScript superset</a:t>
            </a:r>
          </a:p>
          <a:p>
            <a:r>
              <a:rPr lang="en-US" sz="2000">
                <a:ea typeface="Calibri"/>
                <a:cs typeface="Calibri"/>
              </a:rPr>
              <a:t>NextJS included for easy development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52C8D3A-9FA9-334D-13A2-F960B6BF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12" y="834656"/>
            <a:ext cx="2445489" cy="2445489"/>
          </a:xfrm>
          <a:prstGeom prst="rect">
            <a:avLst/>
          </a:prstGeom>
        </p:spPr>
      </p:pic>
      <p:pic>
        <p:nvPicPr>
          <p:cNvPr id="4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61F6B0EC-8E42-FC85-BA4A-C7AEA907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2" y="3601878"/>
            <a:ext cx="3740887" cy="15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Creating a Voxel Rendering Engine</vt:lpstr>
      <vt:lpstr>Aim and Research Question</vt:lpstr>
      <vt:lpstr>Context – What is a Voxel?</vt:lpstr>
      <vt:lpstr>Context – Why use Voxels?</vt:lpstr>
      <vt:lpstr>Existing Work – SVO's</vt:lpstr>
      <vt:lpstr>Existing Work – Compression</vt:lpstr>
      <vt:lpstr>Existing Work – Streaming</vt:lpstr>
      <vt:lpstr>Existing Work – DDA Algorithm</vt:lpstr>
      <vt:lpstr>Approach – Language and Framework</vt:lpstr>
      <vt:lpstr>Approach – ThreeJS and React Three Fiber</vt:lpstr>
      <vt:lpstr>Approach – GLSL</vt:lpstr>
      <vt:lpstr>Results – Normalised Depth</vt:lpstr>
      <vt:lpstr>Results – World Space Position</vt:lpstr>
      <vt:lpstr>Results – Performance</vt:lpstr>
      <vt:lpstr>Significance and Future Work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389</cp:revision>
  <dcterms:created xsi:type="dcterms:W3CDTF">2023-06-22T10:03:59Z</dcterms:created>
  <dcterms:modified xsi:type="dcterms:W3CDTF">2023-06-22T11:16:52Z</dcterms:modified>
</cp:coreProperties>
</file>