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s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AD574-6C66-27AF-6B73-783CFDB1D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1DE05-C600-4216-830E-380305D68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764A3E-EB57-C410-1035-9CFCE019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1980-166F-40BA-9539-FDDD09D02D33}" type="datetimeFigureOut">
              <a:rPr lang="es-HN" smtClean="0"/>
              <a:t>11/8/2025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13E005-F909-A83D-F8BF-B53C2968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ABFB4B-9F84-E112-B769-49E07975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7E7B-2239-4F03-994B-058E34BD23F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8812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01E69-C40E-CD72-A3A3-51EB392B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92B4DA-3965-51EC-0FFF-C3E75E8E2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3FB245-2271-C472-9ED0-806CDAC7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1980-166F-40BA-9539-FDDD09D02D33}" type="datetimeFigureOut">
              <a:rPr lang="es-HN" smtClean="0"/>
              <a:t>11/8/2025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0CDC0E-3545-4DD1-4DB5-9BE8D419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A3FFA-8115-9679-EFD1-9050FDE1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7E7B-2239-4F03-994B-058E34BD23F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14468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157366-792C-ED68-CAE0-7706C8935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A1D345-967F-4C36-3A43-5234A21B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91D4D1-32E6-5B7E-1C31-771A498C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1980-166F-40BA-9539-FDDD09D02D33}" type="datetimeFigureOut">
              <a:rPr lang="es-HN" smtClean="0"/>
              <a:t>11/8/2025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BC1D23-F988-4CA3-9EDE-A09FC57D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7866B8-572B-7E87-4BE8-BA4BA2F2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7E7B-2239-4F03-994B-058E34BD23F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8134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4226E-2472-5E9F-DD0B-CF62DD5C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C26C67-4791-F71B-247A-178A6851F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AE0EB-EFD1-DE18-715F-1080528B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1980-166F-40BA-9539-FDDD09D02D33}" type="datetimeFigureOut">
              <a:rPr lang="es-HN" smtClean="0"/>
              <a:t>11/8/2025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8AF984-FAD4-14C4-EDCB-12F90686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ADE053-415A-64FB-1E24-ABEC31C6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7E7B-2239-4F03-994B-058E34BD23F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91934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1636-79C5-2FCF-5484-E263D8B0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204B87-C7DC-5520-7405-632A5F89E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DF9C8-9159-981F-A7B9-8EF3E212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1980-166F-40BA-9539-FDDD09D02D33}" type="datetimeFigureOut">
              <a:rPr lang="es-HN" smtClean="0"/>
              <a:t>11/8/2025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E60227-9968-5F1E-7323-EDF096E5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DE267-0ADC-6ED6-F654-E54C1F1C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7E7B-2239-4F03-994B-058E34BD23F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88261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789F2-E431-7152-2AC6-C2B2DA26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2CA80-9935-5F90-BB51-9076F97F5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692206-5C51-B767-0FDA-F2ED6F9A8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476DE4-D4C6-9A8E-AD8C-252F0E9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1980-166F-40BA-9539-FDDD09D02D33}" type="datetimeFigureOut">
              <a:rPr lang="es-HN" smtClean="0"/>
              <a:t>11/8/2025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2AF42E-B267-CB88-4E7F-30307A14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CAE586-07DF-90EE-DD4A-9C36D389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7E7B-2239-4F03-994B-058E34BD23F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7661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3BFE2-9B3D-5DF7-EE90-CB6F6D04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3602F2-9D99-2B44-B32B-3CB725230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B305DF-F2E2-F4BD-6BB7-E03942CC6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88D983-7FCE-B184-D4D5-2C6591FF2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2568DB-64B2-4379-24EC-50341908B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558BD7-7335-1EAF-D6E8-A16F49D8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1980-166F-40BA-9539-FDDD09D02D33}" type="datetimeFigureOut">
              <a:rPr lang="es-HN" smtClean="0"/>
              <a:t>11/8/2025</a:t>
            </a:fld>
            <a:endParaRPr lang="es-HN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2F6D93-48D0-8380-FC34-33CD340E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0C6C08-8030-42E2-C8BB-2E796E3C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7E7B-2239-4F03-994B-058E34BD23F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562457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36C4C-1928-0C40-1DC0-46A03765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6024B8-A584-7C22-B9AD-39D51644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1980-166F-40BA-9539-FDDD09D02D33}" type="datetimeFigureOut">
              <a:rPr lang="es-HN" smtClean="0"/>
              <a:t>11/8/2025</a:t>
            </a:fld>
            <a:endParaRPr lang="es-HN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0259D1-56A9-560C-9B85-809958480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A7C5F1-4E4F-A74E-FD64-13B19D9D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7E7B-2239-4F03-994B-058E34BD23F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0951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6BE222-D9BF-ECA8-C168-E2E98C70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1980-166F-40BA-9539-FDDD09D02D33}" type="datetimeFigureOut">
              <a:rPr lang="es-HN" smtClean="0"/>
              <a:t>11/8/2025</a:t>
            </a:fld>
            <a:endParaRPr lang="es-HN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FBE6B3-98BB-09FD-FDE6-090B20F4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0002CB-E745-9CF6-88ED-B924546C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7E7B-2239-4F03-994B-058E34BD23F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30289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B00F8-D2CC-8FAD-69A6-54622991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DC75C0-48D1-E712-29D1-DF2D8C7E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881978-DEF3-A3DB-BF65-0EB737DF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9753E5-A9FE-7075-58C7-6D8A60B8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1980-166F-40BA-9539-FDDD09D02D33}" type="datetimeFigureOut">
              <a:rPr lang="es-HN" smtClean="0"/>
              <a:t>11/8/2025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AA693D-6497-3A25-46FD-51BB01EC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E0BE2D-2654-14E3-00CC-6B64F6D2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7E7B-2239-4F03-994B-058E34BD23F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9104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00933-44F0-6263-160C-1C8B3431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4F956FB-CE47-E83F-99F1-4D0F18D35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HN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B5D3AE-15F7-A1C4-D36C-B27EFDE9E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2AFD34-1963-7AF2-E667-5905A2DE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C1980-166F-40BA-9539-FDDD09D02D33}" type="datetimeFigureOut">
              <a:rPr lang="es-HN" smtClean="0"/>
              <a:t>11/8/2025</a:t>
            </a:fld>
            <a:endParaRPr lang="es-HN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C3CA6A-BC7F-EB17-C801-2EA5A0D4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8F50B7-2EFA-0429-B4FF-05442C43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07E7B-2239-4F03-994B-058E34BD23F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88272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C157D1-EF15-531A-BB56-7D77172B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HN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EA62D5-43A4-B910-1D7A-EA3528B1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HN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F4CB33-F94E-04EC-C36F-D8BF5335E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C1980-166F-40BA-9539-FDDD09D02D33}" type="datetimeFigureOut">
              <a:rPr lang="es-HN" smtClean="0"/>
              <a:t>11/8/2025</a:t>
            </a:fld>
            <a:endParaRPr lang="es-HN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D2B69-79CE-07EC-11DF-822A27BD8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644F37-B4FA-EDFA-AE37-3924C0E2E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307E7B-2239-4F03-994B-058E34BD23F5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4985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ndo blanco elegante mínimo moderno con líneas brillantes | Vector Premium">
            <a:extLst>
              <a:ext uri="{FF2B5EF4-FFF2-40B4-BE49-F238E27FC236}">
                <a16:creationId xmlns:a16="http://schemas.microsoft.com/office/drawing/2014/main" id="{2C383B9B-F5FC-601F-3F27-9574159B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7CB07A-BC3C-19C9-1C5C-FFBD42175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51" y="137675"/>
            <a:ext cx="9827288" cy="974821"/>
          </a:xfrm>
          <a:noFill/>
        </p:spPr>
        <p:txBody>
          <a:bodyPr>
            <a:no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TECNOLÓGICA DE HONDURAS</a:t>
            </a:r>
            <a:endParaRPr lang="es-H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AEC5BC-9CE2-EF32-5BBC-8C405D6F6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659" y="1250161"/>
            <a:ext cx="9116984" cy="5470163"/>
          </a:xfrm>
          <a:noFill/>
        </p:spPr>
        <p:txBody>
          <a:bodyPr>
            <a:normAutofit/>
          </a:bodyPr>
          <a:lstStyle/>
          <a:p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TRABAJO:</a:t>
            </a:r>
            <a:endParaRPr lang="es-H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MOVIL PARA LA </a:t>
            </a:r>
            <a:r>
              <a:rPr lang="es-E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 DE PEDIDOS PARA SUPERMERCADO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ANDROID STUDIO</a:t>
            </a:r>
            <a:endParaRPr lang="es-H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H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ESTUDIANTES [GRUPO-6]</a:t>
            </a:r>
            <a:endParaRPr lang="es-H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H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 NAIN MEJIA</a:t>
            </a:r>
          </a:p>
          <a:p>
            <a:r>
              <a:rPr lang="es-H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200630520001</a:t>
            </a:r>
          </a:p>
          <a:p>
            <a:r>
              <a:rPr lang="es-H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DENNIS ENRIQUE ELIAS MARADIAGA</a:t>
            </a:r>
          </a:p>
          <a:p>
            <a:r>
              <a:rPr lang="es-H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202310010219</a:t>
            </a: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RANDULFO ALONZO MEJIA DIAZ</a:t>
            </a:r>
            <a:endParaRPr lang="es-H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2020-100-105-94</a:t>
            </a:r>
            <a:endParaRPr lang="es-H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ASIGNATURA:</a:t>
            </a:r>
            <a:endParaRPr lang="es-H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PROGRAMACION MÓVIL I</a:t>
            </a:r>
            <a:endParaRPr lang="es-H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CATEDRÁTICO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H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RICARDO ENRIQUE LAGOS MENDOZA</a:t>
            </a:r>
            <a:endParaRPr lang="es-H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FECHA:</a:t>
            </a:r>
            <a:endParaRPr lang="es-H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AGOSTO 2025</a:t>
            </a:r>
            <a:endParaRPr lang="es-H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 descr="Uth - Claire Paige">
            <a:extLst>
              <a:ext uri="{FF2B5EF4-FFF2-40B4-BE49-F238E27FC236}">
                <a16:creationId xmlns:a16="http://schemas.microsoft.com/office/drawing/2014/main" id="{2EA372B2-B355-6095-4E55-642B981A6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622" y="5486718"/>
            <a:ext cx="2019329" cy="13712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22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38432-F6EB-D56E-AD85-49FBBAEAA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blanco elegante mínimo moderno con líneas brillantes | Vector Premium">
            <a:extLst>
              <a:ext uri="{FF2B5EF4-FFF2-40B4-BE49-F238E27FC236}">
                <a16:creationId xmlns:a16="http://schemas.microsoft.com/office/drawing/2014/main" id="{AA57BDD7-A253-F529-E808-42ACBEF33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E13029-A901-708F-E5B0-D8E0D0092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434" y="231112"/>
            <a:ext cx="10667734" cy="733529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MODULO REPARTIDOR</a:t>
            </a:r>
            <a:endParaRPr lang="es-H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3CB161-6556-566F-32D5-035AB4220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434" y="1879041"/>
            <a:ext cx="5295480" cy="4561951"/>
          </a:xfrm>
          <a:noFill/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/>
              <a:t>Registro de repartidores</a:t>
            </a:r>
            <a:r>
              <a:rPr lang="es-ES" dirty="0"/>
              <a:t> con nombre, correo y contraseña.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/>
              <a:t>Visualización de pedidos asignados</a:t>
            </a:r>
            <a:r>
              <a:rPr lang="es-ES" dirty="0"/>
              <a:t> con datos del cliente.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/>
              <a:t>Acceso a ubicación GPS</a:t>
            </a:r>
            <a:r>
              <a:rPr lang="es-ES" dirty="0"/>
              <a:t> para optimizar rutas de entrega.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/>
              <a:t>Confirmación de entrega</a:t>
            </a:r>
            <a:r>
              <a:rPr lang="es-ES" dirty="0"/>
              <a:t> y cierre del pedido.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b="1" dirty="0"/>
              <a:t>Beneficio para el repartidor:</a:t>
            </a:r>
            <a:br>
              <a:rPr lang="es-ES" dirty="0"/>
            </a:br>
            <a:r>
              <a:rPr lang="es-ES" dirty="0"/>
              <a:t>Agiliza la asignación de pedidos, mejora la eficiencia en la entrega y asegura la comunicación con el cliente.</a:t>
            </a:r>
          </a:p>
          <a:p>
            <a:pPr algn="l"/>
            <a:endParaRPr lang="es-HN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40339E82-16CC-0C96-9D15-0D1BE2538FA4}"/>
              </a:ext>
            </a:extLst>
          </p:cNvPr>
          <p:cNvSpPr txBox="1">
            <a:spLocks/>
          </p:cNvSpPr>
          <p:nvPr/>
        </p:nvSpPr>
        <p:spPr>
          <a:xfrm>
            <a:off x="6008914" y="1195744"/>
            <a:ext cx="5295480" cy="49188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Funciones principales:</a:t>
            </a:r>
          </a:p>
          <a:p>
            <a:endParaRPr lang="es-ES" b="1" dirty="0"/>
          </a:p>
          <a:p>
            <a:endParaRPr lang="es-ES" b="1" dirty="0"/>
          </a:p>
          <a:p>
            <a:endParaRPr lang="es-ES" b="1" dirty="0"/>
          </a:p>
          <a:p>
            <a:endParaRPr lang="es-ES" dirty="0"/>
          </a:p>
          <a:p>
            <a:pPr algn="l"/>
            <a:endParaRPr lang="es-HN" dirty="0"/>
          </a:p>
        </p:txBody>
      </p:sp>
      <p:pic>
        <p:nvPicPr>
          <p:cNvPr id="8" name="Imagen 7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76EBA83C-2C22-B4A9-F1F2-386E7D148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9" t="31062" r="63417" b="36410"/>
          <a:stretch>
            <a:fillRect/>
          </a:stretch>
        </p:blipFill>
        <p:spPr>
          <a:xfrm>
            <a:off x="6658435" y="1879041"/>
            <a:ext cx="4645959" cy="38485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932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3204C0-009D-990D-E1F1-776D33DBA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60542C1-3A4B-9697-E977-F568D605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ondo blanco elegante mínimo moderno con líneas brillantes | Vector Premium">
            <a:extLst>
              <a:ext uri="{FF2B5EF4-FFF2-40B4-BE49-F238E27FC236}">
                <a16:creationId xmlns:a16="http://schemas.microsoft.com/office/drawing/2014/main" id="{466EFD7E-74D7-9F64-996F-455C44317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F34E68D-4D9A-6D83-EAAC-B30D80244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79143E-15A4-EA00-A6EE-866140C09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608" y="0"/>
            <a:ext cx="10667734" cy="1155691"/>
          </a:xfrm>
          <a:noFill/>
        </p:spPr>
        <p:txBody>
          <a:bodyPr>
            <a:normAutofit/>
          </a:bodyPr>
          <a:lstStyle/>
          <a:p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endParaRPr lang="es-HN" sz="5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29C090-C1A4-90EC-6C9E-A4DB43B01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608" y="1645547"/>
            <a:ext cx="10667734" cy="5375738"/>
          </a:xfrm>
          <a:noFill/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s-ES" dirty="0"/>
              <a:t>Los supermercados deben adaptarse para ofrecer experiencias de compra rápidas, cómodas y seguras.</a:t>
            </a:r>
            <a:br>
              <a:rPr lang="es-ES" dirty="0"/>
            </a:br>
            <a:r>
              <a:rPr lang="es-ES" dirty="0"/>
              <a:t>Actualmente, </a:t>
            </a:r>
            <a:r>
              <a:rPr lang="es-ES" i="1" dirty="0"/>
              <a:t>"El Económico"</a:t>
            </a:r>
            <a:r>
              <a:rPr lang="es-ES" dirty="0"/>
              <a:t> no cuenta con una plataforma en línea, lo que limita su alcance y competitividad.</a:t>
            </a:r>
          </a:p>
          <a:p>
            <a:pPr algn="just">
              <a:lnSpc>
                <a:spcPct val="110000"/>
              </a:lnSpc>
            </a:pPr>
            <a:r>
              <a:rPr lang="es-ES" dirty="0"/>
              <a:t>Este proyecto propone el desarrollo de una </a:t>
            </a:r>
            <a:r>
              <a:rPr lang="es-ES" b="1" dirty="0"/>
              <a:t>aplicación móvil multiplataforma en Android</a:t>
            </a:r>
            <a:r>
              <a:rPr lang="es-ES" dirty="0"/>
              <a:t> que permitirá a los clientes: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s-ES" dirty="0"/>
              <a:t>Realizar pedidos en línea desde un catálogo inicial.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s-ES" dirty="0"/>
              <a:t>Seleccionar ubicación de entrega en tiempo real mediante GPS.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es-ES" dirty="0"/>
              <a:t>Recibir notificaciones sobre el estado del pedido.</a:t>
            </a:r>
          </a:p>
        </p:txBody>
      </p:sp>
    </p:spTree>
    <p:extLst>
      <p:ext uri="{BB962C8B-B14F-4D97-AF65-F5344CB8AC3E}">
        <p14:creationId xmlns:p14="http://schemas.microsoft.com/office/powerpoint/2010/main" val="118753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25240-0730-8179-C921-8B05ED41F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blanco elegante mínimo moderno con líneas brillantes | Vector Premium">
            <a:extLst>
              <a:ext uri="{FF2B5EF4-FFF2-40B4-BE49-F238E27FC236}">
                <a16:creationId xmlns:a16="http://schemas.microsoft.com/office/drawing/2014/main" id="{20DECA33-70C5-6806-EC21-D0C3671B7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F22173-F6AE-CD2A-008E-52C35C685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667734" cy="1155691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</a:t>
            </a:r>
            <a:endParaRPr lang="es-H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3388F1-C962-711F-8CBD-389B21160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434" y="1155692"/>
            <a:ext cx="10667734" cy="4958862"/>
          </a:xfrm>
          <a:noFill/>
        </p:spPr>
        <p:txBody>
          <a:bodyPr>
            <a:normAutofit/>
          </a:bodyPr>
          <a:lstStyle/>
          <a:p>
            <a:pPr algn="l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  <a:b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una aplicación móvil en Android que permita la gestión completa de pedidos para el supermercado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"El Económico"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integrando funcionalidades para clientes, repartidores y administradores, optimizando así el proceso de compra y entrega.</a:t>
            </a:r>
          </a:p>
          <a:p>
            <a:pPr algn="l"/>
            <a:endParaRPr lang="es-ES" dirty="0"/>
          </a:p>
          <a:p>
            <a:pPr algn="l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Aplicar conceptos de operaciones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consumo de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geolocalización en tiempo real para la entrega de pedidos.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Integrar notificaciones push para mantener informados a los clientes.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Facilitar la gestión de pedidos y usuarios desde un panel administrativo.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Garantizar la escalabilidad y seguridad de la aplicación para futuras mejoras.</a:t>
            </a:r>
          </a:p>
          <a:p>
            <a:pPr algn="l"/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80365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726EE-E562-5738-B10C-C3740E671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blanco elegante mínimo moderno con líneas brillantes | Vector Premium">
            <a:extLst>
              <a:ext uri="{FF2B5EF4-FFF2-40B4-BE49-F238E27FC236}">
                <a16:creationId xmlns:a16="http://schemas.microsoft.com/office/drawing/2014/main" id="{2169AD85-541F-1A94-F562-8AB859F5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>
            <a:fillRect/>
          </a:stretch>
        </p:blipFill>
        <p:spPr bwMode="auto">
          <a:xfrm>
            <a:off x="0" y="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B68705-8B89-146E-8947-2CCDAEE6D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434" y="40533"/>
            <a:ext cx="10667734" cy="743445"/>
          </a:xfrm>
          <a:noFill/>
        </p:spPr>
        <p:txBody>
          <a:bodyPr>
            <a:normAutofit/>
          </a:bodyPr>
          <a:lstStyle/>
          <a:p>
            <a:pPr algn="just"/>
            <a:r>
              <a:rPr lang="es-H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PLANTAMIENTO DEL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B3AAE8-5AC0-D98D-6A71-9417E4F88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434" y="1205803"/>
            <a:ext cx="10667734" cy="5611664"/>
          </a:xfrm>
          <a:noFill/>
        </p:spPr>
        <p:txBody>
          <a:bodyPr>
            <a:normAutofit/>
          </a:bodyPr>
          <a:lstStyle/>
          <a:p>
            <a:pPr algn="just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supermercado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"El Económico"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dispone de una plataforma digital para recibir y gestionar pedidos, lo que genera:</a:t>
            </a:r>
          </a:p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Alcance limitado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Solo atiende a clientes que acuden físicamente.</a:t>
            </a:r>
          </a:p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Procesos lentos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existe un sistema automatizado para la gestión de pedidos.</a:t>
            </a:r>
          </a:p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Logística ineficiente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Falta de seguimiento en tiempo real de las entregas.</a:t>
            </a:r>
          </a:p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Desventaja competitiva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Otros negocios ya ofrecen compras en línea con entrega a domicilio.</a:t>
            </a:r>
          </a:p>
          <a:p>
            <a:pPr algn="just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Necesidad detectada:</a:t>
            </a:r>
            <a:b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una solución tecnológica que permita automatizar el proceso de compra, mejorar la logística de entrega y ampliar el mercado objetivo.</a:t>
            </a:r>
          </a:p>
          <a:p>
            <a:pPr algn="just"/>
            <a:endParaRPr lang="es-H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0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2032C-F497-D203-8FBD-FC6FE439E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blanco elegante mínimo moderno con líneas brillantes | Vector Premium">
            <a:extLst>
              <a:ext uri="{FF2B5EF4-FFF2-40B4-BE49-F238E27FC236}">
                <a16:creationId xmlns:a16="http://schemas.microsoft.com/office/drawing/2014/main" id="{00640673-40D7-49B5-4D3C-5965EACD6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180CF8-D6E1-8766-F5B3-964AA11DD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132" y="131773"/>
            <a:ext cx="9905601" cy="812772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ARQUITECTURA DEL SISTEMA</a:t>
            </a:r>
            <a:endParaRPr lang="es-H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8EDE5F-3831-CE1D-AADB-917D8ADDC2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62130" y="1973005"/>
            <a:ext cx="1066773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HN" altLang="es-H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Aplicación Móvil (Android)</a:t>
            </a:r>
            <a:r>
              <a:rPr kumimoji="0" lang="es-HN" altLang="es-H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Clientes y repartidores interactúan con la interfaz.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HN" altLang="es-H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HN" altLang="es-H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REST (Backend)</a:t>
            </a:r>
            <a:r>
              <a:rPr kumimoji="0" lang="es-HN" altLang="es-H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Desarrollada en PHP Laravel o ASP.NET Core, gestiona la lógica y conecta con la base de datos.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HN" altLang="es-H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HN" altLang="es-H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 de Datos Remota</a:t>
            </a:r>
            <a:r>
              <a:rPr kumimoji="0" lang="es-HN" altLang="es-H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MySQL o SQL Server en un VPS.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HN" altLang="es-H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HN" altLang="es-H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Servicios Externos</a:t>
            </a:r>
            <a:r>
              <a:rPr kumimoji="0" lang="es-HN" altLang="es-H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Google Maps API para geolocalización y Firebase Cloud Messaging para notificaciones.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HN" altLang="es-H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HN" altLang="es-H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Módulo Administrador (Web/App Ligera)</a:t>
            </a:r>
            <a:r>
              <a:rPr kumimoji="0" lang="es-HN" altLang="es-H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Control y supervisión de pedidos.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HN" altLang="es-H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HN" altLang="es-H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9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EC527-5589-6AE6-6E67-E2A6101FF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blanco elegante mínimo moderno con líneas brillantes | Vector Premium">
            <a:extLst>
              <a:ext uri="{FF2B5EF4-FFF2-40B4-BE49-F238E27FC236}">
                <a16:creationId xmlns:a16="http://schemas.microsoft.com/office/drawing/2014/main" id="{137485F1-97D2-3AFA-6BD7-98CA88D7D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442A6F-0A32-EA0D-091C-E57CA7941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133" y="286380"/>
            <a:ext cx="10667734" cy="592852"/>
          </a:xfrm>
          <a:noFill/>
        </p:spPr>
        <p:txBody>
          <a:bodyPr>
            <a:normAutofit/>
          </a:bodyPr>
          <a:lstStyle/>
          <a:p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FLUJO GENERAL </a:t>
            </a:r>
            <a:endParaRPr lang="es-H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E6B901-BE42-4272-18AF-8017BB565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576" y="1165603"/>
            <a:ext cx="10982847" cy="22633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HN" altLang="es-H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HN" altLang="es-H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[Cliente Móvil]              ↔           [API REST]           ↔          [Base de Datos VPS]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HN" altLang="es-H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↓                                                                                         ↑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HN" altLang="es-H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[Google Maps API]                                                                  [Firebase Messaging]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HN" altLang="es-H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↓</a:t>
            </a:r>
          </a:p>
          <a:p>
            <a:pPr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HN" altLang="es-H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[Repartidor Móvil]                                ↔                                [Administrador Web]</a:t>
            </a:r>
          </a:p>
          <a:p>
            <a:pPr algn="l"/>
            <a:endParaRPr lang="es-HN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957B02-4ABB-6123-24C7-65FB47E9B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528" y="3591029"/>
            <a:ext cx="3104942" cy="31049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891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0A7E9-53D6-603C-0716-909594254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blanco elegante mínimo moderno con líneas brillantes | Vector Premium">
            <a:extLst>
              <a:ext uri="{FF2B5EF4-FFF2-40B4-BE49-F238E27FC236}">
                <a16:creationId xmlns:a16="http://schemas.microsoft.com/office/drawing/2014/main" id="{31FD7928-FC9D-4EA1-A0B4-65BB0CEB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C799D4-6D09-E775-D8E6-2FA5737BF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434" y="231112"/>
            <a:ext cx="10667734" cy="733529"/>
          </a:xfrm>
          <a:noFill/>
        </p:spPr>
        <p:txBody>
          <a:bodyPr>
            <a:normAutofit/>
          </a:bodyPr>
          <a:lstStyle/>
          <a:p>
            <a:pPr algn="l"/>
            <a:r>
              <a:rPr lang="es-E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MODULO USUARIO (CLIENTE)</a:t>
            </a:r>
            <a:endParaRPr lang="es-H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098806-9725-0C67-9035-3054C7404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434" y="1195744"/>
            <a:ext cx="5295480" cy="4918810"/>
          </a:xfrm>
          <a:noFill/>
        </p:spPr>
        <p:txBody>
          <a:bodyPr>
            <a:norm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Funciones principales: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Iniciar sesión y registrarse.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Acceder al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ver opciones principales.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 pedidos seleccionando productos y ubicación GPS.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Modificar perfil.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Cerrar sesión.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Acceso a sección de repartidores (según rol).</a:t>
            </a:r>
          </a:p>
          <a:p>
            <a:pPr algn="l"/>
            <a:endParaRPr lang="es-HN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74B1036-F41C-FD56-E38B-47DF2870DA2E}"/>
              </a:ext>
            </a:extLst>
          </p:cNvPr>
          <p:cNvSpPr txBox="1">
            <a:spLocks/>
          </p:cNvSpPr>
          <p:nvPr/>
        </p:nvSpPr>
        <p:spPr>
          <a:xfrm>
            <a:off x="6008914" y="1195744"/>
            <a:ext cx="5295480" cy="49188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Funciones principales:</a:t>
            </a:r>
          </a:p>
          <a:p>
            <a:endParaRPr lang="es-ES" b="1" dirty="0"/>
          </a:p>
          <a:p>
            <a:endParaRPr lang="es-ES" dirty="0"/>
          </a:p>
          <a:p>
            <a:pPr algn="l"/>
            <a:endParaRPr lang="es-HN" dirty="0"/>
          </a:p>
        </p:txBody>
      </p:sp>
      <p:pic>
        <p:nvPicPr>
          <p:cNvPr id="6" name="Imagen 5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47EE54D7-096B-4457-9F6B-23C46ACDE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6689" r="61469" b="35563"/>
          <a:stretch>
            <a:fillRect/>
          </a:stretch>
        </p:blipFill>
        <p:spPr>
          <a:xfrm>
            <a:off x="6856589" y="1700570"/>
            <a:ext cx="4447805" cy="4645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721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CD320-D6D7-6AF4-A481-AACA98927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blanco elegante mínimo moderno con líneas brillantes | Vector Premium">
            <a:extLst>
              <a:ext uri="{FF2B5EF4-FFF2-40B4-BE49-F238E27FC236}">
                <a16:creationId xmlns:a16="http://schemas.microsoft.com/office/drawing/2014/main" id="{891F6E95-D06A-232F-A5A3-455CDDCB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5B50775E-CBFB-E790-3ADC-2ED7515AC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5" t="256" r="59126" b="48297"/>
          <a:stretch>
            <a:fillRect/>
          </a:stretch>
        </p:blipFill>
        <p:spPr>
          <a:xfrm>
            <a:off x="3574787" y="579818"/>
            <a:ext cx="5042426" cy="56983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813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263A-18DA-E2DC-2758-B72C1C1D9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ndo blanco elegante mínimo moderno con líneas brillantes | Vector Premium">
            <a:extLst>
              <a:ext uri="{FF2B5EF4-FFF2-40B4-BE49-F238E27FC236}">
                <a16:creationId xmlns:a16="http://schemas.microsoft.com/office/drawing/2014/main" id="{A391BE89-9119-9141-63B6-4F193537E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689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FC96E636-C168-FDC8-D6B9-4D132459E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t="957" r="64867" b="6518"/>
          <a:stretch>
            <a:fillRect/>
          </a:stretch>
        </p:blipFill>
        <p:spPr>
          <a:xfrm>
            <a:off x="1031686" y="256309"/>
            <a:ext cx="2733041" cy="6345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7BCF7F7-2A7E-10B9-E835-3BC8B75F473B}"/>
              </a:ext>
            </a:extLst>
          </p:cNvPr>
          <p:cNvSpPr/>
          <p:nvPr/>
        </p:nvSpPr>
        <p:spPr>
          <a:xfrm>
            <a:off x="5516545" y="1457011"/>
            <a:ext cx="5717512" cy="32255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es la interfaz del módulo de pedidos, donde el administrador o personal autorizado puede seleccionar productos, asignar un repartidor y gestionar todo el ciclo del pedido desde un solo lugar.</a:t>
            </a:r>
            <a:endParaRPr lang="es-H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48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619</Words>
  <Application>Microsoft Office PowerPoint</Application>
  <PresentationFormat>Panorámica</PresentationFormat>
  <Paragraphs>78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Wingdings</vt:lpstr>
      <vt:lpstr>Tema de Office</vt:lpstr>
      <vt:lpstr>UNIVERSIDAD TECNOLÓGICA DE HONDURAS</vt:lpstr>
      <vt:lpstr>INTRODUCCIÓN</vt:lpstr>
      <vt:lpstr>OBJETIVOS </vt:lpstr>
      <vt:lpstr>PLANTAMIENTO DEL PROBLEMA</vt:lpstr>
      <vt:lpstr>ARQUITECTURA DEL SISTEMA</vt:lpstr>
      <vt:lpstr>FLUJO GENERAL </vt:lpstr>
      <vt:lpstr>MODULO USUARIO (CLIENTE)</vt:lpstr>
      <vt:lpstr>Presentación de PowerPoint</vt:lpstr>
      <vt:lpstr>Presentación de PowerPoint</vt:lpstr>
      <vt:lpstr>MODULO REPARTIDOR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RANDULFO ALONZO MEJIA DIAZ</dc:creator>
  <cp:lastModifiedBy>RANDULFO ALONZO MEJIA DIAZ</cp:lastModifiedBy>
  <cp:revision>18</cp:revision>
  <dcterms:created xsi:type="dcterms:W3CDTF">2025-08-11T22:19:18Z</dcterms:created>
  <dcterms:modified xsi:type="dcterms:W3CDTF">2025-08-11T23:10:36Z</dcterms:modified>
</cp:coreProperties>
</file>