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6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33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56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535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1739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87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725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86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574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62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82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88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5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0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8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65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6A3572-B944-4CAC-8D85-91103A6C27B1}" type="datetimeFigureOut">
              <a:rPr lang="ru-RU" smtClean="0"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B9C43F1-5FA7-43A6-B1C2-2075E806CB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0826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C45E-3432-46B9-9052-023CBA47D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0" y="586852"/>
            <a:ext cx="9637020" cy="3011487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ro-MD" sz="6600" dirty="0">
                <a:latin typeface="Arial Black" panose="020B0A04020102020204" pitchFamily="34" charset="0"/>
              </a:rPr>
              <a:t>O DISCIPLINĂ MAI BUNĂ ÎN BISERICĂ </a:t>
            </a:r>
            <a:endParaRPr lang="ru-RU" sz="66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1340C-0A72-429F-A35A-DE48529A8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718411"/>
            <a:ext cx="9440034" cy="840481"/>
          </a:xfrm>
        </p:spPr>
        <p:txBody>
          <a:bodyPr>
            <a:normAutofit/>
          </a:bodyPr>
          <a:lstStyle/>
          <a:p>
            <a:r>
              <a:rPr lang="ro-MD" sz="4800" dirty="0">
                <a:effectLst/>
                <a:latin typeface="Arial Black" panose="020B0A04020102020204" pitchFamily="34" charset="0"/>
              </a:rPr>
              <a:t>1 Corinteni 5 </a:t>
            </a:r>
            <a:endParaRPr lang="ru-RU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20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2F931F-7290-42AA-A432-1CD702A41665}"/>
              </a:ext>
            </a:extLst>
          </p:cNvPr>
          <p:cNvSpPr/>
          <p:nvPr/>
        </p:nvSpPr>
        <p:spPr>
          <a:xfrm>
            <a:off x="118280" y="1237570"/>
            <a:ext cx="11955439" cy="3709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Să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nu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datoraţi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nimănui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nimic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decât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să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iubiţi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unii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pe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alţii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(Romani 13:8)</a:t>
            </a:r>
            <a:endParaRPr lang="ro-RO" sz="3200" i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sz="3200" i="1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Nu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este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datoria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voastră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să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judecaţi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pe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cei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dinăuntru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? (1Cor. 5:12)</a:t>
            </a:r>
          </a:p>
        </p:txBody>
      </p:sp>
    </p:spTree>
    <p:extLst>
      <p:ext uri="{BB962C8B-B14F-4D97-AF65-F5344CB8AC3E}">
        <p14:creationId xmlns:p14="http://schemas.microsoft.com/office/powerpoint/2010/main" val="314754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2F931F-7290-42AA-A432-1CD702A41665}"/>
              </a:ext>
            </a:extLst>
          </p:cNvPr>
          <p:cNvSpPr/>
          <p:nvPr/>
        </p:nvSpPr>
        <p:spPr>
          <a:xfrm>
            <a:off x="118280" y="2682449"/>
            <a:ext cx="11955439" cy="1493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Şi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voi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v-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aţi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fălit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!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Şi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nu v-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aţi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mâhnit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mai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degrabă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(1Cor. 5:2)</a:t>
            </a:r>
          </a:p>
        </p:txBody>
      </p:sp>
    </p:spTree>
    <p:extLst>
      <p:ext uri="{BB962C8B-B14F-4D97-AF65-F5344CB8AC3E}">
        <p14:creationId xmlns:p14="http://schemas.microsoft.com/office/powerpoint/2010/main" val="198504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F5B34B-81B2-492C-A590-4C942C6E6359}"/>
              </a:ext>
            </a:extLst>
          </p:cNvPr>
          <p:cNvSpPr/>
          <p:nvPr/>
        </p:nvSpPr>
        <p:spPr>
          <a:xfrm>
            <a:off x="513927" y="2705725"/>
            <a:ext cx="1116414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</a:rPr>
              <a:t>IMORALITATEA SEXUALĂ </a:t>
            </a:r>
          </a:p>
          <a:p>
            <a:pPr algn="ctr"/>
            <a:r>
              <a:rPr lang="ro-RO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" panose="020F0502020204030204" pitchFamily="34" charset="0"/>
              </a:rPr>
              <a:t>ESTE INACCEPTABILĂ ÎN BISERICĂ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09893-D046-46DC-A287-80EB91454B1B}"/>
              </a:ext>
            </a:extLst>
          </p:cNvPr>
          <p:cNvSpPr/>
          <p:nvPr/>
        </p:nvSpPr>
        <p:spPr>
          <a:xfrm>
            <a:off x="3131887" y="5483856"/>
            <a:ext cx="5928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u="sng" dirty="0">
                <a:latin typeface="Arial Black" panose="020B0A04020102020204" pitchFamily="34" charset="0"/>
              </a:rPr>
              <a:t>1</a:t>
            </a:r>
            <a:r>
              <a:rPr lang="ro-RO" sz="4800" b="1" u="sng" dirty="0">
                <a:latin typeface="Arial Black" panose="020B0A04020102020204" pitchFamily="34" charset="0"/>
              </a:rPr>
              <a:t> </a:t>
            </a:r>
            <a:r>
              <a:rPr lang="en-US" sz="4800" b="1" u="sng" dirty="0" err="1">
                <a:latin typeface="Arial Black" panose="020B0A04020102020204" pitchFamily="34" charset="0"/>
              </a:rPr>
              <a:t>Corinteni</a:t>
            </a:r>
            <a:r>
              <a:rPr lang="en-US" sz="4800" b="1" u="sng" dirty="0">
                <a:latin typeface="Arial Black" panose="020B0A04020102020204" pitchFamily="34" charset="0"/>
              </a:rPr>
              <a:t> 5:1-2 </a:t>
            </a:r>
          </a:p>
        </p:txBody>
      </p:sp>
    </p:spTree>
    <p:extLst>
      <p:ext uri="{BB962C8B-B14F-4D97-AF65-F5344CB8AC3E}">
        <p14:creationId xmlns:p14="http://schemas.microsoft.com/office/powerpoint/2010/main" val="222931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8FEF58-279F-4A14-93DE-00B357A817DB}"/>
              </a:ext>
            </a:extLst>
          </p:cNvPr>
          <p:cNvSpPr/>
          <p:nvPr/>
        </p:nvSpPr>
        <p:spPr>
          <a:xfrm>
            <a:off x="0" y="1943785"/>
            <a:ext cx="12192000" cy="2970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marR="548640" algn="ctr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</a:pPr>
            <a:r>
              <a:rPr lang="ro-RO" sz="3200" i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Fugiți de curvie! Orice alt păcat, pe care-l face omul, este un păcat săvârșit afară din trup; dar cine curveşte păcătuiește împotriva trupului său (1 Cor. 6:18)</a:t>
            </a:r>
            <a:endParaRPr lang="ru-RU" sz="3200" i="1" dirty="0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5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2F931F-7290-42AA-A432-1CD702A41665}"/>
              </a:ext>
            </a:extLst>
          </p:cNvPr>
          <p:cNvSpPr/>
          <p:nvPr/>
        </p:nvSpPr>
        <p:spPr>
          <a:xfrm>
            <a:off x="118280" y="1943785"/>
            <a:ext cx="11955439" cy="2970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Să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nu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faceţi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se face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ţara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Egiptului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unde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aţi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locuit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şi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să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nu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faceţi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se face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ţara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Canaanului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unde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duc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Eu: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să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nu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luaţi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după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obiceiurile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lor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(Lev 18:3)</a:t>
            </a:r>
          </a:p>
        </p:txBody>
      </p:sp>
    </p:spTree>
    <p:extLst>
      <p:ext uri="{BB962C8B-B14F-4D97-AF65-F5344CB8AC3E}">
        <p14:creationId xmlns:p14="http://schemas.microsoft.com/office/powerpoint/2010/main" val="417847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2F931F-7290-42AA-A432-1CD702A41665}"/>
              </a:ext>
            </a:extLst>
          </p:cNvPr>
          <p:cNvSpPr/>
          <p:nvPr/>
        </p:nvSpPr>
        <p:spPr>
          <a:xfrm>
            <a:off x="118280" y="1574454"/>
            <a:ext cx="11955439" cy="3709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Nu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iubiţi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lumea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nici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lucrurile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din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lume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.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iubeşte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cineva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lumea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dragostea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Tatălui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nu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este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el.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Căci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tot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ce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este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lume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: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pofta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firii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pământeşti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pofta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ochilor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şi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lăudăroşia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vieţii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, nu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este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de la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Tatăl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, ci din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lume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(1Ioan 2:16-17)</a:t>
            </a:r>
          </a:p>
        </p:txBody>
      </p:sp>
    </p:spTree>
    <p:extLst>
      <p:ext uri="{BB962C8B-B14F-4D97-AF65-F5344CB8AC3E}">
        <p14:creationId xmlns:p14="http://schemas.microsoft.com/office/powerpoint/2010/main" val="345070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F5B34B-81B2-492C-A590-4C942C6E6359}"/>
              </a:ext>
            </a:extLst>
          </p:cNvPr>
          <p:cNvSpPr/>
          <p:nvPr/>
        </p:nvSpPr>
        <p:spPr>
          <a:xfrm>
            <a:off x="1281251" y="2705725"/>
            <a:ext cx="962949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MĂSURILE DISCIPLINARE </a:t>
            </a:r>
            <a:endParaRPr lang="ro-RO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ORECTEAZĂ PE CEL PĂCĂTOS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09893-D046-46DC-A287-80EB91454B1B}"/>
              </a:ext>
            </a:extLst>
          </p:cNvPr>
          <p:cNvSpPr/>
          <p:nvPr/>
        </p:nvSpPr>
        <p:spPr>
          <a:xfrm>
            <a:off x="3131886" y="5331487"/>
            <a:ext cx="5928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u="sng" dirty="0">
                <a:latin typeface="Arial Black" panose="020B0A04020102020204" pitchFamily="34" charset="0"/>
              </a:rPr>
              <a:t>1</a:t>
            </a:r>
            <a:r>
              <a:rPr lang="ro-RO" sz="4800" b="1" u="sng" dirty="0">
                <a:latin typeface="Arial Black" panose="020B0A04020102020204" pitchFamily="34" charset="0"/>
              </a:rPr>
              <a:t> </a:t>
            </a:r>
            <a:r>
              <a:rPr lang="en-US" sz="4800" b="1" u="sng" dirty="0" err="1">
                <a:latin typeface="Arial Black" panose="020B0A04020102020204" pitchFamily="34" charset="0"/>
              </a:rPr>
              <a:t>Corinteni</a:t>
            </a:r>
            <a:r>
              <a:rPr lang="en-US" sz="4800" b="1" u="sng" dirty="0">
                <a:latin typeface="Arial Black" panose="020B0A04020102020204" pitchFamily="34" charset="0"/>
              </a:rPr>
              <a:t> 5:</a:t>
            </a:r>
            <a:r>
              <a:rPr lang="ro-RO" sz="4800" b="1" u="sng" dirty="0">
                <a:latin typeface="Arial Black" panose="020B0A04020102020204" pitchFamily="34" charset="0"/>
              </a:rPr>
              <a:t>3-6</a:t>
            </a:r>
            <a:r>
              <a:rPr lang="en-US" sz="4800" b="1" u="sng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6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F5B34B-81B2-492C-A590-4C942C6E6359}"/>
              </a:ext>
            </a:extLst>
          </p:cNvPr>
          <p:cNvSpPr/>
          <p:nvPr/>
        </p:nvSpPr>
        <p:spPr>
          <a:xfrm>
            <a:off x="2025365" y="2705725"/>
            <a:ext cx="81412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MĂSURILE DISCIPLINARE</a:t>
            </a:r>
            <a:endParaRPr lang="ro-RO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PROTEJEAZĂ BISERICA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09893-D046-46DC-A287-80EB91454B1B}"/>
              </a:ext>
            </a:extLst>
          </p:cNvPr>
          <p:cNvSpPr/>
          <p:nvPr/>
        </p:nvSpPr>
        <p:spPr>
          <a:xfrm>
            <a:off x="3131886" y="5358782"/>
            <a:ext cx="59282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u="sng" dirty="0">
                <a:latin typeface="Arial Black" panose="020B0A04020102020204" pitchFamily="34" charset="0"/>
              </a:rPr>
              <a:t>1</a:t>
            </a:r>
            <a:r>
              <a:rPr lang="ro-RO" sz="4800" b="1" u="sng" dirty="0">
                <a:latin typeface="Arial Black" panose="020B0A04020102020204" pitchFamily="34" charset="0"/>
              </a:rPr>
              <a:t> </a:t>
            </a:r>
            <a:r>
              <a:rPr lang="en-US" sz="4800" b="1" u="sng" dirty="0" err="1">
                <a:latin typeface="Arial Black" panose="020B0A04020102020204" pitchFamily="34" charset="0"/>
              </a:rPr>
              <a:t>Corinteni</a:t>
            </a:r>
            <a:r>
              <a:rPr lang="en-US" sz="4800" b="1" u="sng" dirty="0">
                <a:latin typeface="Arial Black" panose="020B0A04020102020204" pitchFamily="34" charset="0"/>
              </a:rPr>
              <a:t> 5:</a:t>
            </a:r>
            <a:r>
              <a:rPr lang="ro-RO" sz="4800" b="1" u="sng" dirty="0">
                <a:latin typeface="Arial Black" panose="020B0A04020102020204" pitchFamily="34" charset="0"/>
              </a:rPr>
              <a:t>6-8</a:t>
            </a:r>
            <a:r>
              <a:rPr lang="en-US" sz="4800" b="1" u="sng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283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2F931F-7290-42AA-A432-1CD702A41665}"/>
              </a:ext>
            </a:extLst>
          </p:cNvPr>
          <p:cNvSpPr/>
          <p:nvPr/>
        </p:nvSpPr>
        <p:spPr>
          <a:xfrm>
            <a:off x="118280" y="1574454"/>
            <a:ext cx="11955439" cy="2970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vremea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aceea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voi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scormoni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Ierusalimul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cu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felinare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şi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voi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pedepsi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pe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toţi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oamenii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care se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bizuie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pe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drojdiile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lor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şi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zic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în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inima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lor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: "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Domnul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nu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va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face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nici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bine,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nici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rău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!" (</a:t>
            </a:r>
            <a:r>
              <a:rPr lang="en-US" sz="3200" i="1" dirty="0" err="1">
                <a:latin typeface="Arial Black" panose="020B0A04020102020204" pitchFamily="34" charset="0"/>
                <a:cs typeface="Times New Roman" panose="02020603050405020304" pitchFamily="18" charset="0"/>
              </a:rPr>
              <a:t>Țef</a:t>
            </a:r>
            <a:r>
              <a:rPr lang="en-US" sz="3200" i="1" dirty="0">
                <a:latin typeface="Arial Black" panose="020B0A04020102020204" pitchFamily="34" charset="0"/>
                <a:cs typeface="Times New Roman" panose="02020603050405020304" pitchFamily="18" charset="0"/>
              </a:rPr>
              <a:t> 1:12)</a:t>
            </a:r>
          </a:p>
        </p:txBody>
      </p:sp>
    </p:spTree>
    <p:extLst>
      <p:ext uri="{BB962C8B-B14F-4D97-AF65-F5344CB8AC3E}">
        <p14:creationId xmlns:p14="http://schemas.microsoft.com/office/powerpoint/2010/main" val="16590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F5B34B-81B2-492C-A590-4C942C6E6359}"/>
              </a:ext>
            </a:extLst>
          </p:cNvPr>
          <p:cNvSpPr/>
          <p:nvPr/>
        </p:nvSpPr>
        <p:spPr>
          <a:xfrm>
            <a:off x="2025365" y="2705725"/>
            <a:ext cx="814126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MĂSURILE DISCIPLINARE</a:t>
            </a:r>
            <a:endParaRPr lang="ro-RO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SUNT DATORIA BISERICII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09893-D046-46DC-A287-80EB91454B1B}"/>
              </a:ext>
            </a:extLst>
          </p:cNvPr>
          <p:cNvSpPr/>
          <p:nvPr/>
        </p:nvSpPr>
        <p:spPr>
          <a:xfrm>
            <a:off x="3131886" y="5358782"/>
            <a:ext cx="61334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u="sng" dirty="0">
                <a:latin typeface="Arial Black" panose="020B0A04020102020204" pitchFamily="34" charset="0"/>
              </a:rPr>
              <a:t>1</a:t>
            </a:r>
            <a:r>
              <a:rPr lang="ro-RO" sz="4800" b="1" u="sng" dirty="0">
                <a:latin typeface="Arial Black" panose="020B0A04020102020204" pitchFamily="34" charset="0"/>
              </a:rPr>
              <a:t> </a:t>
            </a:r>
            <a:r>
              <a:rPr lang="en-US" sz="4800" b="1" u="sng" dirty="0" err="1">
                <a:latin typeface="Arial Black" panose="020B0A04020102020204" pitchFamily="34" charset="0"/>
              </a:rPr>
              <a:t>Corinteni</a:t>
            </a:r>
            <a:r>
              <a:rPr lang="en-US" sz="4800" b="1" u="sng" dirty="0">
                <a:latin typeface="Arial Black" panose="020B0A04020102020204" pitchFamily="34" charset="0"/>
              </a:rPr>
              <a:t> 5:</a:t>
            </a:r>
            <a:r>
              <a:rPr lang="ro-RO" sz="4800" b="1" u="sng" dirty="0">
                <a:latin typeface="Arial Black" panose="020B0A04020102020204" pitchFamily="34" charset="0"/>
              </a:rPr>
              <a:t>9-13</a:t>
            </a:r>
            <a:endParaRPr lang="en-US" sz="48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96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49</TotalTime>
  <Words>257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Black</vt:lpstr>
      <vt:lpstr>Calisto MT</vt:lpstr>
      <vt:lpstr>Wingdings 2</vt:lpstr>
      <vt:lpstr>Slate</vt:lpstr>
      <vt:lpstr>O DISCIPLINĂ MAI BUNĂ ÎN BISERICĂ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DISCIPLINĂ MAI BUNĂ ÎN BISERICĂ </dc:title>
  <dc:creator>Victor Angheluta</dc:creator>
  <cp:lastModifiedBy>Victor Angheluta</cp:lastModifiedBy>
  <cp:revision>10</cp:revision>
  <dcterms:created xsi:type="dcterms:W3CDTF">2022-04-07T19:36:35Z</dcterms:created>
  <dcterms:modified xsi:type="dcterms:W3CDTF">2022-04-08T20:45:11Z</dcterms:modified>
</cp:coreProperties>
</file>