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&lt;дата/время&gt;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&lt;нижний колонтитул&gt;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1300E75F-4EA3-48CC-8662-C484C9D3E40E}" type="slidenum"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&lt;номер&gt;</a:t>
            </a:fld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dbf5f9"/>
                </a:solidFill>
                <a:latin typeface="Source Sans Pro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dbf5f9"/>
                </a:solidFill>
                <a:latin typeface="Source Sans Pro"/>
              </a:rPr>
              <a:t>Второй уровень структуры</a:t>
            </a:r>
            <a:endParaRPr b="0" lang="ru-RU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Третий уровень структуры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Четвёртый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Пятый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Шестой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dbf5f9"/>
                </a:solidFill>
                <a:latin typeface="Source Sans Pro"/>
              </a:rPr>
              <a:t>Седьмой уровень структуры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Для правки структуры щёлкните мышью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Второй уровень структуры</a:t>
            </a:r>
            <a:endParaRPr b="0" lang="ru-RU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Третий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Source Sans Pro"/>
              </a:rPr>
              <a:t>Четвёртый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Пятый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Шестой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Седьмой уровень структуры</a:t>
            </a:r>
            <a:endParaRPr b="0" lang="ru-RU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97010265-1D5F-412B-92A8-33040A107872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ru-RU" sz="60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Для правки структуры щёлкните мышью</a:t>
            </a:r>
            <a:endParaRPr b="0" lang="ru-RU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Source Sans Pro"/>
              </a:rPr>
              <a:t>Второй уровень структуры</a:t>
            </a:r>
            <a:endParaRPr b="0" lang="ru-RU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Третий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latin typeface="Source Sans Pro"/>
              </a:rPr>
              <a:t>Четвёртый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Пятый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Шестой уровень структуры</a:t>
            </a:r>
            <a:endParaRPr b="0" lang="ru-RU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Source Sans Pro"/>
              </a:rPr>
              <a:t>Седьмой уровень структуры</a:t>
            </a:r>
            <a:endParaRPr b="0" lang="ru-RU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3DF00C3E-12ED-4CEE-9C02-BB151FB4527E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visualstudio.microsoft.com/vs/compare/" TargetMode="External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jetbrains.com/resharper/download/" TargetMode="External"/><Relationship Id="rId3" Type="http://schemas.openxmlformats.org/officeDocument/2006/relationships/hyperlink" Target="https://www.jetbrains.com/student/" TargetMode="External"/><Relationship Id="rId4" Type="http://schemas.openxmlformats.org/officeDocument/2006/relationships/hyperlink" Target="https://marketplace.visualstudio.com/items?itemName=VisualStudioProductTeam.ProductivityPowerPack2017" TargetMode="External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8000" spc="-1" strike="noStrike">
                <a:solidFill>
                  <a:srgbClr val="04617b"/>
                </a:solidFill>
                <a:latin typeface="Source Sans Pro Light"/>
              </a:rPr>
              <a:t>Инструментальные средства программирования</a:t>
            </a:r>
            <a:endParaRPr b="0" lang="ru-RU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Лекция 1. Visual Studio</a:t>
            </a:r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ru-RU" sz="3600" spc="-1" strike="noStrike">
                <a:solidFill>
                  <a:srgbClr val="dbf5f9"/>
                </a:solidFill>
                <a:latin typeface="Source Sans Pro"/>
              </a:rPr>
              <a:t>Пешехонов К. А., 24.09.2018</a:t>
            </a:r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План курса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1. Visual Studio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2. Тестирование и валидация ПО (с точки зрения программиста)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3. SQL Server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Промежуточный результат — наличие проекта для сборки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4. Azure DevOps (ex-Visual Studion Team Services, ex-Visual Studio Online)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LAB-1 — Настройка сборки проекта, получение данных из предыдущих сборок в процессе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5. Microsoft Azure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LAB-2 — Развертывание проекта в Azure с помощью Azure DevOps (автоматически)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6. DotNet Core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LAB-3 — Развертывание простого .NET Core приложения в Azure с помощью Azure DevOps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Visual Studio. Лицензии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11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Актуальная версия: 2017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Community Edition — OpenSource, учебные, научные проекты. Не для использования в промышленной разработке.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Professional Edition — основная версия для разработки, включает CodeLens.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Enterprise Edition — версия с дополнительными возможностями, для архитекторов, руководителей групп разработки. Встроенные средства для тестирования. Xamarin Inspector/Profiler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  <a:hlinkClick r:id="rId2"/>
              </a:rPr>
              <a:t>https://visualstudio.microsoft.com/vs/compare/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Visual Studio. Расширения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99040" y="1911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ReSharper — студенческая лицензия. </a:t>
            </a:r>
            <a:r>
              <a:rPr b="0" lang="ru-RU" sz="3200" spc="-1" strike="noStrike">
                <a:latin typeface="Source Sans Pro"/>
                <a:hlinkClick r:id="rId2"/>
              </a:rPr>
              <a:t>https://www.jetbrains.com/resharper/download/</a:t>
            </a:r>
            <a:r>
              <a:rPr b="0" lang="ru-RU" sz="3200" spc="-1" strike="noStrike">
                <a:latin typeface="Source Sans Pro"/>
              </a:rPr>
              <a:t> и </a:t>
            </a:r>
            <a:r>
              <a:rPr b="0" lang="ru-RU" sz="3200" spc="-1" strike="noStrike">
                <a:latin typeface="Source Sans Pro"/>
                <a:hlinkClick r:id="rId3"/>
              </a:rPr>
              <a:t>https://www.jetbrains.com/student/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Productivity Power Tools — набор улучшения для Visual Studio.</a:t>
            </a:r>
            <a:r>
              <a:rPr b="0" lang="ru-RU" sz="3200" spc="-1" strike="noStrike">
                <a:latin typeface="Source Sans Pro"/>
                <a:hlinkClick r:id="rId4"/>
              </a:rPr>
              <a:t>https://marketplace.visualstudio.com/items?itemName=VisualStudioProductTeam.ProductivityPowerPack2017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Visual Studio. Пакетные менеджеры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99040" y="1911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NuGet — основное хранилище дополнительных библиотек и утилит для разработки на .NET. Содержит много библиотек для js/ts, но лучше использовать профильные менеджеры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NodeJS Package Manager/Bower — менеджеры пакетов для js/ts, встроенные в Visual Studio. Фактически — просто возможность их использовать напрямую из Visual Studio, встраивать в обычный процесс сборки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Visual Studio. Пакетные менеджеры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99040" y="1911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NuGet — основное хранилище дополнительных библиотек и утилит для разработки на .NET. Содержит много библиотек для js/ts, но лучше использовать профильные менеджеры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NodeJS Package Manager/Bower — менеджеры пакетов для js/ts, встроенные в Visual Studio. Фактически — просто возможность их использовать напрямую из Visual Studio, встраивать в обычный процесс сборки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Visual Studio. Gulp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99040" y="1911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Gulp — система для автоматизации выполнения задач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Задачи описываются с помощью javascript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Можно автоматически выполнять определенный набор задач при сборке проекта в Visual Studio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Один из общепринятых способов автоматизации для js-разработки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ru-RU" sz="6000" spc="-1" strike="noStrike">
                <a:solidFill>
                  <a:srgbClr val="ffffff"/>
                </a:solidFill>
                <a:latin typeface="Source Sans Pro Light"/>
              </a:rPr>
              <a:t>Домашнее задание</a:t>
            </a:r>
            <a:endParaRPr b="0" lang="ru-RU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и настроить Visual Studio 2017 + ReSharper + Productivity Power Tools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Установить и настроить GitExtensions</a:t>
            </a:r>
            <a:endParaRPr b="0" lang="ru-RU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Source Sans Pro"/>
              </a:rPr>
              <a:t>Реализовать backend для проекта, слой доступа к данным пока можно не реализовывать</a:t>
            </a:r>
            <a:endParaRPr b="0" lang="ru-RU" sz="3200" spc="-1" strike="noStrike"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ru-RU" sz="4000" spc="-1" strike="noStrike">
                <a:solidFill>
                  <a:srgbClr val="04617b"/>
                </a:solidFill>
                <a:latin typeface="Source Sans Pro Black"/>
              </a:rPr>
              <a:t>Спасибо за внимание</a:t>
            </a:r>
            <a:endParaRPr b="1" lang="ru-RU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LibreOffice/6.0.1.1$Windows_x86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2018-09-23T20:30:25Z</dcterms:modified>
  <cp:revision>13</cp:revision>
  <dc:subject/>
  <dc:title>Vivid</dc:title>
</cp:coreProperties>
</file>