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hub.docker.com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12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48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4. Микросервисы. Контейнеры. Docker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20.10.2020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9040" y="841320"/>
            <a:ext cx="10797120" cy="58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Микросервисы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4968000" y="3096000"/>
            <a:ext cx="6339240" cy="39992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599040" y="1920240"/>
            <a:ext cx="10738080" cy="33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Способ разделения логики на макроуровне — на уровне отдельных приложений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Ограниченный домен каждого сервиса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 идеале — разделения на уровне БД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REST архитектура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WebApi2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SSO (IdentityServer)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Микросервисы — реальность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20" name="Picture 6" descr=""/>
          <p:cNvPicPr/>
          <p:nvPr/>
        </p:nvPicPr>
        <p:blipFill>
          <a:blip r:embed="rId1"/>
          <a:stretch/>
        </p:blipFill>
        <p:spPr>
          <a:xfrm>
            <a:off x="1683360" y="1734120"/>
            <a:ext cx="8468640" cy="539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Контейнеры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Способ изоляции исполняемого кода от основной системы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Способ масштабирования в ширину решений без увеличения числа физических (или виртуальных) серверов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Собственная файловая система, операционная система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Облегченный аналог виртуальной машины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Работа на уровне ядра ОС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lxc, Docker, Podman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основные понятие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Host OS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система, на которой развернут Docker и ресурсы которой используются для контейнеров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Docker-файл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инструкция по сборке образа контейнера (*.docker)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Docker-репозиторий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хранилище собранных образов для контейнеров (например,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  <a:hlinkClick r:id="rId1"/>
              </a:rPr>
              <a:t>https://hub.docker.com/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Образ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образ контейнера, собранный по инструкции docker-файла и залитый в репозиторий (локальный или удаленный); версионируется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Контейнер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конкретная работающая единица образа; может быть не одна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способы запуска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 run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запускает выбранный образ в отдельном экземпляре;</a:t>
            </a:r>
            <a:endParaRPr b="1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docker-compose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—</a:t>
            </a: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приложение для выполнения docker-compose.yml (YAML-файла) содержащего инструкции по запуску группы контейнеров с большими возможностями по их настройке;</a:t>
            </a:r>
            <a:endParaRPr b="1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Kubernetes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(и подобные ему системы) — оркестраторы, позволяющие настраивать правила запуска и отключения контейнеров из образов (и много чего еще); </a:t>
            </a:r>
            <a:endParaRPr b="1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dotnet Core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Базовый образ: mcr.microsoft.com/dotnet/core/sdk:{dotnet version (i.e. 3.1)} (основан на alpine);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Обязательно нужен gitignore для **/bin/;**/obj/;**/out/;**/TestResults/ (возможно еще каких-то dev-only файлов типа ключей);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Внутри собираем приложение с помощью dotnet restore/ publish как в любом другом CI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Запуск приложения для окружения разработки: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 ASPNETCORE_ENVIRONMENT="Development"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 ASPNETCORE_URLS="https://+[http?]"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 ASPNETCORE_Kestrel__Certificates__Default__Path={.pfx file path}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 ASPNETCORE_Kestrel__Certificates__Default__Password="{password}"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EXPOSE 433[80?]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ENTRYPOINT ["dotnet", "Project-file.dll", "--environment=Development"]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иерархия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881880" y="1646280"/>
            <a:ext cx="4038120" cy="540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9040" y="1213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проблемы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99040" y="1920240"/>
            <a:ext cx="107380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Единая Host OS — ресурсы делятся между всеми контейнерами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Это не настоящая изоляция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Много конфигов в разных местах — в идеале этим должны заниматься DevOps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Потенциальные проблемы с безопасностью и доступом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Существует на Windows, но имеет фатальные недостатки (хотя вариант terminal-only Ubuntu в Hyper-V как хранилища для контейнеров вполне работает)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alpine linux (MIT) vs glibc (LGPL) — musl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2020-10-21T00:29:19Z</dcterms:modified>
  <cp:revision>62</cp:revision>
  <dc:subject/>
  <dc:title>Vivid</dc:title>
</cp:coreProperties>
</file>