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4960" cy="44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6320" cy="15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6. SignalR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02.12.2020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56000" y="1368000"/>
            <a:ext cx="8853120" cy="19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SignalR предназначен для отправки данных с сервера на клиент без явного запроса этих данных со стороны клиента</a:t>
            </a:r>
            <a:endParaRPr b="0" lang="ru-RU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этого используется API, позволяющий вызывать удаленные процедуры (RPC) на стороне клиента — функции JavaScript</a:t>
            </a:r>
            <a:endParaRPr b="0" lang="ru-RU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Отдельно присутствует API для управления подключениями и обработки событий подключения/отключения клиентов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 Application Schema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744000" y="1020960"/>
            <a:ext cx="4215600" cy="39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49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Razor — лабораторная работа #3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20240"/>
            <a:ext cx="10735920" cy="46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Добавить Docker-контейнер с WebUI (реализованным на ASP.NET MVC &amp; Razor) к вашей сборке с получением данных из сервиса реализованного для задачи с SQL</a:t>
            </a:r>
            <a:endParaRPr b="0" lang="ru-RU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841320"/>
            <a:ext cx="10794960" cy="58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2020-12-01T17:30:27Z</dcterms:modified>
  <cp:revision>80</cp:revision>
  <dc:subject/>
  <dc:title>Vivid</dc:title>
</cp:coreProperties>
</file>