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viva64.com/ru/pvs-studio/" TargetMode="External"/><Relationship Id="rId2" Type="http://schemas.openxmlformats.org/officeDocument/2006/relationships/hyperlink" Target="https://www.viva64.com/ru/b/0457/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OpenCover/opencover" TargetMode="External"/><Relationship Id="rId2" Type="http://schemas.openxmlformats.org/officeDocument/2006/relationships/hyperlink" Target="https://github.com/danielpalme/ReportGenerator" TargetMode="External"/><Relationship Id="rId3" Type="http://schemas.openxmlformats.org/officeDocument/2006/relationships/hyperlink" Target="https://github.com/danielpalme/OpenCoverToCoberturaConverter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Лекция 2. Тестирование и анализ кода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Пешехонов К. А., 08.10.2018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Статический анализ vs code review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888920"/>
            <a:ext cx="4248000" cy="49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Code Review — проверяет, что код написан так, как это считает правильным проверяющий (в идеале, в соответствии с принятыми практиками кодирования)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Статический анализ — проверяет, что код не нарушает набор правил, проверяемые автоматической системой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0000" y="1924200"/>
            <a:ext cx="631044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Польза статического анализа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888920"/>
            <a:ext cx="11088000" cy="50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Автоматизированный запуск в рамках тестирования нового кода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Интеграция в IDE/CI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Формальная проверка кода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Возможность подавления ошибок через инструкции в коде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Статистика проблем кодовой базы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PVS Studio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888920"/>
            <a:ext cx="11088000" cy="50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  <a:hlinkClick r:id="rId1"/>
              </a:rPr>
              <a:t>https://www.viva64.com/ru/pvs-studio/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Бесплатно: </a:t>
            </a:r>
            <a:r>
              <a:rPr b="0" lang="ru-RU" sz="3200" spc="-1" strike="noStrike">
                <a:latin typeface="Source Sans Pro"/>
                <a:hlinkClick r:id="rId2"/>
              </a:rPr>
              <a:t>https://www.viva64.com/ru/b/0457/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888920"/>
            <a:ext cx="11088000" cy="50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Написать модульные тесты для бизнес-логики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Написать интеграционные тесты для контроллеров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Верификация, Тестирование, валидация</a:t>
            </a:r>
            <a:endParaRPr b="0" lang="ru-RU" sz="6000" spc="-1" strike="noStrike">
              <a:latin typeface="Arial"/>
            </a:endParaRPr>
          </a:p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Статический анализ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Верификация — проверяет, что мы собираемся делать то, что нужно заказчику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Тестирование — проверяет, что код делает то, что мы хотим, соответствие спецификации.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Валидация — проверяет, что код делает то, что нужно заказчику. UAT, приемка, etc.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Статический анализ — проверка кода на наличие/отсутствие определенных шаблонов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endParaRPr b="0" lang="ru-RU" sz="1800" spc="-1" strike="noStrike">
              <a:latin typeface="Arial"/>
            </a:endParaRPr>
          </a:p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Автоматизируемое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264000" y="6552000"/>
            <a:ext cx="56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https://gkedge.gitbooks.io/javascript-acceptance-testing/content/Testing_Pyramid.jpg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348880" y="1656000"/>
            <a:ext cx="6649560" cy="4968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16000" y="2088000"/>
            <a:ext cx="5714640" cy="423828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504000" y="6552000"/>
            <a:ext cx="5571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http://hackingig.com/what-are-software-testing-levels/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Модульное (unit)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Модульное тестирование — проверка отдельных, изолированных частей кода. Обычно — отдельных методов или групп методов внутри одного класса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Чем чище код, тем меньше ветвлений, тем меньше вариантов на один тест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Используем тестовые объекты для всех зависимостей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TDD предполагает запуск всех потенциально затронутых тестов при разработке([Test]-Red-[Test]-Green-Refactor-…), не более 10 секунд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Moq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Интеграционное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Проверяет сценарии использования системы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Используем реальные объекты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Тестирование методов черного ящика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Запуск перед отправкой задачи на тестирование, плюс на сервере сборки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Системное (end-to-end, system, etc.)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Проверка всей системы в целом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Автоматизация использования UI/API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Возможные варианты: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1. Usability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2. Performance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3. Load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4. Stress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5. Security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6. Configuration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7. Compatibility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8. Installability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9. Recovery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10. Availability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latin typeface="Source Sans Pro"/>
              </a:rPr>
              <a:t>11. Volume testing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Приемочное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Финальное тестирование перед релизом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Проводится аналитиком/менеджером продукта/представителями заказчика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Валидация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NUnit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8892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Open source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Интегрируется в ReSharper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Интегрируется в VS через NUnit Test Adapter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Документация: https://github.com/nunit/docs/wiki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Покрытие кода тестами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88892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100% покрытие кода тестами это еще не 100% проверка логики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OpenCover: </a:t>
            </a:r>
            <a:r>
              <a:rPr b="0" lang="ru-RU" sz="3200" spc="-1" strike="noStrike">
                <a:latin typeface="Source Sans Pro"/>
                <a:hlinkClick r:id="rId1"/>
              </a:rPr>
              <a:t>https://github.com/OpenCover/opencover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ReportGenerator </a:t>
            </a:r>
            <a:r>
              <a:rPr b="0" lang="ru-RU" sz="3200" spc="-1" strike="noStrike">
                <a:latin typeface="Source Sans Pro"/>
                <a:hlinkClick r:id="rId2"/>
              </a:rPr>
              <a:t>https://github.com/danielpalme/ReportGenerator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загрузки результатов в Azure DevOps: </a:t>
            </a:r>
            <a:r>
              <a:rPr b="0" lang="ru-RU" sz="3200" spc="-1" strike="noStrike">
                <a:latin typeface="Source Sans Pro"/>
                <a:hlinkClick r:id="rId3"/>
              </a:rPr>
              <a:t>https://github.com/danielpalme/OpenCoverToCoberturaConverter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2018-10-07T22:31:46Z</dcterms:modified>
  <cp:revision>29</cp:revision>
  <dc:subject/>
  <dc:title>Vivid</dc:title>
</cp:coreProperties>
</file>