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3720" y="319320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47136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93372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515560" y="2447640"/>
            <a:ext cx="1788480" cy="14270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5515560" y="2447640"/>
            <a:ext cx="1788480" cy="1427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2880" cy="400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93372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47136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3933720" y="319320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933720" y="319320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47136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393372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515560" y="2447640"/>
            <a:ext cx="1788480" cy="142704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5515560" y="2447640"/>
            <a:ext cx="1788480" cy="1427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2880" cy="400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93372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47136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3933720" y="319320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933720" y="319320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47136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393372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5515560" y="2447640"/>
            <a:ext cx="1788480" cy="1427040"/>
          </a:xfrm>
          <a:prstGeom prst="rect">
            <a:avLst/>
          </a:prstGeom>
          <a:ln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5515560" y="2447640"/>
            <a:ext cx="1788480" cy="1427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2880" cy="400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3372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1427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471360" y="319320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471360" y="2447640"/>
            <a:ext cx="241632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933720" y="3193200"/>
            <a:ext cx="4952160" cy="680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5200" y="4849200"/>
            <a:ext cx="6609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www.luxoft.com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8588160" y="5087520"/>
            <a:ext cx="555120" cy="5688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724360" y="5087520"/>
            <a:ext cx="2863080" cy="5760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087520"/>
            <a:ext cx="2861640" cy="5760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862360" y="5087520"/>
            <a:ext cx="2861640" cy="5760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542440" y="4909680"/>
            <a:ext cx="42120" cy="6156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593200" y="4909680"/>
            <a:ext cx="52920" cy="6228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726400" y="4908960"/>
            <a:ext cx="63720" cy="6372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801640" y="4909680"/>
            <a:ext cx="40320" cy="6156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854920" y="4909680"/>
            <a:ext cx="50040" cy="6156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558640" y="4826880"/>
            <a:ext cx="61560" cy="50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75480" y="4909680"/>
            <a:ext cx="50400" cy="6156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558640" y="5004000"/>
            <a:ext cx="61560" cy="5040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695440" y="4950000"/>
            <a:ext cx="31680" cy="2124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695440" y="4909680"/>
            <a:ext cx="31680" cy="2196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653320" y="4910040"/>
            <a:ext cx="50040" cy="6120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20" y="0"/>
            <a:ext cx="9143280" cy="514296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813680" y="3153240"/>
            <a:ext cx="269280" cy="24228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813680" y="3153240"/>
            <a:ext cx="269280" cy="24228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2334600" y="2360160"/>
            <a:ext cx="171720" cy="17352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2334600" y="2360160"/>
            <a:ext cx="171720" cy="17352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1508400" y="3788280"/>
            <a:ext cx="88560" cy="8640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609480" y="849240"/>
            <a:ext cx="177840" cy="16344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609480" y="849240"/>
            <a:ext cx="177840" cy="16344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456560" y="1000800"/>
            <a:ext cx="136440" cy="12780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070280" y="1359720"/>
            <a:ext cx="84240" cy="8424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070280" y="1359720"/>
            <a:ext cx="84240" cy="8424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031040" y="2080080"/>
            <a:ext cx="119520" cy="12168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031040" y="2080080"/>
            <a:ext cx="119520" cy="12168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823760" y="1837080"/>
            <a:ext cx="109440" cy="11124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823760" y="1837080"/>
            <a:ext cx="109440" cy="11124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2002320" y="1586160"/>
            <a:ext cx="225360" cy="20880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2936520" y="1565280"/>
            <a:ext cx="34560" cy="3240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2936520" y="1565280"/>
            <a:ext cx="34560" cy="3240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3000960" y="1625400"/>
            <a:ext cx="15840" cy="2016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3000960" y="1625400"/>
            <a:ext cx="15840" cy="2016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2849400" y="1451160"/>
            <a:ext cx="267120" cy="26280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468800" y="2281320"/>
            <a:ext cx="445680" cy="41040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8192160" y="4520880"/>
            <a:ext cx="412920" cy="11916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8528040" y="4547880"/>
            <a:ext cx="36000" cy="6156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8420040" y="4663080"/>
            <a:ext cx="86400" cy="13536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8192160" y="4667760"/>
            <a:ext cx="101520" cy="12744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8304840" y="4667760"/>
            <a:ext cx="112320" cy="12744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8525880" y="4667040"/>
            <a:ext cx="79920" cy="12780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8607960" y="4776840"/>
            <a:ext cx="21960" cy="2160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8615160" y="4781160"/>
            <a:ext cx="8280" cy="1152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8199000" y="4376520"/>
            <a:ext cx="81360" cy="11556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292600" y="4375440"/>
            <a:ext cx="107640" cy="11664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8420040" y="4375440"/>
            <a:ext cx="79200" cy="11664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8517600" y="4375440"/>
            <a:ext cx="92160" cy="11664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738360" y="4510800"/>
            <a:ext cx="94320" cy="13824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51400" y="4510800"/>
            <a:ext cx="118800" cy="1400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1148400" y="4509360"/>
            <a:ext cx="142920" cy="14292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1316520" y="4510800"/>
            <a:ext cx="90720" cy="13824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1435320" y="4510800"/>
            <a:ext cx="112680" cy="13824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774720" y="4326480"/>
            <a:ext cx="138240" cy="11268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589320" y="4510800"/>
            <a:ext cx="113400" cy="13824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774720" y="4721400"/>
            <a:ext cx="138240" cy="11340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1079640" y="4600800"/>
            <a:ext cx="71640" cy="4824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1079640" y="4510800"/>
            <a:ext cx="71640" cy="4968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985680" y="4512240"/>
            <a:ext cx="112680" cy="1371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62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63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5200" y="4849200"/>
            <a:ext cx="6609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www.luxoft.com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588160" y="5087520"/>
            <a:ext cx="555120" cy="5688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5724360" y="5087520"/>
            <a:ext cx="2863080" cy="5760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0" y="5087520"/>
            <a:ext cx="2861640" cy="5760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2862360" y="5087520"/>
            <a:ext cx="2861640" cy="5760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8542440" y="4909680"/>
            <a:ext cx="42120" cy="6156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8593200" y="4909680"/>
            <a:ext cx="52920" cy="6228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8726400" y="4908960"/>
            <a:ext cx="63720" cy="6372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8801640" y="4909680"/>
            <a:ext cx="40320" cy="6156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8854920" y="4909680"/>
            <a:ext cx="50040" cy="6156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8558640" y="4826880"/>
            <a:ext cx="61560" cy="50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8475480" y="4909680"/>
            <a:ext cx="50400" cy="6156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8558640" y="5004000"/>
            <a:ext cx="61560" cy="5040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8695440" y="4950000"/>
            <a:ext cx="31680" cy="2124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8695440" y="4909680"/>
            <a:ext cx="31680" cy="2196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8653320" y="4910040"/>
            <a:ext cx="50040" cy="6120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720" y="0"/>
            <a:ext cx="9143280" cy="514296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>
            <a:off x="1813680" y="3153240"/>
            <a:ext cx="269280" cy="24228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1813680" y="3153240"/>
            <a:ext cx="269280" cy="24228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2334600" y="2360160"/>
            <a:ext cx="171720" cy="17352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>
            <a:off x="2334600" y="2360160"/>
            <a:ext cx="171720" cy="17352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>
            <a:off x="1508400" y="3788280"/>
            <a:ext cx="88560" cy="8640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3"/>
          <p:cNvSpPr/>
          <p:nvPr/>
        </p:nvSpPr>
        <p:spPr>
          <a:xfrm>
            <a:off x="609480" y="849240"/>
            <a:ext cx="177840" cy="16344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>
            <a:off x="609480" y="849240"/>
            <a:ext cx="177840" cy="16344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1456560" y="1000800"/>
            <a:ext cx="136440" cy="12780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>
            <a:off x="1070280" y="1359720"/>
            <a:ext cx="84240" cy="8424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>
            <a:off x="1070280" y="1359720"/>
            <a:ext cx="84240" cy="8424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8"/>
          <p:cNvSpPr/>
          <p:nvPr/>
        </p:nvSpPr>
        <p:spPr>
          <a:xfrm>
            <a:off x="1031040" y="2080080"/>
            <a:ext cx="119520" cy="12168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9"/>
          <p:cNvSpPr/>
          <p:nvPr/>
        </p:nvSpPr>
        <p:spPr>
          <a:xfrm>
            <a:off x="1031040" y="2080080"/>
            <a:ext cx="119520" cy="12168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0"/>
          <p:cNvSpPr/>
          <p:nvPr/>
        </p:nvSpPr>
        <p:spPr>
          <a:xfrm>
            <a:off x="1823760" y="1837080"/>
            <a:ext cx="109440" cy="11124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1"/>
          <p:cNvSpPr/>
          <p:nvPr/>
        </p:nvSpPr>
        <p:spPr>
          <a:xfrm>
            <a:off x="1823760" y="1837080"/>
            <a:ext cx="109440" cy="11124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2"/>
          <p:cNvSpPr/>
          <p:nvPr/>
        </p:nvSpPr>
        <p:spPr>
          <a:xfrm>
            <a:off x="2002320" y="1586160"/>
            <a:ext cx="225360" cy="20880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3"/>
          <p:cNvSpPr/>
          <p:nvPr/>
        </p:nvSpPr>
        <p:spPr>
          <a:xfrm>
            <a:off x="2936520" y="1565280"/>
            <a:ext cx="34560" cy="3240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4"/>
          <p:cNvSpPr/>
          <p:nvPr/>
        </p:nvSpPr>
        <p:spPr>
          <a:xfrm>
            <a:off x="2936520" y="1565280"/>
            <a:ext cx="34560" cy="3240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5"/>
          <p:cNvSpPr/>
          <p:nvPr/>
        </p:nvSpPr>
        <p:spPr>
          <a:xfrm>
            <a:off x="3000960" y="1625400"/>
            <a:ext cx="15840" cy="2016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6"/>
          <p:cNvSpPr/>
          <p:nvPr/>
        </p:nvSpPr>
        <p:spPr>
          <a:xfrm>
            <a:off x="3000960" y="1625400"/>
            <a:ext cx="15840" cy="2016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7"/>
          <p:cNvSpPr/>
          <p:nvPr/>
        </p:nvSpPr>
        <p:spPr>
          <a:xfrm>
            <a:off x="2849400" y="1451160"/>
            <a:ext cx="267120" cy="26280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8"/>
          <p:cNvSpPr/>
          <p:nvPr/>
        </p:nvSpPr>
        <p:spPr>
          <a:xfrm>
            <a:off x="1468800" y="2281320"/>
            <a:ext cx="445680" cy="41040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9"/>
          <p:cNvSpPr/>
          <p:nvPr/>
        </p:nvSpPr>
        <p:spPr>
          <a:xfrm>
            <a:off x="8192160" y="4520880"/>
            <a:ext cx="412920" cy="11916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0"/>
          <p:cNvSpPr/>
          <p:nvPr/>
        </p:nvSpPr>
        <p:spPr>
          <a:xfrm>
            <a:off x="8528040" y="4547880"/>
            <a:ext cx="36000" cy="6156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1"/>
          <p:cNvSpPr/>
          <p:nvPr/>
        </p:nvSpPr>
        <p:spPr>
          <a:xfrm>
            <a:off x="8420040" y="4663080"/>
            <a:ext cx="86400" cy="13536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2"/>
          <p:cNvSpPr/>
          <p:nvPr/>
        </p:nvSpPr>
        <p:spPr>
          <a:xfrm>
            <a:off x="8192160" y="4667760"/>
            <a:ext cx="101520" cy="12744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3"/>
          <p:cNvSpPr/>
          <p:nvPr/>
        </p:nvSpPr>
        <p:spPr>
          <a:xfrm>
            <a:off x="8304840" y="4667760"/>
            <a:ext cx="112320" cy="12744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4"/>
          <p:cNvSpPr/>
          <p:nvPr/>
        </p:nvSpPr>
        <p:spPr>
          <a:xfrm>
            <a:off x="8525880" y="4667040"/>
            <a:ext cx="79920" cy="12780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5"/>
          <p:cNvSpPr/>
          <p:nvPr/>
        </p:nvSpPr>
        <p:spPr>
          <a:xfrm>
            <a:off x="8607960" y="4776840"/>
            <a:ext cx="21960" cy="2160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6"/>
          <p:cNvSpPr/>
          <p:nvPr/>
        </p:nvSpPr>
        <p:spPr>
          <a:xfrm>
            <a:off x="8615160" y="4781160"/>
            <a:ext cx="8280" cy="1152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7"/>
          <p:cNvSpPr/>
          <p:nvPr/>
        </p:nvSpPr>
        <p:spPr>
          <a:xfrm>
            <a:off x="8199000" y="4376520"/>
            <a:ext cx="81360" cy="11556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8"/>
          <p:cNvSpPr/>
          <p:nvPr/>
        </p:nvSpPr>
        <p:spPr>
          <a:xfrm>
            <a:off x="8292600" y="4375440"/>
            <a:ext cx="107640" cy="11664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9"/>
          <p:cNvSpPr/>
          <p:nvPr/>
        </p:nvSpPr>
        <p:spPr>
          <a:xfrm>
            <a:off x="8420040" y="4375440"/>
            <a:ext cx="79200" cy="11664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0"/>
          <p:cNvSpPr/>
          <p:nvPr/>
        </p:nvSpPr>
        <p:spPr>
          <a:xfrm>
            <a:off x="8517600" y="4375440"/>
            <a:ext cx="92160" cy="11664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1"/>
          <p:cNvSpPr/>
          <p:nvPr/>
        </p:nvSpPr>
        <p:spPr>
          <a:xfrm>
            <a:off x="738360" y="4510800"/>
            <a:ext cx="94320" cy="13824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2"/>
          <p:cNvSpPr/>
          <p:nvPr/>
        </p:nvSpPr>
        <p:spPr>
          <a:xfrm>
            <a:off x="851400" y="4510800"/>
            <a:ext cx="118800" cy="1400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3"/>
          <p:cNvSpPr/>
          <p:nvPr/>
        </p:nvSpPr>
        <p:spPr>
          <a:xfrm>
            <a:off x="1148400" y="4509360"/>
            <a:ext cx="142920" cy="14292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4"/>
          <p:cNvSpPr/>
          <p:nvPr/>
        </p:nvSpPr>
        <p:spPr>
          <a:xfrm>
            <a:off x="1316520" y="4510800"/>
            <a:ext cx="90720" cy="13824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5"/>
          <p:cNvSpPr/>
          <p:nvPr/>
        </p:nvSpPr>
        <p:spPr>
          <a:xfrm>
            <a:off x="1435320" y="4510800"/>
            <a:ext cx="112680" cy="13824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6"/>
          <p:cNvSpPr/>
          <p:nvPr/>
        </p:nvSpPr>
        <p:spPr>
          <a:xfrm>
            <a:off x="774720" y="4326480"/>
            <a:ext cx="138240" cy="11268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7"/>
          <p:cNvSpPr/>
          <p:nvPr/>
        </p:nvSpPr>
        <p:spPr>
          <a:xfrm>
            <a:off x="589320" y="4510800"/>
            <a:ext cx="113400" cy="13824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8"/>
          <p:cNvSpPr/>
          <p:nvPr/>
        </p:nvSpPr>
        <p:spPr>
          <a:xfrm>
            <a:off x="774720" y="4721400"/>
            <a:ext cx="138240" cy="11340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9"/>
          <p:cNvSpPr/>
          <p:nvPr/>
        </p:nvSpPr>
        <p:spPr>
          <a:xfrm>
            <a:off x="1079640" y="4600800"/>
            <a:ext cx="71640" cy="4824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0"/>
          <p:cNvSpPr/>
          <p:nvPr/>
        </p:nvSpPr>
        <p:spPr>
          <a:xfrm>
            <a:off x="1079640" y="4510800"/>
            <a:ext cx="71640" cy="4968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1"/>
          <p:cNvSpPr/>
          <p:nvPr/>
        </p:nvSpPr>
        <p:spPr>
          <a:xfrm>
            <a:off x="985680" y="4512240"/>
            <a:ext cx="112680" cy="1371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PlaceHolder 62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6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680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161" name="PlaceHolder 6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160" cy="680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95200" y="4849200"/>
            <a:ext cx="660960" cy="1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www.luxoft.com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8588160" y="5087520"/>
            <a:ext cx="555120" cy="5688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5724360" y="5087520"/>
            <a:ext cx="2863080" cy="5760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0" y="5087520"/>
            <a:ext cx="2861640" cy="5760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2862360" y="5087520"/>
            <a:ext cx="2861640" cy="5760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8542440" y="4909680"/>
            <a:ext cx="42120" cy="6156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"/>
          <p:cNvSpPr/>
          <p:nvPr/>
        </p:nvSpPr>
        <p:spPr>
          <a:xfrm>
            <a:off x="8593200" y="4909680"/>
            <a:ext cx="52920" cy="6228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>
            <a:off x="8726400" y="4908960"/>
            <a:ext cx="63720" cy="6372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9"/>
          <p:cNvSpPr/>
          <p:nvPr/>
        </p:nvSpPr>
        <p:spPr>
          <a:xfrm>
            <a:off x="8801640" y="4909680"/>
            <a:ext cx="40320" cy="6156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0"/>
          <p:cNvSpPr/>
          <p:nvPr/>
        </p:nvSpPr>
        <p:spPr>
          <a:xfrm>
            <a:off x="8854920" y="4909680"/>
            <a:ext cx="50040" cy="6156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1"/>
          <p:cNvSpPr/>
          <p:nvPr/>
        </p:nvSpPr>
        <p:spPr>
          <a:xfrm>
            <a:off x="8558640" y="4826880"/>
            <a:ext cx="61560" cy="50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2"/>
          <p:cNvSpPr/>
          <p:nvPr/>
        </p:nvSpPr>
        <p:spPr>
          <a:xfrm>
            <a:off x="8475480" y="4909680"/>
            <a:ext cx="50400" cy="6156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3"/>
          <p:cNvSpPr/>
          <p:nvPr/>
        </p:nvSpPr>
        <p:spPr>
          <a:xfrm>
            <a:off x="8558640" y="5004000"/>
            <a:ext cx="61560" cy="5040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4"/>
          <p:cNvSpPr/>
          <p:nvPr/>
        </p:nvSpPr>
        <p:spPr>
          <a:xfrm>
            <a:off x="8695440" y="4950000"/>
            <a:ext cx="31680" cy="2124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5"/>
          <p:cNvSpPr/>
          <p:nvPr/>
        </p:nvSpPr>
        <p:spPr>
          <a:xfrm>
            <a:off x="8695440" y="4909680"/>
            <a:ext cx="31680" cy="2196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6"/>
          <p:cNvSpPr/>
          <p:nvPr/>
        </p:nvSpPr>
        <p:spPr>
          <a:xfrm>
            <a:off x="8653320" y="4910040"/>
            <a:ext cx="50040" cy="6120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7"/>
          <p:cNvSpPr/>
          <p:nvPr/>
        </p:nvSpPr>
        <p:spPr>
          <a:xfrm>
            <a:off x="720" y="0"/>
            <a:ext cx="9143280" cy="514296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8"/>
          <p:cNvSpPr/>
          <p:nvPr/>
        </p:nvSpPr>
        <p:spPr>
          <a:xfrm>
            <a:off x="1813680" y="3153240"/>
            <a:ext cx="269280" cy="24228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9"/>
          <p:cNvSpPr/>
          <p:nvPr/>
        </p:nvSpPr>
        <p:spPr>
          <a:xfrm>
            <a:off x="1813680" y="3153240"/>
            <a:ext cx="269280" cy="24228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0"/>
          <p:cNvSpPr/>
          <p:nvPr/>
        </p:nvSpPr>
        <p:spPr>
          <a:xfrm>
            <a:off x="2334600" y="2360160"/>
            <a:ext cx="171720" cy="17352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1"/>
          <p:cNvSpPr/>
          <p:nvPr/>
        </p:nvSpPr>
        <p:spPr>
          <a:xfrm>
            <a:off x="2334600" y="2360160"/>
            <a:ext cx="171720" cy="17352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2"/>
          <p:cNvSpPr/>
          <p:nvPr/>
        </p:nvSpPr>
        <p:spPr>
          <a:xfrm>
            <a:off x="1508400" y="3788280"/>
            <a:ext cx="88560" cy="8640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3"/>
          <p:cNvSpPr/>
          <p:nvPr/>
        </p:nvSpPr>
        <p:spPr>
          <a:xfrm>
            <a:off x="609480" y="849240"/>
            <a:ext cx="177840" cy="16344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4"/>
          <p:cNvSpPr/>
          <p:nvPr/>
        </p:nvSpPr>
        <p:spPr>
          <a:xfrm>
            <a:off x="609480" y="849240"/>
            <a:ext cx="177840" cy="16344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5"/>
          <p:cNvSpPr/>
          <p:nvPr/>
        </p:nvSpPr>
        <p:spPr>
          <a:xfrm>
            <a:off x="1456560" y="1000800"/>
            <a:ext cx="136440" cy="12780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6"/>
          <p:cNvSpPr/>
          <p:nvPr/>
        </p:nvSpPr>
        <p:spPr>
          <a:xfrm>
            <a:off x="1070280" y="1359720"/>
            <a:ext cx="84240" cy="8424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7"/>
          <p:cNvSpPr/>
          <p:nvPr/>
        </p:nvSpPr>
        <p:spPr>
          <a:xfrm>
            <a:off x="1070280" y="1359720"/>
            <a:ext cx="84240" cy="8424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8"/>
          <p:cNvSpPr/>
          <p:nvPr/>
        </p:nvSpPr>
        <p:spPr>
          <a:xfrm>
            <a:off x="1031040" y="2080080"/>
            <a:ext cx="119520" cy="12168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9"/>
          <p:cNvSpPr/>
          <p:nvPr/>
        </p:nvSpPr>
        <p:spPr>
          <a:xfrm>
            <a:off x="1031040" y="2080080"/>
            <a:ext cx="119520" cy="12168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0"/>
          <p:cNvSpPr/>
          <p:nvPr/>
        </p:nvSpPr>
        <p:spPr>
          <a:xfrm>
            <a:off x="1823760" y="1837080"/>
            <a:ext cx="109440" cy="11124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1"/>
          <p:cNvSpPr/>
          <p:nvPr/>
        </p:nvSpPr>
        <p:spPr>
          <a:xfrm>
            <a:off x="1823760" y="1837080"/>
            <a:ext cx="109440" cy="11124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2"/>
          <p:cNvSpPr/>
          <p:nvPr/>
        </p:nvSpPr>
        <p:spPr>
          <a:xfrm>
            <a:off x="2002320" y="1586160"/>
            <a:ext cx="225360" cy="20880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3"/>
          <p:cNvSpPr/>
          <p:nvPr/>
        </p:nvSpPr>
        <p:spPr>
          <a:xfrm>
            <a:off x="2936520" y="1565280"/>
            <a:ext cx="34560" cy="3240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4"/>
          <p:cNvSpPr/>
          <p:nvPr/>
        </p:nvSpPr>
        <p:spPr>
          <a:xfrm>
            <a:off x="2936520" y="1565280"/>
            <a:ext cx="34560" cy="3240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5"/>
          <p:cNvSpPr/>
          <p:nvPr/>
        </p:nvSpPr>
        <p:spPr>
          <a:xfrm>
            <a:off x="3000960" y="1625400"/>
            <a:ext cx="15840" cy="2016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6"/>
          <p:cNvSpPr/>
          <p:nvPr/>
        </p:nvSpPr>
        <p:spPr>
          <a:xfrm>
            <a:off x="3000960" y="1625400"/>
            <a:ext cx="15840" cy="2016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7"/>
          <p:cNvSpPr/>
          <p:nvPr/>
        </p:nvSpPr>
        <p:spPr>
          <a:xfrm>
            <a:off x="2849400" y="1451160"/>
            <a:ext cx="267120" cy="26280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8"/>
          <p:cNvSpPr/>
          <p:nvPr/>
        </p:nvSpPr>
        <p:spPr>
          <a:xfrm>
            <a:off x="1468800" y="2281320"/>
            <a:ext cx="445680" cy="41040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9"/>
          <p:cNvSpPr/>
          <p:nvPr/>
        </p:nvSpPr>
        <p:spPr>
          <a:xfrm>
            <a:off x="8192160" y="4520880"/>
            <a:ext cx="412920" cy="11916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0"/>
          <p:cNvSpPr/>
          <p:nvPr/>
        </p:nvSpPr>
        <p:spPr>
          <a:xfrm>
            <a:off x="8528040" y="4547880"/>
            <a:ext cx="36000" cy="6156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1"/>
          <p:cNvSpPr/>
          <p:nvPr/>
        </p:nvSpPr>
        <p:spPr>
          <a:xfrm>
            <a:off x="8420040" y="4663080"/>
            <a:ext cx="86400" cy="13536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2"/>
          <p:cNvSpPr/>
          <p:nvPr/>
        </p:nvSpPr>
        <p:spPr>
          <a:xfrm>
            <a:off x="8192160" y="4667760"/>
            <a:ext cx="101520" cy="12744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3"/>
          <p:cNvSpPr/>
          <p:nvPr/>
        </p:nvSpPr>
        <p:spPr>
          <a:xfrm>
            <a:off x="8304840" y="4667760"/>
            <a:ext cx="112320" cy="12744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4"/>
          <p:cNvSpPr/>
          <p:nvPr/>
        </p:nvSpPr>
        <p:spPr>
          <a:xfrm>
            <a:off x="8525880" y="4667040"/>
            <a:ext cx="79920" cy="12780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5"/>
          <p:cNvSpPr/>
          <p:nvPr/>
        </p:nvSpPr>
        <p:spPr>
          <a:xfrm>
            <a:off x="8607960" y="4776840"/>
            <a:ext cx="21960" cy="2160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6"/>
          <p:cNvSpPr/>
          <p:nvPr/>
        </p:nvSpPr>
        <p:spPr>
          <a:xfrm>
            <a:off x="8615160" y="4781160"/>
            <a:ext cx="8280" cy="1152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7"/>
          <p:cNvSpPr/>
          <p:nvPr/>
        </p:nvSpPr>
        <p:spPr>
          <a:xfrm>
            <a:off x="8199000" y="4376520"/>
            <a:ext cx="81360" cy="11556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8"/>
          <p:cNvSpPr/>
          <p:nvPr/>
        </p:nvSpPr>
        <p:spPr>
          <a:xfrm>
            <a:off x="8292600" y="4375440"/>
            <a:ext cx="107640" cy="11664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9"/>
          <p:cNvSpPr/>
          <p:nvPr/>
        </p:nvSpPr>
        <p:spPr>
          <a:xfrm>
            <a:off x="8420040" y="4375440"/>
            <a:ext cx="79200" cy="11664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0"/>
          <p:cNvSpPr/>
          <p:nvPr/>
        </p:nvSpPr>
        <p:spPr>
          <a:xfrm>
            <a:off x="8517600" y="4375440"/>
            <a:ext cx="92160" cy="11664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1"/>
          <p:cNvSpPr/>
          <p:nvPr/>
        </p:nvSpPr>
        <p:spPr>
          <a:xfrm>
            <a:off x="738360" y="4510800"/>
            <a:ext cx="94320" cy="13824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2"/>
          <p:cNvSpPr/>
          <p:nvPr/>
        </p:nvSpPr>
        <p:spPr>
          <a:xfrm>
            <a:off x="851400" y="4510800"/>
            <a:ext cx="118800" cy="1400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3"/>
          <p:cNvSpPr/>
          <p:nvPr/>
        </p:nvSpPr>
        <p:spPr>
          <a:xfrm>
            <a:off x="1148400" y="4509360"/>
            <a:ext cx="142920" cy="14292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4"/>
          <p:cNvSpPr/>
          <p:nvPr/>
        </p:nvSpPr>
        <p:spPr>
          <a:xfrm>
            <a:off x="1316520" y="4510800"/>
            <a:ext cx="90720" cy="13824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5"/>
          <p:cNvSpPr/>
          <p:nvPr/>
        </p:nvSpPr>
        <p:spPr>
          <a:xfrm>
            <a:off x="1435320" y="4510800"/>
            <a:ext cx="112680" cy="13824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6"/>
          <p:cNvSpPr/>
          <p:nvPr/>
        </p:nvSpPr>
        <p:spPr>
          <a:xfrm>
            <a:off x="774720" y="4326480"/>
            <a:ext cx="138240" cy="11268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7"/>
          <p:cNvSpPr/>
          <p:nvPr/>
        </p:nvSpPr>
        <p:spPr>
          <a:xfrm>
            <a:off x="589320" y="4510800"/>
            <a:ext cx="113400" cy="13824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8"/>
          <p:cNvSpPr/>
          <p:nvPr/>
        </p:nvSpPr>
        <p:spPr>
          <a:xfrm>
            <a:off x="774720" y="4721400"/>
            <a:ext cx="138240" cy="11340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9"/>
          <p:cNvSpPr/>
          <p:nvPr/>
        </p:nvSpPr>
        <p:spPr>
          <a:xfrm>
            <a:off x="1079640" y="4600800"/>
            <a:ext cx="71640" cy="4824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0"/>
          <p:cNvSpPr/>
          <p:nvPr/>
        </p:nvSpPr>
        <p:spPr>
          <a:xfrm>
            <a:off x="1079640" y="4510800"/>
            <a:ext cx="71640" cy="4968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1"/>
          <p:cNvSpPr/>
          <p:nvPr/>
        </p:nvSpPr>
        <p:spPr>
          <a:xfrm>
            <a:off x="985680" y="4512240"/>
            <a:ext cx="112680" cy="1371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PlaceHolder 62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2880" cy="862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8" name="PlaceHolder 6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160" cy="1427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ru-RU" sz="18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933720" y="1496520"/>
            <a:ext cx="495288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Введение в промышленное программирование .NET</a:t>
            </a:r>
            <a:endParaRPr/>
          </a:p>
        </p:txBody>
      </p:sp>
      <p:sp>
        <p:nvSpPr>
          <p:cNvPr id="294" name="CustomShape 2"/>
          <p:cNvSpPr/>
          <p:nvPr/>
        </p:nvSpPr>
        <p:spPr>
          <a:xfrm>
            <a:off x="3933720" y="2447640"/>
            <a:ext cx="4952160" cy="14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Лекция 7</a:t>
            </a:r>
            <a:endParaRPr/>
          </a:p>
          <a:p>
            <a:pPr>
              <a:lnSpc>
                <a:spcPct val="100000"/>
              </a:lnSpc>
            </a:pPr>
            <a:r>
              <a:rPr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Пешехонов К. А., 08.04.2017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800" spc="-1">
                <a:latin typeface="Arial"/>
              </a:rPr>
              <a:t>Model View Controller</a:t>
            </a:r>
            <a:endParaRPr/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312000" y="1224000"/>
            <a:ext cx="5688000" cy="223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800" spc="-1">
                <a:latin typeface="Arial"/>
              </a:rPr>
              <a:t>Request life cycle</a:t>
            </a:r>
            <a:endParaRPr/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3289680" y="1080000"/>
            <a:ext cx="5638320" cy="22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040000" y="145080"/>
            <a:ext cx="201600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800" spc="-1">
                <a:latin typeface="Arial"/>
              </a:rPr>
              <a:t>Структура проекта</a:t>
            </a:r>
            <a:endParaRPr/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5040000" y="1008000"/>
            <a:ext cx="202572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800" spc="-1">
                <a:latin typeface="Arial"/>
              </a:rPr>
              <a:t>Razor</a:t>
            </a:r>
            <a:endParaRPr/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312000" y="1152000"/>
            <a:ext cx="5304240" cy="30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800" spc="-1">
                <a:latin typeface="Arial"/>
              </a:rPr>
              <a:t>Validation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3312000" y="1368000"/>
            <a:ext cx="568800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ValidationAttribute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protected override ValidationResult IsValid(object value, ValidationContext validationContext)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@Html.ValidationMessageFor(x =&gt; …)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@Html.ValidationSummary()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800" spc="-1">
                <a:latin typeface="Arial"/>
              </a:rPr>
              <a:t>Filters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3312000" y="1368000"/>
            <a:ext cx="568800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IAuthenticationFilter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IAuthorizationFilter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IActionFilter</a:t>
            </a:r>
            <a:r>
              <a:rPr lang="ru-RU" sz="1800" spc="-1">
                <a:latin typeface="Arial"/>
              </a:rPr>
              <a:t>	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IResultFilter </a:t>
            </a:r>
            <a:r>
              <a:rPr lang="ru-RU" sz="1800" spc="-1">
                <a:latin typeface="Arial"/>
              </a:rPr>
              <a:t>	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IExceptionFilter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5112000" y="1080"/>
            <a:ext cx="86400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800" spc="-1">
                <a:latin typeface="Arial"/>
              </a:rPr>
              <a:t>SignalR</a:t>
            </a:r>
            <a:endParaRPr/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3745080" y="648000"/>
            <a:ext cx="3670920" cy="223200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4620240" y="3024000"/>
            <a:ext cx="1859760" cy="190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312000" y="432000"/>
            <a:ext cx="568800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1800" spc="-1">
                <a:latin typeface="Arial"/>
              </a:rPr>
              <a:t>Домашнее задание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3312000" y="1368000"/>
            <a:ext cx="5688000" cy="28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Доделываем последний клиент — ASP.NET MVC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При желание добавьте SignalR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Зачет 22.04 — приносите работы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sz="1800" spc="-1">
                <a:latin typeface="Arial"/>
              </a:rPr>
              <a:t>Вопросы, пожелания, готовые задания — пишите на </a:t>
            </a:r>
            <a:r>
              <a:rPr lang="ru-RU" sz="1800" spc="-1">
                <a:latin typeface="Arial"/>
              </a:rPr>
              <a:t>KPeshekhonov@luxoft.com</a:t>
            </a:r>
            <a:r>
              <a:rPr lang="ru-RU" sz="1800" spc="-1">
                <a:latin typeface="Arial"/>
              </a:rPr>
              <a:t>, буду отвечать и смотреть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Application>LibreOffice/5.0.0.5$Windows_X86_64 LibreOffice_project/1b1a90865e348b492231e1c451437d7a15bb262b</Application>
  <Paragraphs>52</Paragraphs>
  <Company>Luxoft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2017-03-03T23:51:26Z</dcterms:created>
  <dc:language>ru-RU</dc:language>
  <dcterms:modified xsi:type="dcterms:W3CDTF">2017-04-07T23:33:33Z</dcterms:modified>
  <cp:revision>31</cp:revision>
  <dc:title>CORPORATE SLIDE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Luxoft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