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9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_rels/slideMaster9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theme/theme9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132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7.wmf" ContentType="image/x-wmf"/>
  <Override PartName="/ppt/media/image6.png" ContentType="image/png"/>
  <Override PartName="/ppt/media/image18.wmf" ContentType="image/x-wmf"/>
  <Override PartName="/ppt/media/image7.png" ContentType="image/png"/>
  <Override PartName="/ppt/media/image19.wmf" ContentType="image/x-wmf"/>
  <Override PartName="/ppt/media/image8.png" ContentType="image/png"/>
  <Override PartName="/ppt/media/image22.wmf" ContentType="image/x-wmf"/>
  <Override PartName="/ppt/media/image10.png" ContentType="image/png"/>
  <Override PartName="/ppt/media/image23.wmf" ContentType="image/x-wmf"/>
  <Override PartName="/ppt/media/image11.png" ContentType="image/png"/>
  <Override PartName="/ppt/media/image24.wmf" ContentType="image/x-wmf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20.png" ContentType="image/png"/>
  <Override PartName="/ppt/media/image21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20.png"/><Relationship Id="rId3" Type="http://schemas.openxmlformats.org/officeDocument/2006/relationships/image" Target="../media/image21.png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<Relationship Id="rId2" Type="http://schemas.openxmlformats.org/officeDocument/2006/relationships/image" Target="../media/image25.png"/><Relationship Id="rId3" Type="http://schemas.openxmlformats.org/officeDocument/2006/relationships/image" Target="../media/image26.png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image" Target="../media/image27.png"/><Relationship Id="rId3" Type="http://schemas.openxmlformats.org/officeDocument/2006/relationships/image" Target="../media/image28.png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5.png"/><Relationship Id="rId3" Type="http://schemas.openxmlformats.org/officeDocument/2006/relationships/image" Target="../media/image16.png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/>
          </p:cNvSpPr>
          <p:nvPr>
            <p:ph type="subTitle"/>
          </p:nvPr>
        </p:nvSpPr>
        <p:spPr>
          <a:xfrm>
            <a:off x="3933720" y="1664280"/>
            <a:ext cx="4953240" cy="1028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8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628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629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PlaceHolder 1"/>
          <p:cNvSpPr>
            <a:spLocks noGrp="1"/>
          </p:cNvSpPr>
          <p:nvPr>
            <p:ph type="subTitle"/>
          </p:nvPr>
        </p:nvSpPr>
        <p:spPr>
          <a:xfrm>
            <a:off x="3933720" y="1664280"/>
            <a:ext cx="4953240" cy="1028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8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96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97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698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699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6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PlaceHolder 1"/>
          <p:cNvSpPr>
            <a:spLocks noGrp="1"/>
          </p:cNvSpPr>
          <p:nvPr>
            <p:ph type="subTitle"/>
          </p:nvPr>
        </p:nvSpPr>
        <p:spPr>
          <a:xfrm>
            <a:off x="3933720" y="1664280"/>
            <a:ext cx="4953240" cy="1028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96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97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3933720" y="1664280"/>
            <a:ext cx="4953240" cy="1028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52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53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subTitle"/>
          </p:nvPr>
        </p:nvSpPr>
        <p:spPr>
          <a:xfrm>
            <a:off x="3933720" y="1664280"/>
            <a:ext cx="4953240" cy="1028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50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251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subTitle"/>
          </p:nvPr>
        </p:nvSpPr>
        <p:spPr>
          <a:xfrm>
            <a:off x="3933720" y="1664280"/>
            <a:ext cx="4953240" cy="1028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8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8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49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7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subTitle"/>
          </p:nvPr>
        </p:nvSpPr>
        <p:spPr>
          <a:xfrm>
            <a:off x="3933720" y="1664280"/>
            <a:ext cx="4953240" cy="1028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1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subTitle"/>
          </p:nvPr>
        </p:nvSpPr>
        <p:spPr>
          <a:xfrm>
            <a:off x="3933720" y="1664280"/>
            <a:ext cx="4953240" cy="1028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01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402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2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subTitle"/>
          </p:nvPr>
        </p:nvSpPr>
        <p:spPr>
          <a:xfrm>
            <a:off x="3933720" y="1664280"/>
            <a:ext cx="4953240" cy="1028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3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3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3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55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456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8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PlaceHolder 1"/>
          <p:cNvSpPr>
            <a:spLocks noGrp="1"/>
          </p:cNvSpPr>
          <p:nvPr>
            <p:ph type="subTitle"/>
          </p:nvPr>
        </p:nvSpPr>
        <p:spPr>
          <a:xfrm>
            <a:off x="3933720" y="1664280"/>
            <a:ext cx="4953240" cy="1028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1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511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512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3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PlaceHolder 1"/>
          <p:cNvSpPr>
            <a:spLocks noGrp="1"/>
          </p:cNvSpPr>
          <p:nvPr>
            <p:ph type="subTitle"/>
          </p:nvPr>
        </p:nvSpPr>
        <p:spPr>
          <a:xfrm>
            <a:off x="3933720" y="1664280"/>
            <a:ext cx="4953240" cy="1028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564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565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22.wmf"/><Relationship Id="rId3" Type="http://schemas.openxmlformats.org/officeDocument/2006/relationships/image" Target="../media/image23.wmf"/><Relationship Id="rId4" Type="http://schemas.openxmlformats.org/officeDocument/2006/relationships/image" Target="../media/image24.wmf"/><Relationship Id="rId5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0.xml"/><Relationship Id="rId7" Type="http://schemas.openxmlformats.org/officeDocument/2006/relationships/slideLayout" Target="../slideLayouts/slideLayout111.xml"/><Relationship Id="rId8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16.xml"/><Relationship Id="rId13" Type="http://schemas.openxmlformats.org/officeDocument/2006/relationships/slideLayout" Target="../slideLayouts/slideLayout117.xml"/><Relationship Id="rId14" Type="http://schemas.openxmlformats.org/officeDocument/2006/relationships/slideLayout" Target="../slideLayouts/slideLayout118.xml"/><Relationship Id="rId15" Type="http://schemas.openxmlformats.org/officeDocument/2006/relationships/slideLayout" Target="../slideLayouts/slideLayout119.xml"/><Relationship Id="rId16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7.wmf"/><Relationship Id="rId3" Type="http://schemas.openxmlformats.org/officeDocument/2006/relationships/image" Target="../media/image18.wmf"/><Relationship Id="rId4" Type="http://schemas.openxmlformats.org/officeDocument/2006/relationships/image" Target="../media/image19.wmf"/><Relationship Id="rId5" Type="http://schemas.openxmlformats.org/officeDocument/2006/relationships/slideLayout" Target="../slideLayouts/slideLayout97.xml"/><Relationship Id="rId6" Type="http://schemas.openxmlformats.org/officeDocument/2006/relationships/slideLayout" Target="../slideLayouts/slideLayout98.xml"/><Relationship Id="rId7" Type="http://schemas.openxmlformats.org/officeDocument/2006/relationships/slideLayout" Target="../slideLayouts/slideLayout99.xml"/><Relationship Id="rId8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4.xml"/><Relationship Id="rId13" Type="http://schemas.openxmlformats.org/officeDocument/2006/relationships/slideLayout" Target="../slideLayouts/slideLayout105.xml"/><Relationship Id="rId14" Type="http://schemas.openxmlformats.org/officeDocument/2006/relationships/slideLayout" Target="../slideLayouts/slideLayout106.xml"/><Relationship Id="rId15" Type="http://schemas.openxmlformats.org/officeDocument/2006/relationships/slideLayout" Target="../slideLayouts/slideLayout107.xml"/><Relationship Id="rId16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295200" y="4849200"/>
            <a:ext cx="661320" cy="16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8760" rIns="68760" tIns="34200" bIns="34200"/>
          <a:p>
            <a:pPr>
              <a:lnSpc>
                <a:spcPct val="100000"/>
              </a:lnSpc>
            </a:pPr>
            <a:r>
              <a:rPr lang="ru-RU" sz="600" spc="-1" strike="noStrike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www.luxoft.com</a:t>
            </a:r>
            <a:endParaRPr/>
          </a:p>
        </p:txBody>
      </p:sp>
      <p:sp>
        <p:nvSpPr>
          <p:cNvPr id="1" name="CustomShape 2"/>
          <p:cNvSpPr/>
          <p:nvPr/>
        </p:nvSpPr>
        <p:spPr>
          <a:xfrm>
            <a:off x="8588160" y="5087520"/>
            <a:ext cx="555480" cy="57240"/>
          </a:xfrm>
          <a:custGeom>
            <a:avLst/>
            <a:gdLst/>
            <a:ah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5724360" y="5087520"/>
            <a:ext cx="2863440" cy="57960"/>
          </a:xfrm>
          <a:custGeom>
            <a:avLst/>
            <a:gdLst/>
            <a:ah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0" y="5087520"/>
            <a:ext cx="2862000" cy="57960"/>
          </a:xfrm>
          <a:prstGeom prst="rect">
            <a:avLst/>
          </a:prstGeom>
          <a:solidFill>
            <a:srgbClr val="043b7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2862360" y="5087520"/>
            <a:ext cx="2862000" cy="57960"/>
          </a:xfrm>
          <a:prstGeom prst="rect">
            <a:avLst/>
          </a:prstGeom>
          <a:solidFill>
            <a:srgbClr val="c0195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8542440" y="4909680"/>
            <a:ext cx="42480" cy="61920"/>
          </a:xfrm>
          <a:custGeom>
            <a:avLst/>
            <a:gdLst/>
            <a:ahLst/>
            <a:rect l="l" t="t" r="r" b="b"/>
            <a:pathLst>
              <a:path w="246" h="359">
                <a:moveTo>
                  <a:pt x="246" y="359"/>
                </a:moveTo>
                <a:lnTo>
                  <a:pt x="0" y="359"/>
                </a:lnTo>
                <a:lnTo>
                  <a:pt x="0" y="0"/>
                </a:lnTo>
                <a:lnTo>
                  <a:pt x="92" y="0"/>
                </a:lnTo>
                <a:lnTo>
                  <a:pt x="92" y="277"/>
                </a:lnTo>
                <a:lnTo>
                  <a:pt x="246" y="277"/>
                </a:lnTo>
                <a:lnTo>
                  <a:pt x="246" y="359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8593200" y="4909680"/>
            <a:ext cx="53280" cy="62640"/>
          </a:xfrm>
          <a:custGeom>
            <a:avLst/>
            <a:gdLst/>
            <a:ahLst/>
            <a:rect l="l" t="t" r="r" b="b"/>
            <a:pathLst>
              <a:path w="131" h="154">
                <a:moveTo>
                  <a:pt x="39" y="0"/>
                </a:moveTo>
                <a:cubicBezTo>
                  <a:pt x="39" y="95"/>
                  <a:pt x="39" y="95"/>
                  <a:pt x="39" y="95"/>
                </a:cubicBezTo>
                <a:cubicBezTo>
                  <a:pt x="39" y="108"/>
                  <a:pt x="51" y="121"/>
                  <a:pt x="66" y="121"/>
                </a:cubicBezTo>
                <a:cubicBezTo>
                  <a:pt x="80" y="121"/>
                  <a:pt x="92" y="108"/>
                  <a:pt x="92" y="95"/>
                </a:cubicBezTo>
                <a:cubicBezTo>
                  <a:pt x="92" y="0"/>
                  <a:pt x="92" y="0"/>
                  <a:pt x="92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31" y="95"/>
                  <a:pt x="131" y="95"/>
                  <a:pt x="131" y="95"/>
                </a:cubicBezTo>
                <a:cubicBezTo>
                  <a:pt x="131" y="134"/>
                  <a:pt x="94" y="154"/>
                  <a:pt x="65" y="154"/>
                </a:cubicBezTo>
                <a:cubicBezTo>
                  <a:pt x="36" y="154"/>
                  <a:pt x="0" y="135"/>
                  <a:pt x="0" y="95"/>
                </a:cubicBezTo>
                <a:cubicBezTo>
                  <a:pt x="0" y="0"/>
                  <a:pt x="0" y="0"/>
                  <a:pt x="0" y="0"/>
                </a:cubicBezTo>
                <a:lnTo>
                  <a:pt x="39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8726400" y="4908960"/>
            <a:ext cx="64080" cy="64080"/>
          </a:xfrm>
          <a:custGeom>
            <a:avLst/>
            <a:gdLst/>
            <a:ahLst/>
            <a:rect l="l" t="t" r="r" b="b"/>
            <a:pathLst>
              <a:path w="157" h="157">
                <a:moveTo>
                  <a:pt x="157" y="79"/>
                </a:moveTo>
                <a:cubicBezTo>
                  <a:pt x="157" y="126"/>
                  <a:pt x="121" y="157"/>
                  <a:pt x="79" y="157"/>
                </a:cubicBezTo>
                <a:cubicBezTo>
                  <a:pt x="36" y="157"/>
                  <a:pt x="0" y="126"/>
                  <a:pt x="0" y="79"/>
                </a:cubicBezTo>
                <a:cubicBezTo>
                  <a:pt x="0" y="31"/>
                  <a:pt x="36" y="0"/>
                  <a:pt x="79" y="0"/>
                </a:cubicBezTo>
                <a:cubicBezTo>
                  <a:pt x="121" y="0"/>
                  <a:pt x="157" y="32"/>
                  <a:pt x="157" y="79"/>
                </a:cubicBezTo>
                <a:close/>
                <a:moveTo>
                  <a:pt x="79" y="122"/>
                </a:moveTo>
                <a:cubicBezTo>
                  <a:pt x="98" y="122"/>
                  <a:pt x="118" y="111"/>
                  <a:pt x="118" y="79"/>
                </a:cubicBezTo>
                <a:cubicBezTo>
                  <a:pt x="118" y="47"/>
                  <a:pt x="98" y="35"/>
                  <a:pt x="78" y="35"/>
                </a:cubicBezTo>
                <a:cubicBezTo>
                  <a:pt x="58" y="35"/>
                  <a:pt x="39" y="49"/>
                  <a:pt x="39" y="79"/>
                </a:cubicBezTo>
                <a:cubicBezTo>
                  <a:pt x="39" y="108"/>
                  <a:pt x="59" y="122"/>
                  <a:pt x="79" y="122"/>
                </a:cubicBez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8801640" y="4909680"/>
            <a:ext cx="40680" cy="61920"/>
          </a:xfrm>
          <a:custGeom>
            <a:avLst/>
            <a:gdLst/>
            <a:ahLst/>
            <a:rect l="l" t="t" r="r" b="b"/>
            <a:pathLst>
              <a:path w="236" h="359">
                <a:moveTo>
                  <a:pt x="236" y="81"/>
                </a:moveTo>
                <a:lnTo>
                  <a:pt x="90" y="81"/>
                </a:lnTo>
                <a:lnTo>
                  <a:pt x="90" y="147"/>
                </a:lnTo>
                <a:lnTo>
                  <a:pt x="234" y="147"/>
                </a:lnTo>
                <a:lnTo>
                  <a:pt x="234" y="227"/>
                </a:lnTo>
                <a:lnTo>
                  <a:pt x="90" y="227"/>
                </a:lnTo>
                <a:lnTo>
                  <a:pt x="90" y="359"/>
                </a:lnTo>
                <a:lnTo>
                  <a:pt x="0" y="359"/>
                </a:lnTo>
                <a:lnTo>
                  <a:pt x="0" y="0"/>
                </a:lnTo>
                <a:lnTo>
                  <a:pt x="236" y="0"/>
                </a:lnTo>
                <a:lnTo>
                  <a:pt x="236" y="81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8854920" y="4909680"/>
            <a:ext cx="50400" cy="61920"/>
          </a:xfrm>
          <a:custGeom>
            <a:avLst/>
            <a:gdLst/>
            <a:ahLst/>
            <a:rect l="l" t="t" r="r" b="b"/>
            <a:pathLst>
              <a:path w="293" h="359">
                <a:moveTo>
                  <a:pt x="293" y="0"/>
                </a:moveTo>
                <a:lnTo>
                  <a:pt x="293" y="81"/>
                </a:lnTo>
                <a:lnTo>
                  <a:pt x="191" y="81"/>
                </a:lnTo>
                <a:lnTo>
                  <a:pt x="191" y="359"/>
                </a:lnTo>
                <a:lnTo>
                  <a:pt x="99" y="359"/>
                </a:lnTo>
                <a:lnTo>
                  <a:pt x="99" y="81"/>
                </a:lnTo>
                <a:lnTo>
                  <a:pt x="0" y="81"/>
                </a:lnTo>
                <a:lnTo>
                  <a:pt x="0" y="0"/>
                </a:lnTo>
                <a:lnTo>
                  <a:pt x="293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8558640" y="4826880"/>
            <a:ext cx="61920" cy="50400"/>
          </a:xfrm>
          <a:custGeom>
            <a:avLst/>
            <a:gdLst/>
            <a:ahLst/>
            <a:rect l="l" t="t" r="r" b="b"/>
            <a:pathLst>
              <a:path w="359" h="293">
                <a:moveTo>
                  <a:pt x="0" y="293"/>
                </a:moveTo>
                <a:lnTo>
                  <a:pt x="180" y="114"/>
                </a:lnTo>
                <a:lnTo>
                  <a:pt x="359" y="293"/>
                </a:lnTo>
                <a:lnTo>
                  <a:pt x="359" y="178"/>
                </a:lnTo>
                <a:lnTo>
                  <a:pt x="180" y="0"/>
                </a:lnTo>
                <a:lnTo>
                  <a:pt x="0" y="180"/>
                </a:lnTo>
                <a:lnTo>
                  <a:pt x="0" y="293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8475480" y="4909680"/>
            <a:ext cx="50760" cy="61920"/>
          </a:xfrm>
          <a:custGeom>
            <a:avLst/>
            <a:gdLst/>
            <a:ahLst/>
            <a:rect l="l" t="t" r="r" b="b"/>
            <a:pathLst>
              <a:path w="295" h="359">
                <a:moveTo>
                  <a:pt x="295" y="359"/>
                </a:moveTo>
                <a:lnTo>
                  <a:pt x="116" y="180"/>
                </a:lnTo>
                <a:lnTo>
                  <a:pt x="295" y="0"/>
                </a:lnTo>
                <a:lnTo>
                  <a:pt x="182" y="0"/>
                </a:lnTo>
                <a:lnTo>
                  <a:pt x="0" y="180"/>
                </a:lnTo>
                <a:lnTo>
                  <a:pt x="179" y="359"/>
                </a:lnTo>
                <a:lnTo>
                  <a:pt x="295" y="359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>
            <a:off x="8558640" y="5004000"/>
            <a:ext cx="61920" cy="50760"/>
          </a:xfrm>
          <a:custGeom>
            <a:avLst/>
            <a:gdLst/>
            <a:ahLst/>
            <a:rect l="l" t="t" r="r" b="b"/>
            <a:pathLst>
              <a:path w="359" h="295">
                <a:moveTo>
                  <a:pt x="359" y="2"/>
                </a:moveTo>
                <a:lnTo>
                  <a:pt x="180" y="182"/>
                </a:lnTo>
                <a:lnTo>
                  <a:pt x="0" y="0"/>
                </a:lnTo>
                <a:lnTo>
                  <a:pt x="0" y="115"/>
                </a:lnTo>
                <a:lnTo>
                  <a:pt x="180" y="295"/>
                </a:lnTo>
                <a:lnTo>
                  <a:pt x="359" y="118"/>
                </a:lnTo>
                <a:lnTo>
                  <a:pt x="359" y="2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>
            <a:off x="8695440" y="4950000"/>
            <a:ext cx="32040" cy="21600"/>
          </a:xfrm>
          <a:custGeom>
            <a:avLst/>
            <a:gdLst/>
            <a:ahLst/>
            <a:rect l="l" t="t" r="r" b="b"/>
            <a:pathLst>
              <a:path w="187" h="127">
                <a:moveTo>
                  <a:pt x="0" y="57"/>
                </a:moveTo>
                <a:lnTo>
                  <a:pt x="71" y="127"/>
                </a:lnTo>
                <a:lnTo>
                  <a:pt x="187" y="127"/>
                </a:lnTo>
                <a:lnTo>
                  <a:pt x="57" y="0"/>
                </a:lnTo>
                <a:lnTo>
                  <a:pt x="0" y="57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5"/>
          <p:cNvSpPr/>
          <p:nvPr/>
        </p:nvSpPr>
        <p:spPr>
          <a:xfrm>
            <a:off x="8695440" y="4909680"/>
            <a:ext cx="32040" cy="22320"/>
          </a:xfrm>
          <a:custGeom>
            <a:avLst/>
            <a:gdLst/>
            <a:ahLst/>
            <a:rect l="l" t="t" r="r" b="b"/>
            <a:pathLst>
              <a:path w="187" h="130">
                <a:moveTo>
                  <a:pt x="57" y="130"/>
                </a:moveTo>
                <a:lnTo>
                  <a:pt x="187" y="0"/>
                </a:lnTo>
                <a:lnTo>
                  <a:pt x="74" y="0"/>
                </a:lnTo>
                <a:lnTo>
                  <a:pt x="0" y="74"/>
                </a:lnTo>
                <a:lnTo>
                  <a:pt x="57" y="13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6"/>
          <p:cNvSpPr/>
          <p:nvPr/>
        </p:nvSpPr>
        <p:spPr>
          <a:xfrm>
            <a:off x="8653320" y="4910040"/>
            <a:ext cx="50400" cy="61560"/>
          </a:xfrm>
          <a:custGeom>
            <a:avLst/>
            <a:gdLst/>
            <a:ahLst/>
            <a:rect l="l" t="t" r="r" b="b"/>
            <a:pathLst>
              <a:path w="293" h="356">
                <a:moveTo>
                  <a:pt x="0" y="0"/>
                </a:moveTo>
                <a:lnTo>
                  <a:pt x="177" y="177"/>
                </a:lnTo>
                <a:lnTo>
                  <a:pt x="0" y="356"/>
                </a:lnTo>
                <a:lnTo>
                  <a:pt x="113" y="356"/>
                </a:lnTo>
                <a:lnTo>
                  <a:pt x="293" y="177"/>
                </a:lnTo>
                <a:lnTo>
                  <a:pt x="11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7"/>
          <p:cNvSpPr/>
          <p:nvPr/>
        </p:nvSpPr>
        <p:spPr>
          <a:xfrm>
            <a:off x="720" y="0"/>
            <a:ext cx="9143640" cy="5143320"/>
          </a:xfrm>
          <a:prstGeom prst="rect">
            <a:avLst/>
          </a:prstGeom>
          <a:solidFill>
            <a:schemeClr val="accent3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" name="PlaceHolder 18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68760" rIns="68760" tIns="34200" bIns="342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Open Sans"/>
              </a:rPr>
              <a:t>EDIT TITLE</a:t>
            </a:r>
            <a:endParaRPr/>
          </a:p>
        </p:txBody>
      </p:sp>
      <p:sp>
        <p:nvSpPr>
          <p:cNvPr id="18" name="CustomShape 19"/>
          <p:cNvSpPr/>
          <p:nvPr/>
        </p:nvSpPr>
        <p:spPr>
          <a:xfrm>
            <a:off x="1813680" y="3153240"/>
            <a:ext cx="269640" cy="242640"/>
          </a:xfrm>
          <a:custGeom>
            <a:avLst/>
            <a:gdLst/>
            <a:ahLst/>
            <a:rect l="l" t="t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CustomShape 20"/>
          <p:cNvSpPr/>
          <p:nvPr/>
        </p:nvSpPr>
        <p:spPr>
          <a:xfrm>
            <a:off x="1813680" y="3153240"/>
            <a:ext cx="269640" cy="242640"/>
          </a:xfrm>
          <a:custGeom>
            <a:avLst/>
            <a:gdLst/>
            <a:ahLst/>
            <a:rect l="l" t="t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CustomShape 21"/>
          <p:cNvSpPr/>
          <p:nvPr/>
        </p:nvSpPr>
        <p:spPr>
          <a:xfrm>
            <a:off x="2334600" y="2360160"/>
            <a:ext cx="172080" cy="173880"/>
          </a:xfrm>
          <a:custGeom>
            <a:avLst/>
            <a:gdLst/>
            <a:ahLst/>
            <a:rect l="l" t="t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CustomShape 22"/>
          <p:cNvSpPr/>
          <p:nvPr/>
        </p:nvSpPr>
        <p:spPr>
          <a:xfrm>
            <a:off x="2334600" y="2360160"/>
            <a:ext cx="172080" cy="173880"/>
          </a:xfrm>
          <a:custGeom>
            <a:avLst/>
            <a:gdLst/>
            <a:ahLst/>
            <a:rect l="l" t="t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CustomShape 23"/>
          <p:cNvSpPr/>
          <p:nvPr/>
        </p:nvSpPr>
        <p:spPr>
          <a:xfrm>
            <a:off x="1508400" y="3788280"/>
            <a:ext cx="88920" cy="86760"/>
          </a:xfrm>
          <a:custGeom>
            <a:avLst/>
            <a:gdLst/>
            <a:ahLst/>
            <a:rect l="l" t="t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CustomShape 24"/>
          <p:cNvSpPr/>
          <p:nvPr/>
        </p:nvSpPr>
        <p:spPr>
          <a:xfrm>
            <a:off x="609480" y="849240"/>
            <a:ext cx="178200" cy="163800"/>
          </a:xfrm>
          <a:custGeom>
            <a:avLst/>
            <a:gdLst/>
            <a:ahLst/>
            <a:rect l="l" t="t" r="r" b="b"/>
            <a:pathLst>
              <a:path w="86" h="79">
                <a:moveTo>
                  <a:pt x="0" y="0"/>
                </a:moveTo>
                <a:lnTo>
                  <a:pt x="0" y="0"/>
                </a:lnTo>
                <a:lnTo>
                  <a:pt x="37" y="79"/>
                </a:lnTo>
                <a:lnTo>
                  <a:pt x="37" y="79"/>
                </a:lnTo>
                <a:lnTo>
                  <a:pt x="86" y="7"/>
                </a:lnTo>
                <a:lnTo>
                  <a:pt x="0" y="0"/>
                </a:lnTo>
                <a:close/>
              </a:path>
            </a:pathLst>
          </a:custGeom>
          <a:solidFill>
            <a:srgbClr val="0d458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CustomShape 25"/>
          <p:cNvSpPr/>
          <p:nvPr/>
        </p:nvSpPr>
        <p:spPr>
          <a:xfrm>
            <a:off x="609480" y="849240"/>
            <a:ext cx="178200" cy="163800"/>
          </a:xfrm>
          <a:custGeom>
            <a:avLst/>
            <a:gdLst/>
            <a:ahLst/>
            <a:rect l="l" t="t" r="r" b="b"/>
            <a:pathLst>
              <a:path w="86" h="79">
                <a:moveTo>
                  <a:pt x="0" y="0"/>
                </a:moveTo>
                <a:lnTo>
                  <a:pt x="0" y="0"/>
                </a:lnTo>
                <a:lnTo>
                  <a:pt x="37" y="79"/>
                </a:lnTo>
                <a:lnTo>
                  <a:pt x="37" y="79"/>
                </a:lnTo>
                <a:lnTo>
                  <a:pt x="86" y="7"/>
                </a:lnTo>
                <a:lnTo>
                  <a:pt x="0" y="0"/>
                </a:lnTo>
              </a:path>
            </a:pathLst>
          </a:cu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" name="CustomShape 26"/>
          <p:cNvSpPr/>
          <p:nvPr/>
        </p:nvSpPr>
        <p:spPr>
          <a:xfrm>
            <a:off x="1456560" y="1000800"/>
            <a:ext cx="136800" cy="128160"/>
          </a:xfrm>
          <a:custGeom>
            <a:avLst/>
            <a:gdLst/>
            <a:ahLst/>
            <a:rect l="l" t="t" r="r" b="b"/>
            <a:pathLst>
              <a:path w="90" h="84">
                <a:moveTo>
                  <a:pt x="48" y="0"/>
                </a:moveTo>
                <a:cubicBezTo>
                  <a:pt x="42" y="0"/>
                  <a:pt x="36" y="1"/>
                  <a:pt x="30" y="4"/>
                </a:cubicBezTo>
                <a:cubicBezTo>
                  <a:pt x="9" y="14"/>
                  <a:pt x="0" y="39"/>
                  <a:pt x="10" y="60"/>
                </a:cubicBezTo>
                <a:cubicBezTo>
                  <a:pt x="17" y="75"/>
                  <a:pt x="32" y="84"/>
                  <a:pt x="48" y="84"/>
                </a:cubicBezTo>
                <a:cubicBezTo>
                  <a:pt x="49" y="84"/>
                  <a:pt x="49" y="84"/>
                  <a:pt x="49" y="84"/>
                </a:cubicBezTo>
                <a:cubicBezTo>
                  <a:pt x="55" y="84"/>
                  <a:pt x="61" y="83"/>
                  <a:pt x="66" y="80"/>
                </a:cubicBezTo>
                <a:cubicBezTo>
                  <a:pt x="81" y="73"/>
                  <a:pt x="90" y="59"/>
                  <a:pt x="90" y="43"/>
                </a:cubicBezTo>
                <a:cubicBezTo>
                  <a:pt x="90" y="41"/>
                  <a:pt x="90" y="41"/>
                  <a:pt x="90" y="41"/>
                </a:cubicBezTo>
                <a:cubicBezTo>
                  <a:pt x="90" y="35"/>
                  <a:pt x="89" y="30"/>
                  <a:pt x="86" y="24"/>
                </a:cubicBezTo>
                <a:cubicBezTo>
                  <a:pt x="79" y="9"/>
                  <a:pt x="64" y="0"/>
                  <a:pt x="48" y="0"/>
                </a:cubicBezTo>
              </a:path>
            </a:pathLst>
          </a:custGeom>
          <a:solidFill>
            <a:srgbClr val="5988c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" name="CustomShape 27"/>
          <p:cNvSpPr/>
          <p:nvPr/>
        </p:nvSpPr>
        <p:spPr>
          <a:xfrm>
            <a:off x="1070280" y="1359720"/>
            <a:ext cx="84600" cy="84600"/>
          </a:xfrm>
          <a:custGeom>
            <a:avLst/>
            <a:gdLst/>
            <a:ahLst/>
            <a:rect l="l" t="t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" name="CustomShape 28"/>
          <p:cNvSpPr/>
          <p:nvPr/>
        </p:nvSpPr>
        <p:spPr>
          <a:xfrm>
            <a:off x="1070280" y="1359720"/>
            <a:ext cx="84600" cy="84600"/>
          </a:xfrm>
          <a:custGeom>
            <a:avLst/>
            <a:gdLst/>
            <a:ahLst/>
            <a:rect l="l" t="t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</a:path>
            </a:pathLst>
          </a:custGeom>
          <a:solidFill>
            <a:srgbClr val="1a63b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" name="CustomShape 29"/>
          <p:cNvSpPr/>
          <p:nvPr/>
        </p:nvSpPr>
        <p:spPr>
          <a:xfrm>
            <a:off x="1031040" y="2080080"/>
            <a:ext cx="119880" cy="122040"/>
          </a:xfrm>
          <a:custGeom>
            <a:avLst/>
            <a:gdLst/>
            <a:ahLst/>
            <a:rect l="l" t="t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  <a:close/>
              </a:path>
            </a:pathLst>
          </a:custGeom>
          <a:solidFill>
            <a:srgbClr val="1e69b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" name="CustomShape 30"/>
          <p:cNvSpPr/>
          <p:nvPr/>
        </p:nvSpPr>
        <p:spPr>
          <a:xfrm>
            <a:off x="1031040" y="2080080"/>
            <a:ext cx="119880" cy="122040"/>
          </a:xfrm>
          <a:custGeom>
            <a:avLst/>
            <a:gdLst/>
            <a:ahLst/>
            <a:rect l="l" t="t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" name="CustomShape 31"/>
          <p:cNvSpPr/>
          <p:nvPr/>
        </p:nvSpPr>
        <p:spPr>
          <a:xfrm>
            <a:off x="1823760" y="1837080"/>
            <a:ext cx="109800" cy="111600"/>
          </a:xfrm>
          <a:custGeom>
            <a:avLst/>
            <a:gdLst/>
            <a:ahLst/>
            <a:rect l="l" t="t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  <a:close/>
              </a:path>
            </a:pathLst>
          </a:custGeom>
          <a:solidFill>
            <a:srgbClr val="15559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" name="CustomShape 32"/>
          <p:cNvSpPr/>
          <p:nvPr/>
        </p:nvSpPr>
        <p:spPr>
          <a:xfrm>
            <a:off x="1823760" y="1837080"/>
            <a:ext cx="109800" cy="111600"/>
          </a:xfrm>
          <a:custGeom>
            <a:avLst/>
            <a:gdLst/>
            <a:ahLst/>
            <a:rect l="l" t="t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" name="CustomShape 33"/>
          <p:cNvSpPr/>
          <p:nvPr/>
        </p:nvSpPr>
        <p:spPr>
          <a:xfrm>
            <a:off x="2002320" y="1586160"/>
            <a:ext cx="225720" cy="209160"/>
          </a:xfrm>
          <a:custGeom>
            <a:avLst/>
            <a:gdLst/>
            <a:ahLst/>
            <a:rect l="l" t="t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" name="CustomShape 34"/>
          <p:cNvSpPr/>
          <p:nvPr/>
        </p:nvSpPr>
        <p:spPr>
          <a:xfrm>
            <a:off x="2936520" y="1565280"/>
            <a:ext cx="34920" cy="32760"/>
          </a:xfrm>
          <a:custGeom>
            <a:avLst/>
            <a:gdLst/>
            <a:ahLst/>
            <a:rect l="l" t="t" r="r" b="b"/>
            <a:pathLst>
              <a:path w="17" h="16">
                <a:moveTo>
                  <a:pt x="15" y="0"/>
                </a:moveTo>
                <a:lnTo>
                  <a:pt x="0" y="3"/>
                </a:lnTo>
                <a:lnTo>
                  <a:pt x="3" y="16"/>
                </a:lnTo>
                <a:lnTo>
                  <a:pt x="17" y="14"/>
                </a:lnTo>
                <a:lnTo>
                  <a:pt x="15" y="0"/>
                </a:lnTo>
                <a:close/>
              </a:path>
            </a:pathLst>
          </a:custGeom>
          <a:solidFill>
            <a:srgbClr val="455a8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" name="CustomShape 35"/>
          <p:cNvSpPr/>
          <p:nvPr/>
        </p:nvSpPr>
        <p:spPr>
          <a:xfrm>
            <a:off x="2936520" y="1565280"/>
            <a:ext cx="34920" cy="32760"/>
          </a:xfrm>
          <a:custGeom>
            <a:avLst/>
            <a:gdLst/>
            <a:ahLst/>
            <a:rect l="l" t="t" r="r" b="b"/>
            <a:pathLst>
              <a:path w="17" h="16">
                <a:moveTo>
                  <a:pt x="15" y="0"/>
                </a:moveTo>
                <a:lnTo>
                  <a:pt x="0" y="3"/>
                </a:lnTo>
                <a:lnTo>
                  <a:pt x="3" y="16"/>
                </a:lnTo>
                <a:lnTo>
                  <a:pt x="17" y="14"/>
                </a:lnTo>
                <a:lnTo>
                  <a:pt x="15" y="0"/>
                </a:lnTo>
              </a:path>
            </a:pathLst>
          </a:custGeom>
          <a:solidFill>
            <a:srgbClr val="1c64b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" name="CustomShape 36"/>
          <p:cNvSpPr/>
          <p:nvPr/>
        </p:nvSpPr>
        <p:spPr>
          <a:xfrm>
            <a:off x="3000960" y="1625400"/>
            <a:ext cx="16200" cy="20520"/>
          </a:xfrm>
          <a:custGeom>
            <a:avLst/>
            <a:gdLst/>
            <a:ahLst/>
            <a:rect l="l" t="t" r="r" b="b"/>
            <a:pathLst>
              <a:path w="8" h="10">
                <a:moveTo>
                  <a:pt x="7" y="0"/>
                </a:moveTo>
                <a:lnTo>
                  <a:pt x="0" y="6"/>
                </a:lnTo>
                <a:lnTo>
                  <a:pt x="8" y="10"/>
                </a:lnTo>
                <a:lnTo>
                  <a:pt x="7" y="0"/>
                </a:lnTo>
                <a:close/>
              </a:path>
            </a:pathLst>
          </a:custGeom>
          <a:solidFill>
            <a:srgbClr val="455a8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" name="CustomShape 37"/>
          <p:cNvSpPr/>
          <p:nvPr/>
        </p:nvSpPr>
        <p:spPr>
          <a:xfrm>
            <a:off x="3000960" y="1625400"/>
            <a:ext cx="16200" cy="20520"/>
          </a:xfrm>
          <a:custGeom>
            <a:avLst/>
            <a:gdLst/>
            <a:ahLst/>
            <a:rect l="l" t="t" r="r" b="b"/>
            <a:pathLst>
              <a:path w="8" h="10">
                <a:moveTo>
                  <a:pt x="7" y="0"/>
                </a:moveTo>
                <a:lnTo>
                  <a:pt x="0" y="6"/>
                </a:lnTo>
                <a:lnTo>
                  <a:pt x="8" y="10"/>
                </a:lnTo>
                <a:lnTo>
                  <a:pt x="7" y="0"/>
                </a:lnTo>
              </a:path>
            </a:pathLst>
          </a:custGeom>
          <a:solidFill>
            <a:srgbClr val="1c64b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" name="CustomShape 38"/>
          <p:cNvSpPr/>
          <p:nvPr/>
        </p:nvSpPr>
        <p:spPr>
          <a:xfrm>
            <a:off x="2849400" y="1451160"/>
            <a:ext cx="267480" cy="263160"/>
          </a:xfrm>
          <a:custGeom>
            <a:avLst/>
            <a:gdLst/>
            <a:ahLst/>
            <a:rect l="l" t="t" r="r" b="b"/>
            <a:pathLst>
              <a:path w="175" h="171">
                <a:moveTo>
                  <a:pt x="106" y="104"/>
                </a:moveTo>
                <a:cubicBezTo>
                  <a:pt x="108" y="104"/>
                  <a:pt x="109" y="103"/>
                  <a:pt x="110" y="101"/>
                </a:cubicBezTo>
                <a:cubicBezTo>
                  <a:pt x="111" y="102"/>
                  <a:pt x="112" y="102"/>
                  <a:pt x="114" y="103"/>
                </a:cubicBezTo>
                <a:cubicBezTo>
                  <a:pt x="113" y="105"/>
                  <a:pt x="115" y="108"/>
                  <a:pt x="117" y="108"/>
                </a:cubicBezTo>
                <a:cubicBezTo>
                  <a:pt x="118" y="108"/>
                  <a:pt x="119" y="107"/>
                  <a:pt x="119" y="107"/>
                </a:cubicBezTo>
                <a:cubicBezTo>
                  <a:pt x="120" y="108"/>
                  <a:pt x="121" y="109"/>
                  <a:pt x="121" y="110"/>
                </a:cubicBezTo>
                <a:cubicBezTo>
                  <a:pt x="119" y="112"/>
                  <a:pt x="119" y="116"/>
                  <a:pt x="124" y="116"/>
                </a:cubicBezTo>
                <a:cubicBezTo>
                  <a:pt x="124" y="118"/>
                  <a:pt x="124" y="119"/>
                  <a:pt x="124" y="120"/>
                </a:cubicBezTo>
                <a:cubicBezTo>
                  <a:pt x="124" y="120"/>
                  <a:pt x="123" y="120"/>
                  <a:pt x="123" y="120"/>
                </a:cubicBezTo>
                <a:cubicBezTo>
                  <a:pt x="120" y="120"/>
                  <a:pt x="119" y="125"/>
                  <a:pt x="122" y="126"/>
                </a:cubicBezTo>
                <a:cubicBezTo>
                  <a:pt x="121" y="128"/>
                  <a:pt x="120" y="129"/>
                  <a:pt x="119" y="130"/>
                </a:cubicBezTo>
                <a:cubicBezTo>
                  <a:pt x="119" y="129"/>
                  <a:pt x="118" y="129"/>
                  <a:pt x="117" y="129"/>
                </a:cubicBezTo>
                <a:cubicBezTo>
                  <a:pt x="115" y="129"/>
                  <a:pt x="113" y="131"/>
                  <a:pt x="114" y="133"/>
                </a:cubicBezTo>
                <a:cubicBezTo>
                  <a:pt x="113" y="135"/>
                  <a:pt x="112" y="134"/>
                  <a:pt x="111" y="135"/>
                </a:cubicBezTo>
                <a:cubicBezTo>
                  <a:pt x="110" y="133"/>
                  <a:pt x="108" y="132"/>
                  <a:pt x="107" y="132"/>
                </a:cubicBezTo>
                <a:cubicBezTo>
                  <a:pt x="105" y="132"/>
                  <a:pt x="104" y="133"/>
                  <a:pt x="103" y="135"/>
                </a:cubicBezTo>
                <a:cubicBezTo>
                  <a:pt x="102" y="135"/>
                  <a:pt x="101" y="134"/>
                  <a:pt x="99" y="134"/>
                </a:cubicBezTo>
                <a:cubicBezTo>
                  <a:pt x="101" y="131"/>
                  <a:pt x="98" y="129"/>
                  <a:pt x="96" y="129"/>
                </a:cubicBezTo>
                <a:cubicBezTo>
                  <a:pt x="95" y="129"/>
                  <a:pt x="95" y="129"/>
                  <a:pt x="94" y="129"/>
                </a:cubicBezTo>
                <a:cubicBezTo>
                  <a:pt x="93" y="129"/>
                  <a:pt x="92" y="128"/>
                  <a:pt x="92" y="127"/>
                </a:cubicBezTo>
                <a:cubicBezTo>
                  <a:pt x="94" y="125"/>
                  <a:pt x="94" y="120"/>
                  <a:pt x="90" y="120"/>
                </a:cubicBezTo>
                <a:cubicBezTo>
                  <a:pt x="89" y="119"/>
                  <a:pt x="89" y="118"/>
                  <a:pt x="89" y="116"/>
                </a:cubicBezTo>
                <a:cubicBezTo>
                  <a:pt x="90" y="116"/>
                  <a:pt x="90" y="116"/>
                  <a:pt x="90" y="116"/>
                </a:cubicBezTo>
                <a:cubicBezTo>
                  <a:pt x="93" y="116"/>
                  <a:pt x="94" y="112"/>
                  <a:pt x="91" y="110"/>
                </a:cubicBezTo>
                <a:cubicBezTo>
                  <a:pt x="92" y="109"/>
                  <a:pt x="93" y="108"/>
                  <a:pt x="94" y="107"/>
                </a:cubicBezTo>
                <a:cubicBezTo>
                  <a:pt x="95" y="107"/>
                  <a:pt x="95" y="108"/>
                  <a:pt x="96" y="108"/>
                </a:cubicBezTo>
                <a:cubicBezTo>
                  <a:pt x="99" y="108"/>
                  <a:pt x="100" y="105"/>
                  <a:pt x="99" y="103"/>
                </a:cubicBezTo>
                <a:cubicBezTo>
                  <a:pt x="100" y="102"/>
                  <a:pt x="101" y="102"/>
                  <a:pt x="103" y="102"/>
                </a:cubicBezTo>
                <a:cubicBezTo>
                  <a:pt x="103" y="103"/>
                  <a:pt x="105" y="104"/>
                  <a:pt x="106" y="104"/>
                </a:cubicBezTo>
                <a:moveTo>
                  <a:pt x="65" y="59"/>
                </a:moveTo>
                <a:cubicBezTo>
                  <a:pt x="68" y="59"/>
                  <a:pt x="71" y="57"/>
                  <a:pt x="71" y="53"/>
                </a:cubicBezTo>
                <a:cubicBezTo>
                  <a:pt x="74" y="53"/>
                  <a:pt x="77" y="54"/>
                  <a:pt x="79" y="54"/>
                </a:cubicBezTo>
                <a:cubicBezTo>
                  <a:pt x="78" y="59"/>
                  <a:pt x="82" y="63"/>
                  <a:pt x="86" y="63"/>
                </a:cubicBezTo>
                <a:cubicBezTo>
                  <a:pt x="87" y="63"/>
                  <a:pt x="89" y="62"/>
                  <a:pt x="90" y="61"/>
                </a:cubicBezTo>
                <a:cubicBezTo>
                  <a:pt x="93" y="62"/>
                  <a:pt x="94" y="64"/>
                  <a:pt x="95" y="66"/>
                </a:cubicBezTo>
                <a:cubicBezTo>
                  <a:pt x="91" y="70"/>
                  <a:pt x="92" y="78"/>
                  <a:pt x="100" y="78"/>
                </a:cubicBezTo>
                <a:cubicBezTo>
                  <a:pt x="100" y="78"/>
                  <a:pt x="100" y="78"/>
                  <a:pt x="100" y="78"/>
                </a:cubicBezTo>
                <a:cubicBezTo>
                  <a:pt x="101" y="80"/>
                  <a:pt x="101" y="83"/>
                  <a:pt x="101" y="85"/>
                </a:cubicBezTo>
                <a:cubicBezTo>
                  <a:pt x="94" y="85"/>
                  <a:pt x="93" y="94"/>
                  <a:pt x="99" y="97"/>
                </a:cubicBezTo>
                <a:cubicBezTo>
                  <a:pt x="98" y="99"/>
                  <a:pt x="97" y="101"/>
                  <a:pt x="96" y="103"/>
                </a:cubicBezTo>
                <a:cubicBezTo>
                  <a:pt x="94" y="103"/>
                  <a:pt x="93" y="102"/>
                  <a:pt x="92" y="102"/>
                </a:cubicBezTo>
                <a:cubicBezTo>
                  <a:pt x="87" y="102"/>
                  <a:pt x="84" y="107"/>
                  <a:pt x="86" y="112"/>
                </a:cubicBezTo>
                <a:cubicBezTo>
                  <a:pt x="85" y="114"/>
                  <a:pt x="83" y="114"/>
                  <a:pt x="80" y="115"/>
                </a:cubicBezTo>
                <a:cubicBezTo>
                  <a:pt x="79" y="113"/>
                  <a:pt x="76" y="111"/>
                  <a:pt x="73" y="111"/>
                </a:cubicBezTo>
                <a:cubicBezTo>
                  <a:pt x="70" y="111"/>
                  <a:pt x="67" y="113"/>
                  <a:pt x="67" y="117"/>
                </a:cubicBezTo>
                <a:cubicBezTo>
                  <a:pt x="64" y="117"/>
                  <a:pt x="62" y="116"/>
                  <a:pt x="59" y="116"/>
                </a:cubicBezTo>
                <a:cubicBezTo>
                  <a:pt x="61" y="111"/>
                  <a:pt x="57" y="107"/>
                  <a:pt x="53" y="107"/>
                </a:cubicBezTo>
                <a:cubicBezTo>
                  <a:pt x="51" y="107"/>
                  <a:pt x="49" y="108"/>
                  <a:pt x="48" y="109"/>
                </a:cubicBezTo>
                <a:cubicBezTo>
                  <a:pt x="46" y="108"/>
                  <a:pt x="44" y="106"/>
                  <a:pt x="43" y="104"/>
                </a:cubicBezTo>
                <a:cubicBezTo>
                  <a:pt x="48" y="100"/>
                  <a:pt x="46" y="92"/>
                  <a:pt x="38" y="92"/>
                </a:cubicBezTo>
                <a:cubicBezTo>
                  <a:pt x="38" y="92"/>
                  <a:pt x="38" y="92"/>
                  <a:pt x="38" y="92"/>
                </a:cubicBezTo>
                <a:cubicBezTo>
                  <a:pt x="37" y="90"/>
                  <a:pt x="37" y="87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44" y="85"/>
                  <a:pt x="45" y="75"/>
                  <a:pt x="39" y="73"/>
                </a:cubicBezTo>
                <a:cubicBezTo>
                  <a:pt x="40" y="71"/>
                  <a:pt x="42" y="69"/>
                  <a:pt x="43" y="67"/>
                </a:cubicBezTo>
                <a:cubicBezTo>
                  <a:pt x="44" y="67"/>
                  <a:pt x="46" y="68"/>
                  <a:pt x="47" y="68"/>
                </a:cubicBezTo>
                <a:cubicBezTo>
                  <a:pt x="52" y="68"/>
                  <a:pt x="54" y="63"/>
                  <a:pt x="52" y="58"/>
                </a:cubicBezTo>
                <a:cubicBezTo>
                  <a:pt x="53" y="56"/>
                  <a:pt x="56" y="56"/>
                  <a:pt x="58" y="55"/>
                </a:cubicBezTo>
                <a:cubicBezTo>
                  <a:pt x="59" y="57"/>
                  <a:pt x="62" y="59"/>
                  <a:pt x="65" y="59"/>
                </a:cubicBezTo>
                <a:moveTo>
                  <a:pt x="54" y="0"/>
                </a:moveTo>
                <a:cubicBezTo>
                  <a:pt x="54" y="0"/>
                  <a:pt x="54" y="0"/>
                  <a:pt x="54" y="0"/>
                </a:cubicBezTo>
                <a:cubicBezTo>
                  <a:pt x="0" y="171"/>
                  <a:pt x="0" y="171"/>
                  <a:pt x="0" y="171"/>
                </a:cubicBezTo>
                <a:cubicBezTo>
                  <a:pt x="0" y="171"/>
                  <a:pt x="0" y="171"/>
                  <a:pt x="0" y="171"/>
                </a:cubicBezTo>
                <a:cubicBezTo>
                  <a:pt x="175" y="132"/>
                  <a:pt x="175" y="132"/>
                  <a:pt x="175" y="132"/>
                </a:cubicBezTo>
                <a:cubicBezTo>
                  <a:pt x="175" y="132"/>
                  <a:pt x="175" y="132"/>
                  <a:pt x="175" y="132"/>
                </a:cubicBezTo>
                <a:cubicBezTo>
                  <a:pt x="54" y="0"/>
                  <a:pt x="54" y="0"/>
                  <a:pt x="54" y="0"/>
                </a:cubicBezTo>
              </a:path>
            </a:pathLst>
          </a:custGeom>
          <a:solidFill>
            <a:srgbClr val="1c64b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CustomShape 39"/>
          <p:cNvSpPr/>
          <p:nvPr/>
        </p:nvSpPr>
        <p:spPr>
          <a:xfrm>
            <a:off x="1468800" y="2281320"/>
            <a:ext cx="446040" cy="410760"/>
          </a:xfrm>
          <a:custGeom>
            <a:avLst/>
            <a:gdLst/>
            <a:ahLst/>
            <a:rect l="l" t="t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PlaceHolder 40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68760" rIns="68760" tIns="34200" bIns="3420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/>
          </a:p>
          <a:p>
            <a:pPr>
              <a:lnSpc>
                <a:spcPct val="100000"/>
              </a:lnSpc>
            </a:pPr>
            <a:r>
              <a:rPr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структурыEDIT TEXT</a:t>
            </a:r>
            <a:endParaRPr/>
          </a:p>
        </p:txBody>
      </p:sp>
      <p:sp>
        <p:nvSpPr>
          <p:cNvPr id="40" name="CustomShape 41"/>
          <p:cNvSpPr/>
          <p:nvPr/>
        </p:nvSpPr>
        <p:spPr>
          <a:xfrm>
            <a:off x="8192160" y="4520880"/>
            <a:ext cx="413280" cy="119520"/>
          </a:xfrm>
          <a:custGeom>
            <a:avLst/>
            <a:gdLst/>
            <a:ahLst/>
            <a:rect l="l" t="t" r="r" b="b"/>
            <a:pathLst>
              <a:path w="646" h="187">
                <a:moveTo>
                  <a:pt x="0" y="0"/>
                </a:moveTo>
                <a:cubicBezTo>
                  <a:pt x="646" y="0"/>
                  <a:pt x="646" y="0"/>
                  <a:pt x="646" y="0"/>
                </a:cubicBezTo>
                <a:cubicBezTo>
                  <a:pt x="646" y="186"/>
                  <a:pt x="646" y="186"/>
                  <a:pt x="646" y="186"/>
                </a:cubicBezTo>
                <a:cubicBezTo>
                  <a:pt x="431" y="187"/>
                  <a:pt x="215" y="186"/>
                  <a:pt x="0" y="187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moveTo>
                  <a:pt x="369" y="41"/>
                </a:moveTo>
                <a:cubicBezTo>
                  <a:pt x="361" y="43"/>
                  <a:pt x="346" y="41"/>
                  <a:pt x="334" y="41"/>
                </a:cubicBezTo>
                <a:cubicBezTo>
                  <a:pt x="316" y="41"/>
                  <a:pt x="316" y="41"/>
                  <a:pt x="316" y="41"/>
                </a:cubicBezTo>
                <a:cubicBezTo>
                  <a:pt x="309" y="41"/>
                  <a:pt x="302" y="42"/>
                  <a:pt x="298" y="41"/>
                </a:cubicBezTo>
                <a:cubicBezTo>
                  <a:pt x="295" y="40"/>
                  <a:pt x="293" y="36"/>
                  <a:pt x="290" y="37"/>
                </a:cubicBezTo>
                <a:cubicBezTo>
                  <a:pt x="289" y="45"/>
                  <a:pt x="288" y="58"/>
                  <a:pt x="289" y="66"/>
                </a:cubicBezTo>
                <a:cubicBezTo>
                  <a:pt x="292" y="66"/>
                  <a:pt x="292" y="66"/>
                  <a:pt x="292" y="66"/>
                </a:cubicBezTo>
                <a:cubicBezTo>
                  <a:pt x="294" y="50"/>
                  <a:pt x="306" y="44"/>
                  <a:pt x="325" y="48"/>
                </a:cubicBezTo>
                <a:cubicBezTo>
                  <a:pt x="325" y="117"/>
                  <a:pt x="325" y="117"/>
                  <a:pt x="325" y="117"/>
                </a:cubicBezTo>
                <a:cubicBezTo>
                  <a:pt x="325" y="129"/>
                  <a:pt x="326" y="138"/>
                  <a:pt x="316" y="140"/>
                </a:cubicBezTo>
                <a:cubicBezTo>
                  <a:pt x="312" y="141"/>
                  <a:pt x="307" y="139"/>
                  <a:pt x="309" y="144"/>
                </a:cubicBezTo>
                <a:cubicBezTo>
                  <a:pt x="324" y="145"/>
                  <a:pt x="344" y="146"/>
                  <a:pt x="358" y="144"/>
                </a:cubicBezTo>
                <a:cubicBezTo>
                  <a:pt x="358" y="141"/>
                  <a:pt x="358" y="141"/>
                  <a:pt x="358" y="141"/>
                </a:cubicBezTo>
                <a:cubicBezTo>
                  <a:pt x="350" y="140"/>
                  <a:pt x="344" y="139"/>
                  <a:pt x="343" y="130"/>
                </a:cubicBezTo>
                <a:cubicBezTo>
                  <a:pt x="341" y="119"/>
                  <a:pt x="343" y="103"/>
                  <a:pt x="343" y="89"/>
                </a:cubicBezTo>
                <a:cubicBezTo>
                  <a:pt x="343" y="47"/>
                  <a:pt x="343" y="47"/>
                  <a:pt x="343" y="47"/>
                </a:cubicBezTo>
                <a:cubicBezTo>
                  <a:pt x="353" y="48"/>
                  <a:pt x="362" y="46"/>
                  <a:pt x="368" y="50"/>
                </a:cubicBezTo>
                <a:cubicBezTo>
                  <a:pt x="373" y="53"/>
                  <a:pt x="372" y="60"/>
                  <a:pt x="375" y="66"/>
                </a:cubicBezTo>
                <a:cubicBezTo>
                  <a:pt x="379" y="66"/>
                  <a:pt x="379" y="66"/>
                  <a:pt x="379" y="66"/>
                </a:cubicBezTo>
                <a:cubicBezTo>
                  <a:pt x="379" y="57"/>
                  <a:pt x="377" y="45"/>
                  <a:pt x="377" y="37"/>
                </a:cubicBezTo>
                <a:cubicBezTo>
                  <a:pt x="375" y="36"/>
                  <a:pt x="373" y="40"/>
                  <a:pt x="369" y="41"/>
                </a:cubicBezTo>
                <a:moveTo>
                  <a:pt x="207" y="69"/>
                </a:moveTo>
                <a:cubicBezTo>
                  <a:pt x="208" y="96"/>
                  <a:pt x="243" y="97"/>
                  <a:pt x="252" y="113"/>
                </a:cubicBezTo>
                <a:cubicBezTo>
                  <a:pt x="259" y="127"/>
                  <a:pt x="250" y="143"/>
                  <a:pt x="233" y="141"/>
                </a:cubicBezTo>
                <a:cubicBezTo>
                  <a:pt x="219" y="139"/>
                  <a:pt x="214" y="126"/>
                  <a:pt x="208" y="115"/>
                </a:cubicBezTo>
                <a:cubicBezTo>
                  <a:pt x="207" y="116"/>
                  <a:pt x="205" y="116"/>
                  <a:pt x="204" y="116"/>
                </a:cubicBezTo>
                <a:cubicBezTo>
                  <a:pt x="204" y="124"/>
                  <a:pt x="207" y="133"/>
                  <a:pt x="208" y="141"/>
                </a:cubicBezTo>
                <a:cubicBezTo>
                  <a:pt x="235" y="155"/>
                  <a:pt x="268" y="145"/>
                  <a:pt x="270" y="119"/>
                </a:cubicBezTo>
                <a:cubicBezTo>
                  <a:pt x="272" y="106"/>
                  <a:pt x="266" y="97"/>
                  <a:pt x="260" y="92"/>
                </a:cubicBezTo>
                <a:cubicBezTo>
                  <a:pt x="249" y="83"/>
                  <a:pt x="232" y="81"/>
                  <a:pt x="225" y="69"/>
                </a:cubicBezTo>
                <a:cubicBezTo>
                  <a:pt x="221" y="61"/>
                  <a:pt x="224" y="51"/>
                  <a:pt x="231" y="47"/>
                </a:cubicBezTo>
                <a:cubicBezTo>
                  <a:pt x="243" y="40"/>
                  <a:pt x="253" y="48"/>
                  <a:pt x="258" y="56"/>
                </a:cubicBezTo>
                <a:cubicBezTo>
                  <a:pt x="258" y="58"/>
                  <a:pt x="260" y="65"/>
                  <a:pt x="262" y="65"/>
                </a:cubicBezTo>
                <a:cubicBezTo>
                  <a:pt x="263" y="65"/>
                  <a:pt x="264" y="64"/>
                  <a:pt x="266" y="64"/>
                </a:cubicBezTo>
                <a:cubicBezTo>
                  <a:pt x="266" y="58"/>
                  <a:pt x="263" y="50"/>
                  <a:pt x="263" y="42"/>
                </a:cubicBezTo>
                <a:cubicBezTo>
                  <a:pt x="238" y="32"/>
                  <a:pt x="207" y="41"/>
                  <a:pt x="207" y="69"/>
                </a:cubicBezTo>
                <a:moveTo>
                  <a:pt x="44" y="42"/>
                </a:moveTo>
                <a:cubicBezTo>
                  <a:pt x="44" y="45"/>
                  <a:pt x="44" y="45"/>
                  <a:pt x="44" y="45"/>
                </a:cubicBezTo>
                <a:cubicBezTo>
                  <a:pt x="59" y="43"/>
                  <a:pt x="58" y="57"/>
                  <a:pt x="58" y="71"/>
                </a:cubicBezTo>
                <a:cubicBezTo>
                  <a:pt x="58" y="93"/>
                  <a:pt x="58" y="93"/>
                  <a:pt x="58" y="93"/>
                </a:cubicBezTo>
                <a:cubicBezTo>
                  <a:pt x="58" y="106"/>
                  <a:pt x="61" y="135"/>
                  <a:pt x="53" y="139"/>
                </a:cubicBezTo>
                <a:cubicBezTo>
                  <a:pt x="49" y="141"/>
                  <a:pt x="42" y="138"/>
                  <a:pt x="43" y="144"/>
                </a:cubicBezTo>
                <a:cubicBezTo>
                  <a:pt x="67" y="146"/>
                  <a:pt x="94" y="144"/>
                  <a:pt x="118" y="145"/>
                </a:cubicBezTo>
                <a:cubicBezTo>
                  <a:pt x="120" y="136"/>
                  <a:pt x="123" y="128"/>
                  <a:pt x="124" y="119"/>
                </a:cubicBezTo>
                <a:cubicBezTo>
                  <a:pt x="118" y="116"/>
                  <a:pt x="118" y="121"/>
                  <a:pt x="117" y="124"/>
                </a:cubicBezTo>
                <a:cubicBezTo>
                  <a:pt x="113" y="135"/>
                  <a:pt x="107" y="139"/>
                  <a:pt x="93" y="139"/>
                </a:cubicBezTo>
                <a:cubicBezTo>
                  <a:pt x="84" y="139"/>
                  <a:pt x="77" y="138"/>
                  <a:pt x="76" y="127"/>
                </a:cubicBezTo>
                <a:cubicBezTo>
                  <a:pt x="75" y="117"/>
                  <a:pt x="76" y="104"/>
                  <a:pt x="76" y="92"/>
                </a:cubicBezTo>
                <a:cubicBezTo>
                  <a:pt x="76" y="79"/>
                  <a:pt x="75" y="66"/>
                  <a:pt x="76" y="56"/>
                </a:cubicBezTo>
                <a:cubicBezTo>
                  <a:pt x="76" y="48"/>
                  <a:pt x="79" y="47"/>
                  <a:pt x="85" y="45"/>
                </a:cubicBezTo>
                <a:cubicBezTo>
                  <a:pt x="87" y="45"/>
                  <a:pt x="91" y="47"/>
                  <a:pt x="90" y="42"/>
                </a:cubicBezTo>
                <a:cubicBezTo>
                  <a:pt x="76" y="40"/>
                  <a:pt x="59" y="41"/>
                  <a:pt x="44" y="41"/>
                </a:cubicBezTo>
                <a:cubicBezTo>
                  <a:pt x="44" y="41"/>
                  <a:pt x="44" y="41"/>
                  <a:pt x="44" y="42"/>
                </a:cubicBezTo>
                <a:moveTo>
                  <a:pt x="139" y="42"/>
                </a:moveTo>
                <a:cubicBezTo>
                  <a:pt x="139" y="45"/>
                  <a:pt x="139" y="45"/>
                  <a:pt x="139" y="45"/>
                </a:cubicBezTo>
                <a:cubicBezTo>
                  <a:pt x="147" y="45"/>
                  <a:pt x="151" y="47"/>
                  <a:pt x="152" y="56"/>
                </a:cubicBezTo>
                <a:cubicBezTo>
                  <a:pt x="153" y="66"/>
                  <a:pt x="152" y="78"/>
                  <a:pt x="152" y="93"/>
                </a:cubicBezTo>
                <a:cubicBezTo>
                  <a:pt x="152" y="106"/>
                  <a:pt x="153" y="120"/>
                  <a:pt x="152" y="130"/>
                </a:cubicBezTo>
                <a:cubicBezTo>
                  <a:pt x="152" y="132"/>
                  <a:pt x="151" y="136"/>
                  <a:pt x="151" y="137"/>
                </a:cubicBezTo>
                <a:cubicBezTo>
                  <a:pt x="148" y="140"/>
                  <a:pt x="139" y="140"/>
                  <a:pt x="139" y="142"/>
                </a:cubicBezTo>
                <a:cubicBezTo>
                  <a:pt x="138" y="143"/>
                  <a:pt x="139" y="143"/>
                  <a:pt x="139" y="144"/>
                </a:cubicBezTo>
                <a:cubicBezTo>
                  <a:pt x="146" y="146"/>
                  <a:pt x="162" y="145"/>
                  <a:pt x="173" y="145"/>
                </a:cubicBezTo>
                <a:cubicBezTo>
                  <a:pt x="177" y="145"/>
                  <a:pt x="186" y="147"/>
                  <a:pt x="184" y="141"/>
                </a:cubicBezTo>
                <a:cubicBezTo>
                  <a:pt x="181" y="140"/>
                  <a:pt x="175" y="140"/>
                  <a:pt x="173" y="138"/>
                </a:cubicBezTo>
                <a:cubicBezTo>
                  <a:pt x="170" y="135"/>
                  <a:pt x="170" y="124"/>
                  <a:pt x="170" y="118"/>
                </a:cubicBezTo>
                <a:cubicBezTo>
                  <a:pt x="170" y="94"/>
                  <a:pt x="170" y="94"/>
                  <a:pt x="170" y="94"/>
                </a:cubicBezTo>
                <a:cubicBezTo>
                  <a:pt x="170" y="82"/>
                  <a:pt x="167" y="53"/>
                  <a:pt x="173" y="48"/>
                </a:cubicBezTo>
                <a:cubicBezTo>
                  <a:pt x="176" y="44"/>
                  <a:pt x="186" y="47"/>
                  <a:pt x="184" y="41"/>
                </a:cubicBezTo>
                <a:cubicBezTo>
                  <a:pt x="170" y="40"/>
                  <a:pt x="154" y="41"/>
                  <a:pt x="139" y="41"/>
                </a:cubicBezTo>
                <a:cubicBezTo>
                  <a:pt x="139" y="41"/>
                  <a:pt x="139" y="41"/>
                  <a:pt x="139" y="42"/>
                </a:cubicBezTo>
                <a:moveTo>
                  <a:pt x="397" y="45"/>
                </a:moveTo>
                <a:cubicBezTo>
                  <a:pt x="410" y="44"/>
                  <a:pt x="410" y="53"/>
                  <a:pt x="411" y="67"/>
                </a:cubicBezTo>
                <a:cubicBezTo>
                  <a:pt x="411" y="83"/>
                  <a:pt x="411" y="99"/>
                  <a:pt x="411" y="115"/>
                </a:cubicBezTo>
                <a:cubicBezTo>
                  <a:pt x="411" y="123"/>
                  <a:pt x="411" y="134"/>
                  <a:pt x="408" y="137"/>
                </a:cubicBezTo>
                <a:cubicBezTo>
                  <a:pt x="405" y="141"/>
                  <a:pt x="398" y="139"/>
                  <a:pt x="395" y="141"/>
                </a:cubicBezTo>
                <a:cubicBezTo>
                  <a:pt x="395" y="144"/>
                  <a:pt x="395" y="144"/>
                  <a:pt x="395" y="144"/>
                </a:cubicBezTo>
                <a:cubicBezTo>
                  <a:pt x="421" y="145"/>
                  <a:pt x="448" y="145"/>
                  <a:pt x="474" y="145"/>
                </a:cubicBezTo>
                <a:cubicBezTo>
                  <a:pt x="476" y="137"/>
                  <a:pt x="478" y="128"/>
                  <a:pt x="479" y="119"/>
                </a:cubicBezTo>
                <a:cubicBezTo>
                  <a:pt x="473" y="116"/>
                  <a:pt x="473" y="123"/>
                  <a:pt x="471" y="127"/>
                </a:cubicBezTo>
                <a:cubicBezTo>
                  <a:pt x="467" y="136"/>
                  <a:pt x="460" y="139"/>
                  <a:pt x="447" y="139"/>
                </a:cubicBezTo>
                <a:cubicBezTo>
                  <a:pt x="444" y="139"/>
                  <a:pt x="436" y="139"/>
                  <a:pt x="432" y="137"/>
                </a:cubicBezTo>
                <a:cubicBezTo>
                  <a:pt x="428" y="135"/>
                  <a:pt x="428" y="125"/>
                  <a:pt x="428" y="118"/>
                </a:cubicBezTo>
                <a:cubicBezTo>
                  <a:pt x="428" y="109"/>
                  <a:pt x="428" y="101"/>
                  <a:pt x="428" y="94"/>
                </a:cubicBezTo>
                <a:cubicBezTo>
                  <a:pt x="437" y="96"/>
                  <a:pt x="449" y="92"/>
                  <a:pt x="455" y="96"/>
                </a:cubicBezTo>
                <a:cubicBezTo>
                  <a:pt x="458" y="99"/>
                  <a:pt x="456" y="104"/>
                  <a:pt x="459" y="108"/>
                </a:cubicBezTo>
                <a:cubicBezTo>
                  <a:pt x="463" y="108"/>
                  <a:pt x="463" y="108"/>
                  <a:pt x="463" y="108"/>
                </a:cubicBezTo>
                <a:cubicBezTo>
                  <a:pt x="463" y="74"/>
                  <a:pt x="463" y="74"/>
                  <a:pt x="463" y="74"/>
                </a:cubicBezTo>
                <a:cubicBezTo>
                  <a:pt x="458" y="74"/>
                  <a:pt x="458" y="74"/>
                  <a:pt x="458" y="74"/>
                </a:cubicBezTo>
                <a:cubicBezTo>
                  <a:pt x="457" y="79"/>
                  <a:pt x="458" y="84"/>
                  <a:pt x="454" y="86"/>
                </a:cubicBezTo>
                <a:cubicBezTo>
                  <a:pt x="448" y="89"/>
                  <a:pt x="436" y="86"/>
                  <a:pt x="428" y="87"/>
                </a:cubicBezTo>
                <a:cubicBezTo>
                  <a:pt x="429" y="76"/>
                  <a:pt x="426" y="57"/>
                  <a:pt x="430" y="47"/>
                </a:cubicBezTo>
                <a:cubicBezTo>
                  <a:pt x="441" y="48"/>
                  <a:pt x="453" y="45"/>
                  <a:pt x="460" y="50"/>
                </a:cubicBezTo>
                <a:cubicBezTo>
                  <a:pt x="465" y="53"/>
                  <a:pt x="464" y="60"/>
                  <a:pt x="468" y="65"/>
                </a:cubicBezTo>
                <a:cubicBezTo>
                  <a:pt x="469" y="66"/>
                  <a:pt x="469" y="65"/>
                  <a:pt x="471" y="65"/>
                </a:cubicBezTo>
                <a:cubicBezTo>
                  <a:pt x="471" y="58"/>
                  <a:pt x="470" y="48"/>
                  <a:pt x="469" y="41"/>
                </a:cubicBezTo>
                <a:cubicBezTo>
                  <a:pt x="397" y="41"/>
                  <a:pt x="397" y="41"/>
                  <a:pt x="397" y="41"/>
                </a:cubicBezTo>
                <a:cubicBezTo>
                  <a:pt x="396" y="41"/>
                  <a:pt x="397" y="44"/>
                  <a:pt x="397" y="45"/>
                </a:cubicBezTo>
                <a:moveTo>
                  <a:pt x="495" y="42"/>
                </a:moveTo>
                <a:cubicBezTo>
                  <a:pt x="495" y="45"/>
                  <a:pt x="495" y="45"/>
                  <a:pt x="495" y="45"/>
                </a:cubicBezTo>
                <a:cubicBezTo>
                  <a:pt x="498" y="46"/>
                  <a:pt x="504" y="45"/>
                  <a:pt x="506" y="48"/>
                </a:cubicBezTo>
                <a:cubicBezTo>
                  <a:pt x="509" y="52"/>
                  <a:pt x="508" y="62"/>
                  <a:pt x="508" y="70"/>
                </a:cubicBezTo>
                <a:cubicBezTo>
                  <a:pt x="508" y="117"/>
                  <a:pt x="508" y="117"/>
                  <a:pt x="508" y="117"/>
                </a:cubicBezTo>
                <a:cubicBezTo>
                  <a:pt x="508" y="131"/>
                  <a:pt x="509" y="138"/>
                  <a:pt x="499" y="140"/>
                </a:cubicBezTo>
                <a:cubicBezTo>
                  <a:pt x="498" y="141"/>
                  <a:pt x="493" y="139"/>
                  <a:pt x="494" y="143"/>
                </a:cubicBezTo>
                <a:cubicBezTo>
                  <a:pt x="494" y="146"/>
                  <a:pt x="495" y="145"/>
                  <a:pt x="497" y="145"/>
                </a:cubicBezTo>
                <a:cubicBezTo>
                  <a:pt x="508" y="146"/>
                  <a:pt x="523" y="145"/>
                  <a:pt x="533" y="145"/>
                </a:cubicBezTo>
                <a:cubicBezTo>
                  <a:pt x="573" y="145"/>
                  <a:pt x="602" y="127"/>
                  <a:pt x="601" y="88"/>
                </a:cubicBezTo>
                <a:cubicBezTo>
                  <a:pt x="601" y="71"/>
                  <a:pt x="593" y="58"/>
                  <a:pt x="584" y="51"/>
                </a:cubicBezTo>
                <a:cubicBezTo>
                  <a:pt x="564" y="37"/>
                  <a:pt x="530" y="42"/>
                  <a:pt x="496" y="41"/>
                </a:cubicBezTo>
                <a:cubicBezTo>
                  <a:pt x="495" y="41"/>
                  <a:pt x="495" y="41"/>
                  <a:pt x="495" y="42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42"/>
          <p:cNvSpPr/>
          <p:nvPr/>
        </p:nvSpPr>
        <p:spPr>
          <a:xfrm>
            <a:off x="8528040" y="4547880"/>
            <a:ext cx="36360" cy="61920"/>
          </a:xfrm>
          <a:custGeom>
            <a:avLst/>
            <a:gdLst/>
            <a:ahLst/>
            <a:rect l="l" t="t" r="r" b="b"/>
            <a:pathLst>
              <a:path w="57" h="97">
                <a:moveTo>
                  <a:pt x="3" y="6"/>
                </a:moveTo>
                <a:cubicBezTo>
                  <a:pt x="38" y="0"/>
                  <a:pt x="57" y="18"/>
                  <a:pt x="57" y="51"/>
                </a:cubicBezTo>
                <a:cubicBezTo>
                  <a:pt x="57" y="74"/>
                  <a:pt x="46" y="94"/>
                  <a:pt x="22" y="97"/>
                </a:cubicBezTo>
                <a:cubicBezTo>
                  <a:pt x="16" y="97"/>
                  <a:pt x="9" y="97"/>
                  <a:pt x="6" y="94"/>
                </a:cubicBezTo>
                <a:cubicBezTo>
                  <a:pt x="0" y="89"/>
                  <a:pt x="2" y="62"/>
                  <a:pt x="2" y="51"/>
                </a:cubicBezTo>
                <a:cubicBezTo>
                  <a:pt x="2" y="35"/>
                  <a:pt x="1" y="20"/>
                  <a:pt x="3" y="6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3"/>
          <p:cNvSpPr/>
          <p:nvPr/>
        </p:nvSpPr>
        <p:spPr>
          <a:xfrm>
            <a:off x="8420040" y="4663080"/>
            <a:ext cx="86760" cy="135720"/>
          </a:xfrm>
          <a:custGeom>
            <a:avLst/>
            <a:gdLst/>
            <a:ahLst/>
            <a:rect l="l" t="t" r="r" b="b"/>
            <a:pathLst>
              <a:path w="136" h="212">
                <a:moveTo>
                  <a:pt x="123" y="13"/>
                </a:moveTo>
                <a:cubicBezTo>
                  <a:pt x="123" y="43"/>
                  <a:pt x="123" y="43"/>
                  <a:pt x="123" y="43"/>
                </a:cubicBezTo>
                <a:cubicBezTo>
                  <a:pt x="104" y="36"/>
                  <a:pt x="59" y="24"/>
                  <a:pt x="46" y="44"/>
                </a:cubicBezTo>
                <a:cubicBezTo>
                  <a:pt x="43" y="49"/>
                  <a:pt x="42" y="57"/>
                  <a:pt x="44" y="64"/>
                </a:cubicBezTo>
                <a:cubicBezTo>
                  <a:pt x="48" y="74"/>
                  <a:pt x="64" y="80"/>
                  <a:pt x="75" y="85"/>
                </a:cubicBezTo>
                <a:cubicBezTo>
                  <a:pt x="99" y="96"/>
                  <a:pt x="124" y="106"/>
                  <a:pt x="132" y="133"/>
                </a:cubicBezTo>
                <a:cubicBezTo>
                  <a:pt x="136" y="145"/>
                  <a:pt x="135" y="163"/>
                  <a:pt x="129" y="176"/>
                </a:cubicBezTo>
                <a:cubicBezTo>
                  <a:pt x="120" y="194"/>
                  <a:pt x="100" y="206"/>
                  <a:pt x="77" y="209"/>
                </a:cubicBezTo>
                <a:cubicBezTo>
                  <a:pt x="52" y="212"/>
                  <a:pt x="27" y="207"/>
                  <a:pt x="5" y="200"/>
                </a:cubicBezTo>
                <a:cubicBezTo>
                  <a:pt x="5" y="170"/>
                  <a:pt x="5" y="170"/>
                  <a:pt x="5" y="170"/>
                </a:cubicBezTo>
                <a:cubicBezTo>
                  <a:pt x="27" y="178"/>
                  <a:pt x="79" y="190"/>
                  <a:pt x="90" y="166"/>
                </a:cubicBezTo>
                <a:cubicBezTo>
                  <a:pt x="93" y="161"/>
                  <a:pt x="94" y="153"/>
                  <a:pt x="91" y="146"/>
                </a:cubicBezTo>
                <a:cubicBezTo>
                  <a:pt x="86" y="133"/>
                  <a:pt x="64" y="126"/>
                  <a:pt x="51" y="119"/>
                </a:cubicBezTo>
                <a:cubicBezTo>
                  <a:pt x="26" y="107"/>
                  <a:pt x="0" y="94"/>
                  <a:pt x="2" y="57"/>
                </a:cubicBezTo>
                <a:cubicBezTo>
                  <a:pt x="3" y="38"/>
                  <a:pt x="12" y="27"/>
                  <a:pt x="24" y="18"/>
                </a:cubicBezTo>
                <a:cubicBezTo>
                  <a:pt x="47" y="2"/>
                  <a:pt x="94" y="0"/>
                  <a:pt x="123" y="13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44"/>
          <p:cNvSpPr/>
          <p:nvPr/>
        </p:nvSpPr>
        <p:spPr>
          <a:xfrm>
            <a:off x="8192160" y="4667760"/>
            <a:ext cx="101880" cy="127800"/>
          </a:xfrm>
          <a:custGeom>
            <a:avLst/>
            <a:gdLst/>
            <a:ahLst/>
            <a:rect l="l" t="t" r="r" b="b"/>
            <a:pathLst>
              <a:path w="160" h="200">
                <a:moveTo>
                  <a:pt x="0" y="0"/>
                </a:moveTo>
                <a:cubicBezTo>
                  <a:pt x="60" y="0"/>
                  <a:pt x="60" y="0"/>
                  <a:pt x="60" y="0"/>
                </a:cubicBezTo>
                <a:cubicBezTo>
                  <a:pt x="81" y="48"/>
                  <a:pt x="102" y="95"/>
                  <a:pt x="122" y="144"/>
                </a:cubicBezTo>
                <a:cubicBezTo>
                  <a:pt x="123" y="97"/>
                  <a:pt x="123" y="48"/>
                  <a:pt x="123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60" y="200"/>
                  <a:pt x="160" y="200"/>
                  <a:pt x="160" y="200"/>
                </a:cubicBezTo>
                <a:cubicBezTo>
                  <a:pt x="107" y="200"/>
                  <a:pt x="107" y="200"/>
                  <a:pt x="107" y="200"/>
                </a:cubicBezTo>
                <a:cubicBezTo>
                  <a:pt x="83" y="149"/>
                  <a:pt x="61" y="95"/>
                  <a:pt x="37" y="43"/>
                </a:cubicBezTo>
                <a:cubicBezTo>
                  <a:pt x="37" y="200"/>
                  <a:pt x="37" y="200"/>
                  <a:pt x="37" y="200"/>
                </a:cubicBezTo>
                <a:cubicBezTo>
                  <a:pt x="0" y="200"/>
                  <a:pt x="0" y="200"/>
                  <a:pt x="0" y="200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45"/>
          <p:cNvSpPr/>
          <p:nvPr/>
        </p:nvSpPr>
        <p:spPr>
          <a:xfrm>
            <a:off x="8304840" y="4667760"/>
            <a:ext cx="112680" cy="127800"/>
          </a:xfrm>
          <a:custGeom>
            <a:avLst/>
            <a:gdLst/>
            <a:ahLst/>
            <a:rect l="l" t="t" r="r" b="b"/>
            <a:pathLst>
              <a:path w="176" h="200">
                <a:moveTo>
                  <a:pt x="48" y="0"/>
                </a:moveTo>
                <a:cubicBezTo>
                  <a:pt x="63" y="29"/>
                  <a:pt x="77" y="58"/>
                  <a:pt x="92" y="88"/>
                </a:cubicBezTo>
                <a:cubicBezTo>
                  <a:pt x="107" y="59"/>
                  <a:pt x="121" y="29"/>
                  <a:pt x="136" y="0"/>
                </a:cubicBezTo>
                <a:cubicBezTo>
                  <a:pt x="176" y="0"/>
                  <a:pt x="176" y="0"/>
                  <a:pt x="176" y="0"/>
                </a:cubicBezTo>
                <a:cubicBezTo>
                  <a:pt x="157" y="36"/>
                  <a:pt x="137" y="72"/>
                  <a:pt x="117" y="109"/>
                </a:cubicBezTo>
                <a:cubicBezTo>
                  <a:pt x="115" y="114"/>
                  <a:pt x="110" y="120"/>
                  <a:pt x="109" y="125"/>
                </a:cubicBezTo>
                <a:cubicBezTo>
                  <a:pt x="108" y="130"/>
                  <a:pt x="109" y="137"/>
                  <a:pt x="109" y="144"/>
                </a:cubicBezTo>
                <a:cubicBezTo>
                  <a:pt x="109" y="200"/>
                  <a:pt x="109" y="200"/>
                  <a:pt x="109" y="200"/>
                </a:cubicBezTo>
                <a:cubicBezTo>
                  <a:pt x="66" y="200"/>
                  <a:pt x="66" y="200"/>
                  <a:pt x="66" y="200"/>
                </a:cubicBezTo>
                <a:cubicBezTo>
                  <a:pt x="66" y="143"/>
                  <a:pt x="66" y="143"/>
                  <a:pt x="66" y="143"/>
                </a:cubicBezTo>
                <a:cubicBezTo>
                  <a:pt x="66" y="137"/>
                  <a:pt x="67" y="130"/>
                  <a:pt x="66" y="124"/>
                </a:cubicBezTo>
                <a:cubicBezTo>
                  <a:pt x="66" y="120"/>
                  <a:pt x="61" y="113"/>
                  <a:pt x="58" y="108"/>
                </a:cubicBezTo>
                <a:cubicBezTo>
                  <a:pt x="39" y="73"/>
                  <a:pt x="19" y="36"/>
                  <a:pt x="1" y="0"/>
                </a:cubicBezTo>
                <a:cubicBezTo>
                  <a:pt x="0" y="0"/>
                  <a:pt x="2" y="0"/>
                  <a:pt x="2" y="0"/>
                </a:cubicBezTo>
                <a:lnTo>
                  <a:pt x="48" y="0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46"/>
          <p:cNvSpPr/>
          <p:nvPr/>
        </p:nvSpPr>
        <p:spPr>
          <a:xfrm>
            <a:off x="8525880" y="4667040"/>
            <a:ext cx="80280" cy="128160"/>
          </a:xfrm>
          <a:custGeom>
            <a:avLst/>
            <a:gdLst/>
            <a:ahLst/>
            <a:rect l="l" t="t" r="r" b="b"/>
            <a:pathLst>
              <a:path w="126" h="201">
                <a:moveTo>
                  <a:pt x="1" y="1"/>
                </a:moveTo>
                <a:cubicBezTo>
                  <a:pt x="41" y="1"/>
                  <a:pt x="82" y="0"/>
                  <a:pt x="122" y="1"/>
                </a:cubicBezTo>
                <a:cubicBezTo>
                  <a:pt x="122" y="29"/>
                  <a:pt x="122" y="29"/>
                  <a:pt x="122" y="29"/>
                </a:cubicBezTo>
                <a:cubicBezTo>
                  <a:pt x="96" y="30"/>
                  <a:pt x="69" y="29"/>
                  <a:pt x="42" y="30"/>
                </a:cubicBezTo>
                <a:cubicBezTo>
                  <a:pt x="41" y="46"/>
                  <a:pt x="43" y="66"/>
                  <a:pt x="41" y="83"/>
                </a:cubicBezTo>
                <a:cubicBezTo>
                  <a:pt x="65" y="84"/>
                  <a:pt x="90" y="83"/>
                  <a:pt x="115" y="83"/>
                </a:cubicBezTo>
                <a:cubicBezTo>
                  <a:pt x="115" y="112"/>
                  <a:pt x="115" y="112"/>
                  <a:pt x="115" y="112"/>
                </a:cubicBezTo>
                <a:cubicBezTo>
                  <a:pt x="42" y="112"/>
                  <a:pt x="42" y="112"/>
                  <a:pt x="42" y="112"/>
                </a:cubicBezTo>
                <a:cubicBezTo>
                  <a:pt x="41" y="131"/>
                  <a:pt x="43" y="154"/>
                  <a:pt x="41" y="173"/>
                </a:cubicBezTo>
                <a:cubicBezTo>
                  <a:pt x="125" y="173"/>
                  <a:pt x="125" y="173"/>
                  <a:pt x="125" y="173"/>
                </a:cubicBezTo>
                <a:cubicBezTo>
                  <a:pt x="126" y="181"/>
                  <a:pt x="125" y="192"/>
                  <a:pt x="125" y="201"/>
                </a:cubicBezTo>
                <a:cubicBezTo>
                  <a:pt x="1" y="201"/>
                  <a:pt x="1" y="201"/>
                  <a:pt x="1" y="201"/>
                </a:cubicBezTo>
                <a:cubicBezTo>
                  <a:pt x="1" y="2"/>
                  <a:pt x="1" y="2"/>
                  <a:pt x="1" y="2"/>
                </a:cubicBezTo>
                <a:cubicBezTo>
                  <a:pt x="0" y="1"/>
                  <a:pt x="0" y="1"/>
                  <a:pt x="1" y="1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47"/>
          <p:cNvSpPr/>
          <p:nvPr/>
        </p:nvSpPr>
        <p:spPr>
          <a:xfrm>
            <a:off x="8607960" y="4776840"/>
            <a:ext cx="22320" cy="21960"/>
          </a:xfrm>
          <a:custGeom>
            <a:avLst/>
            <a:gdLst/>
            <a:ahLst/>
            <a:rect l="l" t="t" r="r" b="b"/>
            <a:pathLst>
              <a:path w="35" h="35">
                <a:moveTo>
                  <a:pt x="14" y="2"/>
                </a:moveTo>
                <a:cubicBezTo>
                  <a:pt x="24" y="0"/>
                  <a:pt x="32" y="7"/>
                  <a:pt x="32" y="16"/>
                </a:cubicBezTo>
                <a:cubicBezTo>
                  <a:pt x="31" y="31"/>
                  <a:pt x="10" y="35"/>
                  <a:pt x="4" y="22"/>
                </a:cubicBezTo>
                <a:cubicBezTo>
                  <a:pt x="0" y="13"/>
                  <a:pt x="4" y="4"/>
                  <a:pt x="14" y="2"/>
                </a:cubicBezTo>
                <a:moveTo>
                  <a:pt x="6" y="20"/>
                </a:moveTo>
                <a:cubicBezTo>
                  <a:pt x="11" y="34"/>
                  <a:pt x="35" y="26"/>
                  <a:pt x="28" y="10"/>
                </a:cubicBezTo>
                <a:cubicBezTo>
                  <a:pt x="26" y="6"/>
                  <a:pt x="21" y="3"/>
                  <a:pt x="15" y="4"/>
                </a:cubicBezTo>
                <a:cubicBezTo>
                  <a:pt x="8" y="6"/>
                  <a:pt x="4" y="13"/>
                  <a:pt x="6" y="20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48"/>
          <p:cNvSpPr/>
          <p:nvPr/>
        </p:nvSpPr>
        <p:spPr>
          <a:xfrm>
            <a:off x="8615160" y="4781160"/>
            <a:ext cx="8640" cy="11880"/>
          </a:xfrm>
          <a:custGeom>
            <a:avLst/>
            <a:gdLst/>
            <a:ahLst/>
            <a:rect l="l" t="t" r="r" b="b"/>
            <a:pathLst>
              <a:path w="14" h="19">
                <a:moveTo>
                  <a:pt x="1" y="0"/>
                </a:moveTo>
                <a:cubicBezTo>
                  <a:pt x="5" y="0"/>
                  <a:pt x="9" y="0"/>
                  <a:pt x="12" y="2"/>
                </a:cubicBezTo>
                <a:cubicBezTo>
                  <a:pt x="14" y="5"/>
                  <a:pt x="13" y="10"/>
                  <a:pt x="9" y="10"/>
                </a:cubicBezTo>
                <a:cubicBezTo>
                  <a:pt x="10" y="12"/>
                  <a:pt x="12" y="14"/>
                  <a:pt x="13" y="16"/>
                </a:cubicBezTo>
                <a:cubicBezTo>
                  <a:pt x="7" y="19"/>
                  <a:pt x="9" y="9"/>
                  <a:pt x="4" y="10"/>
                </a:cubicBezTo>
                <a:cubicBezTo>
                  <a:pt x="3" y="11"/>
                  <a:pt x="4" y="15"/>
                  <a:pt x="3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1" y="12"/>
                  <a:pt x="0" y="4"/>
                  <a:pt x="1" y="0"/>
                </a:cubicBezTo>
                <a:moveTo>
                  <a:pt x="3" y="8"/>
                </a:moveTo>
                <a:cubicBezTo>
                  <a:pt x="7" y="8"/>
                  <a:pt x="11" y="8"/>
                  <a:pt x="10" y="4"/>
                </a:cubicBezTo>
                <a:cubicBezTo>
                  <a:pt x="9" y="2"/>
                  <a:pt x="6" y="2"/>
                  <a:pt x="3" y="2"/>
                </a:cubicBezTo>
                <a:lnTo>
                  <a:pt x="3" y="8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49"/>
          <p:cNvSpPr/>
          <p:nvPr/>
        </p:nvSpPr>
        <p:spPr>
          <a:xfrm>
            <a:off x="8199000" y="4376520"/>
            <a:ext cx="81720" cy="115920"/>
          </a:xfrm>
          <a:custGeom>
            <a:avLst/>
            <a:gdLst/>
            <a:ahLst/>
            <a:rect l="l" t="t" r="r" b="b"/>
            <a:pathLst>
              <a:path w="303" h="428">
                <a:moveTo>
                  <a:pt x="0" y="428"/>
                </a:moveTo>
                <a:lnTo>
                  <a:pt x="0" y="0"/>
                </a:lnTo>
                <a:lnTo>
                  <a:pt x="88" y="0"/>
                </a:lnTo>
                <a:lnTo>
                  <a:pt x="88" y="355"/>
                </a:lnTo>
                <a:lnTo>
                  <a:pt x="303" y="355"/>
                </a:lnTo>
                <a:lnTo>
                  <a:pt x="303" y="428"/>
                </a:lnTo>
                <a:lnTo>
                  <a:pt x="0" y="428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50"/>
          <p:cNvSpPr/>
          <p:nvPr/>
        </p:nvSpPr>
        <p:spPr>
          <a:xfrm>
            <a:off x="8292600" y="4375440"/>
            <a:ext cx="108000" cy="117000"/>
          </a:xfrm>
          <a:custGeom>
            <a:avLst/>
            <a:gdLst/>
            <a:ahLst/>
            <a:rect l="l" t="t" r="r" b="b"/>
            <a:pathLst>
              <a:path w="399" h="432">
                <a:moveTo>
                  <a:pt x="0" y="432"/>
                </a:moveTo>
                <a:lnTo>
                  <a:pt x="147" y="205"/>
                </a:lnTo>
                <a:lnTo>
                  <a:pt x="14" y="0"/>
                </a:lnTo>
                <a:lnTo>
                  <a:pt x="116" y="0"/>
                </a:lnTo>
                <a:lnTo>
                  <a:pt x="201" y="139"/>
                </a:lnTo>
                <a:lnTo>
                  <a:pt x="286" y="0"/>
                </a:lnTo>
                <a:lnTo>
                  <a:pt x="388" y="0"/>
                </a:lnTo>
                <a:lnTo>
                  <a:pt x="253" y="210"/>
                </a:lnTo>
                <a:lnTo>
                  <a:pt x="399" y="432"/>
                </a:lnTo>
                <a:lnTo>
                  <a:pt x="295" y="432"/>
                </a:lnTo>
                <a:lnTo>
                  <a:pt x="201" y="283"/>
                </a:lnTo>
                <a:lnTo>
                  <a:pt x="104" y="432"/>
                </a:lnTo>
                <a:lnTo>
                  <a:pt x="0" y="432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51"/>
          <p:cNvSpPr/>
          <p:nvPr/>
        </p:nvSpPr>
        <p:spPr>
          <a:xfrm>
            <a:off x="8420040" y="4375440"/>
            <a:ext cx="79560" cy="117000"/>
          </a:xfrm>
          <a:custGeom>
            <a:avLst/>
            <a:gdLst/>
            <a:ahLst/>
            <a:rect l="l" t="t" r="r" b="b"/>
            <a:pathLst>
              <a:path w="295" h="432">
                <a:moveTo>
                  <a:pt x="0" y="432"/>
                </a:moveTo>
                <a:lnTo>
                  <a:pt x="0" y="0"/>
                </a:lnTo>
                <a:lnTo>
                  <a:pt x="295" y="0"/>
                </a:lnTo>
                <a:lnTo>
                  <a:pt x="295" y="73"/>
                </a:lnTo>
                <a:lnTo>
                  <a:pt x="88" y="73"/>
                </a:lnTo>
                <a:lnTo>
                  <a:pt x="88" y="174"/>
                </a:lnTo>
                <a:lnTo>
                  <a:pt x="267" y="174"/>
                </a:lnTo>
                <a:lnTo>
                  <a:pt x="267" y="248"/>
                </a:lnTo>
                <a:lnTo>
                  <a:pt x="88" y="248"/>
                </a:lnTo>
                <a:lnTo>
                  <a:pt x="88" y="432"/>
                </a:lnTo>
                <a:lnTo>
                  <a:pt x="0" y="432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52"/>
          <p:cNvSpPr/>
          <p:nvPr/>
        </p:nvSpPr>
        <p:spPr>
          <a:xfrm>
            <a:off x="8517600" y="4375440"/>
            <a:ext cx="92520" cy="117000"/>
          </a:xfrm>
          <a:custGeom>
            <a:avLst/>
            <a:gdLst/>
            <a:ahLst/>
            <a:rect l="l" t="t" r="r" b="b"/>
            <a:pathLst>
              <a:path w="343" h="432">
                <a:moveTo>
                  <a:pt x="128" y="432"/>
                </a:moveTo>
                <a:lnTo>
                  <a:pt x="128" y="73"/>
                </a:lnTo>
                <a:lnTo>
                  <a:pt x="0" y="73"/>
                </a:lnTo>
                <a:lnTo>
                  <a:pt x="0" y="0"/>
                </a:lnTo>
                <a:lnTo>
                  <a:pt x="343" y="0"/>
                </a:lnTo>
                <a:lnTo>
                  <a:pt x="343" y="73"/>
                </a:lnTo>
                <a:lnTo>
                  <a:pt x="215" y="73"/>
                </a:lnTo>
                <a:lnTo>
                  <a:pt x="215" y="432"/>
                </a:lnTo>
                <a:lnTo>
                  <a:pt x="128" y="432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53"/>
          <p:cNvSpPr/>
          <p:nvPr/>
        </p:nvSpPr>
        <p:spPr>
          <a:xfrm>
            <a:off x="738360" y="4510800"/>
            <a:ext cx="94680" cy="138600"/>
          </a:xfrm>
          <a:custGeom>
            <a:avLst/>
            <a:gdLst/>
            <a:ahLst/>
            <a:rect l="l" t="t" r="r" b="b"/>
            <a:pathLst>
              <a:path w="246" h="359">
                <a:moveTo>
                  <a:pt x="246" y="359"/>
                </a:moveTo>
                <a:lnTo>
                  <a:pt x="0" y="359"/>
                </a:lnTo>
                <a:lnTo>
                  <a:pt x="0" y="0"/>
                </a:lnTo>
                <a:lnTo>
                  <a:pt x="92" y="0"/>
                </a:lnTo>
                <a:lnTo>
                  <a:pt x="92" y="277"/>
                </a:lnTo>
                <a:lnTo>
                  <a:pt x="246" y="277"/>
                </a:lnTo>
                <a:lnTo>
                  <a:pt x="246" y="3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54"/>
          <p:cNvSpPr/>
          <p:nvPr/>
        </p:nvSpPr>
        <p:spPr>
          <a:xfrm>
            <a:off x="851400" y="4510800"/>
            <a:ext cx="119160" cy="140400"/>
          </a:xfrm>
          <a:custGeom>
            <a:avLst/>
            <a:gdLst/>
            <a:ahLst/>
            <a:rect l="l" t="t" r="r" b="b"/>
            <a:pathLst>
              <a:path w="131" h="154">
                <a:moveTo>
                  <a:pt x="39" y="0"/>
                </a:moveTo>
                <a:cubicBezTo>
                  <a:pt x="39" y="95"/>
                  <a:pt x="39" y="95"/>
                  <a:pt x="39" y="95"/>
                </a:cubicBezTo>
                <a:cubicBezTo>
                  <a:pt x="39" y="108"/>
                  <a:pt x="51" y="121"/>
                  <a:pt x="66" y="121"/>
                </a:cubicBezTo>
                <a:cubicBezTo>
                  <a:pt x="80" y="121"/>
                  <a:pt x="92" y="108"/>
                  <a:pt x="92" y="95"/>
                </a:cubicBezTo>
                <a:cubicBezTo>
                  <a:pt x="92" y="0"/>
                  <a:pt x="92" y="0"/>
                  <a:pt x="92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31" y="95"/>
                  <a:pt x="131" y="95"/>
                  <a:pt x="131" y="95"/>
                </a:cubicBezTo>
                <a:cubicBezTo>
                  <a:pt x="131" y="134"/>
                  <a:pt x="94" y="154"/>
                  <a:pt x="65" y="154"/>
                </a:cubicBezTo>
                <a:cubicBezTo>
                  <a:pt x="36" y="154"/>
                  <a:pt x="0" y="135"/>
                  <a:pt x="0" y="95"/>
                </a:cubicBezTo>
                <a:cubicBezTo>
                  <a:pt x="0" y="0"/>
                  <a:pt x="0" y="0"/>
                  <a:pt x="0" y="0"/>
                </a:cubicBezTo>
                <a:lnTo>
                  <a:pt x="3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55"/>
          <p:cNvSpPr/>
          <p:nvPr/>
        </p:nvSpPr>
        <p:spPr>
          <a:xfrm>
            <a:off x="1148400" y="4509360"/>
            <a:ext cx="143280" cy="143280"/>
          </a:xfrm>
          <a:custGeom>
            <a:avLst/>
            <a:gdLst/>
            <a:ahLst/>
            <a:rect l="l" t="t" r="r" b="b"/>
            <a:pathLst>
              <a:path w="157" h="157">
                <a:moveTo>
                  <a:pt x="157" y="79"/>
                </a:moveTo>
                <a:cubicBezTo>
                  <a:pt x="157" y="126"/>
                  <a:pt x="121" y="157"/>
                  <a:pt x="79" y="157"/>
                </a:cubicBezTo>
                <a:cubicBezTo>
                  <a:pt x="36" y="157"/>
                  <a:pt x="0" y="126"/>
                  <a:pt x="0" y="79"/>
                </a:cubicBezTo>
                <a:cubicBezTo>
                  <a:pt x="0" y="31"/>
                  <a:pt x="36" y="0"/>
                  <a:pt x="79" y="0"/>
                </a:cubicBezTo>
                <a:cubicBezTo>
                  <a:pt x="121" y="0"/>
                  <a:pt x="157" y="32"/>
                  <a:pt x="157" y="79"/>
                </a:cubicBezTo>
                <a:close/>
                <a:moveTo>
                  <a:pt x="79" y="122"/>
                </a:moveTo>
                <a:cubicBezTo>
                  <a:pt x="98" y="122"/>
                  <a:pt x="118" y="111"/>
                  <a:pt x="118" y="79"/>
                </a:cubicBezTo>
                <a:cubicBezTo>
                  <a:pt x="118" y="47"/>
                  <a:pt x="98" y="35"/>
                  <a:pt x="78" y="35"/>
                </a:cubicBezTo>
                <a:cubicBezTo>
                  <a:pt x="58" y="35"/>
                  <a:pt x="39" y="49"/>
                  <a:pt x="39" y="79"/>
                </a:cubicBezTo>
                <a:cubicBezTo>
                  <a:pt x="39" y="108"/>
                  <a:pt x="59" y="122"/>
                  <a:pt x="79" y="12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56"/>
          <p:cNvSpPr/>
          <p:nvPr/>
        </p:nvSpPr>
        <p:spPr>
          <a:xfrm>
            <a:off x="1316520" y="4510800"/>
            <a:ext cx="91080" cy="138600"/>
          </a:xfrm>
          <a:custGeom>
            <a:avLst/>
            <a:gdLst/>
            <a:ahLst/>
            <a:rect l="l" t="t" r="r" b="b"/>
            <a:pathLst>
              <a:path w="236" h="359">
                <a:moveTo>
                  <a:pt x="236" y="81"/>
                </a:moveTo>
                <a:lnTo>
                  <a:pt x="90" y="81"/>
                </a:lnTo>
                <a:lnTo>
                  <a:pt x="90" y="147"/>
                </a:lnTo>
                <a:lnTo>
                  <a:pt x="234" y="147"/>
                </a:lnTo>
                <a:lnTo>
                  <a:pt x="234" y="227"/>
                </a:lnTo>
                <a:lnTo>
                  <a:pt x="90" y="227"/>
                </a:lnTo>
                <a:lnTo>
                  <a:pt x="90" y="359"/>
                </a:lnTo>
                <a:lnTo>
                  <a:pt x="0" y="359"/>
                </a:lnTo>
                <a:lnTo>
                  <a:pt x="0" y="0"/>
                </a:lnTo>
                <a:lnTo>
                  <a:pt x="236" y="0"/>
                </a:lnTo>
                <a:lnTo>
                  <a:pt x="236" y="8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57"/>
          <p:cNvSpPr/>
          <p:nvPr/>
        </p:nvSpPr>
        <p:spPr>
          <a:xfrm>
            <a:off x="1435320" y="4510800"/>
            <a:ext cx="113040" cy="138600"/>
          </a:xfrm>
          <a:custGeom>
            <a:avLst/>
            <a:gdLst/>
            <a:ahLst/>
            <a:rect l="l" t="t" r="r" b="b"/>
            <a:pathLst>
              <a:path w="293" h="359">
                <a:moveTo>
                  <a:pt x="293" y="0"/>
                </a:moveTo>
                <a:lnTo>
                  <a:pt x="293" y="81"/>
                </a:lnTo>
                <a:lnTo>
                  <a:pt x="191" y="81"/>
                </a:lnTo>
                <a:lnTo>
                  <a:pt x="191" y="359"/>
                </a:lnTo>
                <a:lnTo>
                  <a:pt x="99" y="359"/>
                </a:lnTo>
                <a:lnTo>
                  <a:pt x="99" y="81"/>
                </a:lnTo>
                <a:lnTo>
                  <a:pt x="0" y="81"/>
                </a:lnTo>
                <a:lnTo>
                  <a:pt x="0" y="0"/>
                </a:lnTo>
                <a:lnTo>
                  <a:pt x="29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58"/>
          <p:cNvSpPr/>
          <p:nvPr/>
        </p:nvSpPr>
        <p:spPr>
          <a:xfrm>
            <a:off x="774720" y="4326480"/>
            <a:ext cx="138600" cy="113040"/>
          </a:xfrm>
          <a:custGeom>
            <a:avLst/>
            <a:gdLst/>
            <a:ahLst/>
            <a:rect l="l" t="t" r="r" b="b"/>
            <a:pathLst>
              <a:path w="359" h="293">
                <a:moveTo>
                  <a:pt x="0" y="293"/>
                </a:moveTo>
                <a:lnTo>
                  <a:pt x="180" y="114"/>
                </a:lnTo>
                <a:lnTo>
                  <a:pt x="359" y="293"/>
                </a:lnTo>
                <a:lnTo>
                  <a:pt x="359" y="178"/>
                </a:lnTo>
                <a:lnTo>
                  <a:pt x="180" y="0"/>
                </a:lnTo>
                <a:lnTo>
                  <a:pt x="0" y="180"/>
                </a:lnTo>
                <a:lnTo>
                  <a:pt x="0" y="29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59"/>
          <p:cNvSpPr/>
          <p:nvPr/>
        </p:nvSpPr>
        <p:spPr>
          <a:xfrm>
            <a:off x="589320" y="4510800"/>
            <a:ext cx="113760" cy="138600"/>
          </a:xfrm>
          <a:custGeom>
            <a:avLst/>
            <a:gdLst/>
            <a:ahLst/>
            <a:rect l="l" t="t" r="r" b="b"/>
            <a:pathLst>
              <a:path w="295" h="359">
                <a:moveTo>
                  <a:pt x="295" y="359"/>
                </a:moveTo>
                <a:lnTo>
                  <a:pt x="116" y="180"/>
                </a:lnTo>
                <a:lnTo>
                  <a:pt x="295" y="0"/>
                </a:lnTo>
                <a:lnTo>
                  <a:pt x="182" y="0"/>
                </a:lnTo>
                <a:lnTo>
                  <a:pt x="0" y="180"/>
                </a:lnTo>
                <a:lnTo>
                  <a:pt x="179" y="359"/>
                </a:lnTo>
                <a:lnTo>
                  <a:pt x="295" y="3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60"/>
          <p:cNvSpPr/>
          <p:nvPr/>
        </p:nvSpPr>
        <p:spPr>
          <a:xfrm>
            <a:off x="774720" y="4721400"/>
            <a:ext cx="138600" cy="113760"/>
          </a:xfrm>
          <a:custGeom>
            <a:avLst/>
            <a:gdLst/>
            <a:ahLst/>
            <a:rect l="l" t="t" r="r" b="b"/>
            <a:pathLst>
              <a:path w="359" h="295">
                <a:moveTo>
                  <a:pt x="359" y="2"/>
                </a:moveTo>
                <a:lnTo>
                  <a:pt x="180" y="182"/>
                </a:lnTo>
                <a:lnTo>
                  <a:pt x="0" y="0"/>
                </a:lnTo>
                <a:lnTo>
                  <a:pt x="0" y="115"/>
                </a:lnTo>
                <a:lnTo>
                  <a:pt x="180" y="295"/>
                </a:lnTo>
                <a:lnTo>
                  <a:pt x="359" y="118"/>
                </a:lnTo>
                <a:lnTo>
                  <a:pt x="359" y="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61"/>
          <p:cNvSpPr/>
          <p:nvPr/>
        </p:nvSpPr>
        <p:spPr>
          <a:xfrm>
            <a:off x="1079640" y="4600800"/>
            <a:ext cx="72000" cy="48600"/>
          </a:xfrm>
          <a:custGeom>
            <a:avLst/>
            <a:gdLst/>
            <a:ahLst/>
            <a:rect l="l" t="t" r="r" b="b"/>
            <a:pathLst>
              <a:path w="187" h="127">
                <a:moveTo>
                  <a:pt x="0" y="57"/>
                </a:moveTo>
                <a:lnTo>
                  <a:pt x="71" y="127"/>
                </a:lnTo>
                <a:lnTo>
                  <a:pt x="187" y="127"/>
                </a:lnTo>
                <a:lnTo>
                  <a:pt x="57" y="0"/>
                </a:lnTo>
                <a:lnTo>
                  <a:pt x="0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62"/>
          <p:cNvSpPr/>
          <p:nvPr/>
        </p:nvSpPr>
        <p:spPr>
          <a:xfrm>
            <a:off x="1079640" y="4510800"/>
            <a:ext cx="72000" cy="50040"/>
          </a:xfrm>
          <a:custGeom>
            <a:avLst/>
            <a:gdLst/>
            <a:ahLst/>
            <a:rect l="l" t="t" r="r" b="b"/>
            <a:pathLst>
              <a:path w="187" h="130">
                <a:moveTo>
                  <a:pt x="57" y="130"/>
                </a:moveTo>
                <a:lnTo>
                  <a:pt x="187" y="0"/>
                </a:lnTo>
                <a:lnTo>
                  <a:pt x="74" y="0"/>
                </a:lnTo>
                <a:lnTo>
                  <a:pt x="0" y="74"/>
                </a:lnTo>
                <a:lnTo>
                  <a:pt x="57" y="1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63"/>
          <p:cNvSpPr/>
          <p:nvPr/>
        </p:nvSpPr>
        <p:spPr>
          <a:xfrm>
            <a:off x="985680" y="4512240"/>
            <a:ext cx="113040" cy="137520"/>
          </a:xfrm>
          <a:custGeom>
            <a:avLst/>
            <a:gdLst/>
            <a:ahLst/>
            <a:rect l="l" t="t" r="r" b="b"/>
            <a:pathLst>
              <a:path w="293" h="356">
                <a:moveTo>
                  <a:pt x="0" y="0"/>
                </a:moveTo>
                <a:lnTo>
                  <a:pt x="177" y="177"/>
                </a:lnTo>
                <a:lnTo>
                  <a:pt x="0" y="356"/>
                </a:lnTo>
                <a:lnTo>
                  <a:pt x="113" y="356"/>
                </a:lnTo>
                <a:lnTo>
                  <a:pt x="293" y="177"/>
                </a:lnTo>
                <a:lnTo>
                  <a:pt x="11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PlaceHolder 64"/>
          <p:cNvSpPr>
            <a:spLocks noGrp="1"/>
          </p:cNvSpPr>
          <p:nvPr>
            <p:ph type="sldNum"/>
          </p:nvPr>
        </p:nvSpPr>
        <p:spPr>
          <a:xfrm>
            <a:off x="3264840" y="4842000"/>
            <a:ext cx="2057040" cy="2743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283B801C-3414-47DA-8F53-DF4E53394BE4}" type="slidenum">
              <a:rPr lang="ru-RU" sz="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&lt;номер&gt;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CustomShape 1"/>
          <p:cNvSpPr/>
          <p:nvPr/>
        </p:nvSpPr>
        <p:spPr>
          <a:xfrm>
            <a:off x="315360" y="4893480"/>
            <a:ext cx="661320" cy="16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8760" rIns="68760" tIns="34200" bIns="34200"/>
          <a:p>
            <a:pPr>
              <a:lnSpc>
                <a:spcPct val="100000"/>
              </a:lnSpc>
            </a:pPr>
            <a:r>
              <a:rPr lang="ru-RU" sz="600" spc="-1" strike="noStrike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www.luxoft.com</a:t>
            </a:r>
            <a:endParaRPr/>
          </a:p>
        </p:txBody>
      </p:sp>
      <p:sp>
        <p:nvSpPr>
          <p:cNvPr id="631" name="CustomShape 2"/>
          <p:cNvSpPr/>
          <p:nvPr/>
        </p:nvSpPr>
        <p:spPr>
          <a:xfrm>
            <a:off x="8588160" y="5087520"/>
            <a:ext cx="555480" cy="57240"/>
          </a:xfrm>
          <a:custGeom>
            <a:avLst/>
            <a:gdLst/>
            <a:ah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2" name="CustomShape 3"/>
          <p:cNvSpPr/>
          <p:nvPr/>
        </p:nvSpPr>
        <p:spPr>
          <a:xfrm>
            <a:off x="5724360" y="5087520"/>
            <a:ext cx="2863440" cy="57960"/>
          </a:xfrm>
          <a:custGeom>
            <a:avLst/>
            <a:gdLst/>
            <a:ah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3" name="CustomShape 4"/>
          <p:cNvSpPr/>
          <p:nvPr/>
        </p:nvSpPr>
        <p:spPr>
          <a:xfrm>
            <a:off x="0" y="5087520"/>
            <a:ext cx="2862000" cy="57960"/>
          </a:xfrm>
          <a:prstGeom prst="rect">
            <a:avLst/>
          </a:prstGeom>
          <a:solidFill>
            <a:srgbClr val="043b7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4" name="CustomShape 5"/>
          <p:cNvSpPr/>
          <p:nvPr/>
        </p:nvSpPr>
        <p:spPr>
          <a:xfrm>
            <a:off x="2862360" y="5087520"/>
            <a:ext cx="2862000" cy="57960"/>
          </a:xfrm>
          <a:prstGeom prst="rect">
            <a:avLst/>
          </a:prstGeom>
          <a:solidFill>
            <a:srgbClr val="c0195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5" name="CustomShape 6"/>
          <p:cNvSpPr/>
          <p:nvPr/>
        </p:nvSpPr>
        <p:spPr>
          <a:xfrm>
            <a:off x="8542440" y="4909680"/>
            <a:ext cx="42480" cy="61920"/>
          </a:xfrm>
          <a:custGeom>
            <a:avLst/>
            <a:gdLst/>
            <a:ahLst/>
            <a:rect l="l" t="t" r="r" b="b"/>
            <a:pathLst>
              <a:path w="246" h="359">
                <a:moveTo>
                  <a:pt x="246" y="359"/>
                </a:moveTo>
                <a:lnTo>
                  <a:pt x="0" y="359"/>
                </a:lnTo>
                <a:lnTo>
                  <a:pt x="0" y="0"/>
                </a:lnTo>
                <a:lnTo>
                  <a:pt x="92" y="0"/>
                </a:lnTo>
                <a:lnTo>
                  <a:pt x="92" y="277"/>
                </a:lnTo>
                <a:lnTo>
                  <a:pt x="246" y="277"/>
                </a:lnTo>
                <a:lnTo>
                  <a:pt x="246" y="359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6" name="CustomShape 7"/>
          <p:cNvSpPr/>
          <p:nvPr/>
        </p:nvSpPr>
        <p:spPr>
          <a:xfrm>
            <a:off x="8593200" y="4909680"/>
            <a:ext cx="53280" cy="62640"/>
          </a:xfrm>
          <a:custGeom>
            <a:avLst/>
            <a:gdLst/>
            <a:ahLst/>
            <a:rect l="l" t="t" r="r" b="b"/>
            <a:pathLst>
              <a:path w="131" h="154">
                <a:moveTo>
                  <a:pt x="39" y="0"/>
                </a:moveTo>
                <a:cubicBezTo>
                  <a:pt x="39" y="95"/>
                  <a:pt x="39" y="95"/>
                  <a:pt x="39" y="95"/>
                </a:cubicBezTo>
                <a:cubicBezTo>
                  <a:pt x="39" y="108"/>
                  <a:pt x="51" y="121"/>
                  <a:pt x="66" y="121"/>
                </a:cubicBezTo>
                <a:cubicBezTo>
                  <a:pt x="80" y="121"/>
                  <a:pt x="92" y="108"/>
                  <a:pt x="92" y="95"/>
                </a:cubicBezTo>
                <a:cubicBezTo>
                  <a:pt x="92" y="0"/>
                  <a:pt x="92" y="0"/>
                  <a:pt x="92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31" y="95"/>
                  <a:pt x="131" y="95"/>
                  <a:pt x="131" y="95"/>
                </a:cubicBezTo>
                <a:cubicBezTo>
                  <a:pt x="131" y="134"/>
                  <a:pt x="94" y="154"/>
                  <a:pt x="65" y="154"/>
                </a:cubicBezTo>
                <a:cubicBezTo>
                  <a:pt x="36" y="154"/>
                  <a:pt x="0" y="135"/>
                  <a:pt x="0" y="95"/>
                </a:cubicBezTo>
                <a:cubicBezTo>
                  <a:pt x="0" y="0"/>
                  <a:pt x="0" y="0"/>
                  <a:pt x="0" y="0"/>
                </a:cubicBezTo>
                <a:lnTo>
                  <a:pt x="39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7" name="CustomShape 8"/>
          <p:cNvSpPr/>
          <p:nvPr/>
        </p:nvSpPr>
        <p:spPr>
          <a:xfrm>
            <a:off x="8726400" y="4908960"/>
            <a:ext cx="64080" cy="64080"/>
          </a:xfrm>
          <a:custGeom>
            <a:avLst/>
            <a:gdLst/>
            <a:ahLst/>
            <a:rect l="l" t="t" r="r" b="b"/>
            <a:pathLst>
              <a:path w="157" h="157">
                <a:moveTo>
                  <a:pt x="157" y="79"/>
                </a:moveTo>
                <a:cubicBezTo>
                  <a:pt x="157" y="126"/>
                  <a:pt x="121" y="157"/>
                  <a:pt x="79" y="157"/>
                </a:cubicBezTo>
                <a:cubicBezTo>
                  <a:pt x="36" y="157"/>
                  <a:pt x="0" y="126"/>
                  <a:pt x="0" y="79"/>
                </a:cubicBezTo>
                <a:cubicBezTo>
                  <a:pt x="0" y="31"/>
                  <a:pt x="36" y="0"/>
                  <a:pt x="79" y="0"/>
                </a:cubicBezTo>
                <a:cubicBezTo>
                  <a:pt x="121" y="0"/>
                  <a:pt x="157" y="32"/>
                  <a:pt x="157" y="79"/>
                </a:cubicBezTo>
                <a:close/>
                <a:moveTo>
                  <a:pt x="79" y="122"/>
                </a:moveTo>
                <a:cubicBezTo>
                  <a:pt x="98" y="122"/>
                  <a:pt x="118" y="111"/>
                  <a:pt x="118" y="79"/>
                </a:cubicBezTo>
                <a:cubicBezTo>
                  <a:pt x="118" y="47"/>
                  <a:pt x="98" y="35"/>
                  <a:pt x="78" y="35"/>
                </a:cubicBezTo>
                <a:cubicBezTo>
                  <a:pt x="58" y="35"/>
                  <a:pt x="39" y="49"/>
                  <a:pt x="39" y="79"/>
                </a:cubicBezTo>
                <a:cubicBezTo>
                  <a:pt x="39" y="108"/>
                  <a:pt x="59" y="122"/>
                  <a:pt x="79" y="122"/>
                </a:cubicBez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8" name="CustomShape 9"/>
          <p:cNvSpPr/>
          <p:nvPr/>
        </p:nvSpPr>
        <p:spPr>
          <a:xfrm>
            <a:off x="8801640" y="4909680"/>
            <a:ext cx="40680" cy="61920"/>
          </a:xfrm>
          <a:custGeom>
            <a:avLst/>
            <a:gdLst/>
            <a:ahLst/>
            <a:rect l="l" t="t" r="r" b="b"/>
            <a:pathLst>
              <a:path w="236" h="359">
                <a:moveTo>
                  <a:pt x="236" y="81"/>
                </a:moveTo>
                <a:lnTo>
                  <a:pt x="90" y="81"/>
                </a:lnTo>
                <a:lnTo>
                  <a:pt x="90" y="147"/>
                </a:lnTo>
                <a:lnTo>
                  <a:pt x="234" y="147"/>
                </a:lnTo>
                <a:lnTo>
                  <a:pt x="234" y="227"/>
                </a:lnTo>
                <a:lnTo>
                  <a:pt x="90" y="227"/>
                </a:lnTo>
                <a:lnTo>
                  <a:pt x="90" y="359"/>
                </a:lnTo>
                <a:lnTo>
                  <a:pt x="0" y="359"/>
                </a:lnTo>
                <a:lnTo>
                  <a:pt x="0" y="0"/>
                </a:lnTo>
                <a:lnTo>
                  <a:pt x="236" y="0"/>
                </a:lnTo>
                <a:lnTo>
                  <a:pt x="236" y="81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9" name="CustomShape 10"/>
          <p:cNvSpPr/>
          <p:nvPr/>
        </p:nvSpPr>
        <p:spPr>
          <a:xfrm>
            <a:off x="8854920" y="4909680"/>
            <a:ext cx="50400" cy="61920"/>
          </a:xfrm>
          <a:custGeom>
            <a:avLst/>
            <a:gdLst/>
            <a:ahLst/>
            <a:rect l="l" t="t" r="r" b="b"/>
            <a:pathLst>
              <a:path w="293" h="359">
                <a:moveTo>
                  <a:pt x="293" y="0"/>
                </a:moveTo>
                <a:lnTo>
                  <a:pt x="293" y="81"/>
                </a:lnTo>
                <a:lnTo>
                  <a:pt x="191" y="81"/>
                </a:lnTo>
                <a:lnTo>
                  <a:pt x="191" y="359"/>
                </a:lnTo>
                <a:lnTo>
                  <a:pt x="99" y="359"/>
                </a:lnTo>
                <a:lnTo>
                  <a:pt x="99" y="81"/>
                </a:lnTo>
                <a:lnTo>
                  <a:pt x="0" y="81"/>
                </a:lnTo>
                <a:lnTo>
                  <a:pt x="0" y="0"/>
                </a:lnTo>
                <a:lnTo>
                  <a:pt x="293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0" name="CustomShape 11"/>
          <p:cNvSpPr/>
          <p:nvPr/>
        </p:nvSpPr>
        <p:spPr>
          <a:xfrm>
            <a:off x="8558640" y="4826880"/>
            <a:ext cx="61920" cy="50400"/>
          </a:xfrm>
          <a:custGeom>
            <a:avLst/>
            <a:gdLst/>
            <a:ahLst/>
            <a:rect l="l" t="t" r="r" b="b"/>
            <a:pathLst>
              <a:path w="359" h="293">
                <a:moveTo>
                  <a:pt x="0" y="293"/>
                </a:moveTo>
                <a:lnTo>
                  <a:pt x="180" y="114"/>
                </a:lnTo>
                <a:lnTo>
                  <a:pt x="359" y="293"/>
                </a:lnTo>
                <a:lnTo>
                  <a:pt x="359" y="178"/>
                </a:lnTo>
                <a:lnTo>
                  <a:pt x="180" y="0"/>
                </a:lnTo>
                <a:lnTo>
                  <a:pt x="0" y="180"/>
                </a:lnTo>
                <a:lnTo>
                  <a:pt x="0" y="293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1" name="CustomShape 12"/>
          <p:cNvSpPr/>
          <p:nvPr/>
        </p:nvSpPr>
        <p:spPr>
          <a:xfrm>
            <a:off x="8475480" y="4909680"/>
            <a:ext cx="50760" cy="61920"/>
          </a:xfrm>
          <a:custGeom>
            <a:avLst/>
            <a:gdLst/>
            <a:ahLst/>
            <a:rect l="l" t="t" r="r" b="b"/>
            <a:pathLst>
              <a:path w="295" h="359">
                <a:moveTo>
                  <a:pt x="295" y="359"/>
                </a:moveTo>
                <a:lnTo>
                  <a:pt x="116" y="180"/>
                </a:lnTo>
                <a:lnTo>
                  <a:pt x="295" y="0"/>
                </a:lnTo>
                <a:lnTo>
                  <a:pt x="182" y="0"/>
                </a:lnTo>
                <a:lnTo>
                  <a:pt x="0" y="180"/>
                </a:lnTo>
                <a:lnTo>
                  <a:pt x="179" y="359"/>
                </a:lnTo>
                <a:lnTo>
                  <a:pt x="295" y="359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2" name="CustomShape 13"/>
          <p:cNvSpPr/>
          <p:nvPr/>
        </p:nvSpPr>
        <p:spPr>
          <a:xfrm>
            <a:off x="8558640" y="5004000"/>
            <a:ext cx="61920" cy="50760"/>
          </a:xfrm>
          <a:custGeom>
            <a:avLst/>
            <a:gdLst/>
            <a:ahLst/>
            <a:rect l="l" t="t" r="r" b="b"/>
            <a:pathLst>
              <a:path w="359" h="295">
                <a:moveTo>
                  <a:pt x="359" y="2"/>
                </a:moveTo>
                <a:lnTo>
                  <a:pt x="180" y="182"/>
                </a:lnTo>
                <a:lnTo>
                  <a:pt x="0" y="0"/>
                </a:lnTo>
                <a:lnTo>
                  <a:pt x="0" y="115"/>
                </a:lnTo>
                <a:lnTo>
                  <a:pt x="180" y="295"/>
                </a:lnTo>
                <a:lnTo>
                  <a:pt x="359" y="118"/>
                </a:lnTo>
                <a:lnTo>
                  <a:pt x="359" y="2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3" name="CustomShape 14"/>
          <p:cNvSpPr/>
          <p:nvPr/>
        </p:nvSpPr>
        <p:spPr>
          <a:xfrm>
            <a:off x="8695440" y="4950000"/>
            <a:ext cx="32040" cy="21600"/>
          </a:xfrm>
          <a:custGeom>
            <a:avLst/>
            <a:gdLst/>
            <a:ahLst/>
            <a:rect l="l" t="t" r="r" b="b"/>
            <a:pathLst>
              <a:path w="187" h="127">
                <a:moveTo>
                  <a:pt x="0" y="57"/>
                </a:moveTo>
                <a:lnTo>
                  <a:pt x="71" y="127"/>
                </a:lnTo>
                <a:lnTo>
                  <a:pt x="187" y="127"/>
                </a:lnTo>
                <a:lnTo>
                  <a:pt x="57" y="0"/>
                </a:lnTo>
                <a:lnTo>
                  <a:pt x="0" y="57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4" name="CustomShape 15"/>
          <p:cNvSpPr/>
          <p:nvPr/>
        </p:nvSpPr>
        <p:spPr>
          <a:xfrm>
            <a:off x="8695440" y="4909680"/>
            <a:ext cx="32040" cy="22320"/>
          </a:xfrm>
          <a:custGeom>
            <a:avLst/>
            <a:gdLst/>
            <a:ahLst/>
            <a:rect l="l" t="t" r="r" b="b"/>
            <a:pathLst>
              <a:path w="187" h="130">
                <a:moveTo>
                  <a:pt x="57" y="130"/>
                </a:moveTo>
                <a:lnTo>
                  <a:pt x="187" y="0"/>
                </a:lnTo>
                <a:lnTo>
                  <a:pt x="74" y="0"/>
                </a:lnTo>
                <a:lnTo>
                  <a:pt x="0" y="74"/>
                </a:lnTo>
                <a:lnTo>
                  <a:pt x="57" y="13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5" name="CustomShape 16"/>
          <p:cNvSpPr/>
          <p:nvPr/>
        </p:nvSpPr>
        <p:spPr>
          <a:xfrm>
            <a:off x="8653320" y="4910040"/>
            <a:ext cx="50400" cy="61560"/>
          </a:xfrm>
          <a:custGeom>
            <a:avLst/>
            <a:gdLst/>
            <a:ahLst/>
            <a:rect l="l" t="t" r="r" b="b"/>
            <a:pathLst>
              <a:path w="293" h="356">
                <a:moveTo>
                  <a:pt x="0" y="0"/>
                </a:moveTo>
                <a:lnTo>
                  <a:pt x="177" y="177"/>
                </a:lnTo>
                <a:lnTo>
                  <a:pt x="0" y="356"/>
                </a:lnTo>
                <a:lnTo>
                  <a:pt x="113" y="356"/>
                </a:lnTo>
                <a:lnTo>
                  <a:pt x="293" y="177"/>
                </a:lnTo>
                <a:lnTo>
                  <a:pt x="11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6" name="PlaceHolder 17"/>
          <p:cNvSpPr>
            <a:spLocks noGrp="1"/>
          </p:cNvSpPr>
          <p:nvPr>
            <p:ph type="title"/>
          </p:nvPr>
        </p:nvSpPr>
        <p:spPr>
          <a:xfrm>
            <a:off x="286920" y="273960"/>
            <a:ext cx="8593200" cy="376560"/>
          </a:xfrm>
          <a:prstGeom prst="rect">
            <a:avLst/>
          </a:prstGeom>
        </p:spPr>
        <p:txBody>
          <a:bodyPr lIns="68760" rIns="68760" tIns="34200" bIns="34200" anchor="ctr"/>
          <a:p>
            <a:pPr>
              <a:lnSpc>
                <a:spcPct val="100000"/>
              </a:lnSpc>
            </a:pPr>
            <a:r>
              <a:rPr b="1" lang="en-US" sz="2300" spc="-1" strike="noStrike">
                <a:solidFill>
                  <a:srgbClr val="eb571c"/>
                </a:solidFill>
                <a:uFill>
                  <a:solidFill>
                    <a:srgbClr val="ffffff"/>
                  </a:solidFill>
                </a:uFill>
                <a:latin typeface="Arial"/>
                <a:ea typeface="Open Sans"/>
              </a:rPr>
              <a:t>Goal Timeline</a:t>
            </a:r>
            <a:endParaRPr/>
          </a:p>
        </p:txBody>
      </p:sp>
      <p:sp>
        <p:nvSpPr>
          <p:cNvPr id="647" name="CustomShape 18"/>
          <p:cNvSpPr/>
          <p:nvPr/>
        </p:nvSpPr>
        <p:spPr>
          <a:xfrm>
            <a:off x="286920" y="1065600"/>
            <a:ext cx="535320" cy="3981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8" name="PlaceHolder 19"/>
          <p:cNvSpPr>
            <a:spLocks noGrp="1"/>
          </p:cNvSpPr>
          <p:nvPr>
            <p:ph type="body"/>
          </p:nvPr>
        </p:nvSpPr>
        <p:spPr>
          <a:xfrm>
            <a:off x="6326280" y="1065600"/>
            <a:ext cx="2553840" cy="1128600"/>
          </a:xfrm>
          <a:prstGeom prst="rect">
            <a:avLst/>
          </a:prstGeom>
        </p:spPr>
        <p:txBody>
          <a:bodyPr lIns="68760" rIns="68760" tIns="34200" bIns="3420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/>
          </a:p>
          <a:p>
            <a:pPr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структурыCompleted projects</a:t>
            </a:r>
            <a:endParaRPr/>
          </a:p>
        </p:txBody>
      </p:sp>
      <p:sp>
        <p:nvSpPr>
          <p:cNvPr id="649" name="PlaceHolder 20"/>
          <p:cNvSpPr>
            <a:spLocks noGrp="1"/>
          </p:cNvSpPr>
          <p:nvPr>
            <p:ph type="body"/>
          </p:nvPr>
        </p:nvSpPr>
        <p:spPr>
          <a:xfrm>
            <a:off x="6326280" y="3534480"/>
            <a:ext cx="2553840" cy="1128600"/>
          </a:xfrm>
          <a:prstGeom prst="rect">
            <a:avLst/>
          </a:prstGeom>
        </p:spPr>
        <p:txBody>
          <a:bodyPr lIns="68760" rIns="68760" tIns="34200" bIns="3420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/>
          </a:p>
          <a:p>
            <a:pPr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структурыUpcoming projects</a:t>
            </a:r>
            <a:endParaRPr/>
          </a:p>
        </p:txBody>
      </p:sp>
      <p:sp>
        <p:nvSpPr>
          <p:cNvPr id="650" name="PlaceHolder 21"/>
          <p:cNvSpPr>
            <a:spLocks noGrp="1"/>
          </p:cNvSpPr>
          <p:nvPr>
            <p:ph type="body"/>
          </p:nvPr>
        </p:nvSpPr>
        <p:spPr>
          <a:xfrm>
            <a:off x="6326280" y="2300040"/>
            <a:ext cx="2553840" cy="1128600"/>
          </a:xfrm>
          <a:prstGeom prst="rect">
            <a:avLst/>
          </a:prstGeom>
        </p:spPr>
        <p:txBody>
          <a:bodyPr lIns="68760" rIns="68760" tIns="34200" bIns="3420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/>
          </a:p>
          <a:p>
            <a:pPr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структурыActive projects</a:t>
            </a:r>
            <a:endParaRPr/>
          </a:p>
        </p:txBody>
      </p:sp>
      <p:sp>
        <p:nvSpPr>
          <p:cNvPr id="651" name="CustomShape 22"/>
          <p:cNvSpPr/>
          <p:nvPr/>
        </p:nvSpPr>
        <p:spPr>
          <a:xfrm>
            <a:off x="286920" y="2295720"/>
            <a:ext cx="535320" cy="398160"/>
          </a:xfrm>
          <a:prstGeom prst="rect">
            <a:avLst/>
          </a:prstGeom>
          <a:solidFill>
            <a:srgbClr val="eb57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2" name="CustomShape 23"/>
          <p:cNvSpPr/>
          <p:nvPr/>
        </p:nvSpPr>
        <p:spPr>
          <a:xfrm>
            <a:off x="286920" y="3534480"/>
            <a:ext cx="535320" cy="3981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3" name="PlaceHolder 24"/>
          <p:cNvSpPr>
            <a:spLocks noGrp="1"/>
          </p:cNvSpPr>
          <p:nvPr>
            <p:ph type="body"/>
          </p:nvPr>
        </p:nvSpPr>
        <p:spPr>
          <a:xfrm>
            <a:off x="3574440" y="1065600"/>
            <a:ext cx="2553840" cy="1128600"/>
          </a:xfrm>
          <a:prstGeom prst="rect">
            <a:avLst/>
          </a:prstGeom>
        </p:spPr>
        <p:txBody>
          <a:bodyPr lIns="68760" rIns="68760" tIns="34200" bIns="3420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/>
          </a:p>
          <a:p>
            <a:pPr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структурыCompleted projects</a:t>
            </a:r>
            <a:endParaRPr/>
          </a:p>
        </p:txBody>
      </p:sp>
      <p:sp>
        <p:nvSpPr>
          <p:cNvPr id="654" name="PlaceHolder 25"/>
          <p:cNvSpPr>
            <a:spLocks noGrp="1"/>
          </p:cNvSpPr>
          <p:nvPr>
            <p:ph type="body"/>
          </p:nvPr>
        </p:nvSpPr>
        <p:spPr>
          <a:xfrm>
            <a:off x="3574440" y="3534480"/>
            <a:ext cx="2553840" cy="1128600"/>
          </a:xfrm>
          <a:prstGeom prst="rect">
            <a:avLst/>
          </a:prstGeom>
        </p:spPr>
        <p:txBody>
          <a:bodyPr lIns="68760" rIns="68760" tIns="34200" bIns="3420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/>
          </a:p>
          <a:p>
            <a:pPr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структурыUpcoming projects</a:t>
            </a:r>
            <a:endParaRPr/>
          </a:p>
        </p:txBody>
      </p:sp>
      <p:sp>
        <p:nvSpPr>
          <p:cNvPr id="655" name="PlaceHolder 26"/>
          <p:cNvSpPr>
            <a:spLocks noGrp="1"/>
          </p:cNvSpPr>
          <p:nvPr>
            <p:ph type="body"/>
          </p:nvPr>
        </p:nvSpPr>
        <p:spPr>
          <a:xfrm>
            <a:off x="3574440" y="2300040"/>
            <a:ext cx="2553840" cy="1128600"/>
          </a:xfrm>
          <a:prstGeom prst="rect">
            <a:avLst/>
          </a:prstGeom>
        </p:spPr>
        <p:txBody>
          <a:bodyPr lIns="68760" rIns="68760" tIns="34200" bIns="3420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/>
          </a:p>
          <a:p>
            <a:pPr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структурыActive projects</a:t>
            </a:r>
            <a:endParaRPr/>
          </a:p>
        </p:txBody>
      </p:sp>
      <p:sp>
        <p:nvSpPr>
          <p:cNvPr id="656" name="PlaceHolder 27"/>
          <p:cNvSpPr>
            <a:spLocks noGrp="1"/>
          </p:cNvSpPr>
          <p:nvPr>
            <p:ph type="body"/>
          </p:nvPr>
        </p:nvSpPr>
        <p:spPr>
          <a:xfrm>
            <a:off x="822600" y="1065600"/>
            <a:ext cx="2553840" cy="1128600"/>
          </a:xfrm>
          <a:prstGeom prst="rect">
            <a:avLst/>
          </a:prstGeom>
        </p:spPr>
        <p:txBody>
          <a:bodyPr lIns="68760" rIns="68760" tIns="34200" bIns="3420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/>
          </a:p>
          <a:p>
            <a:pPr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структурыCompleted projects</a:t>
            </a:r>
            <a:endParaRPr/>
          </a:p>
        </p:txBody>
      </p:sp>
      <p:sp>
        <p:nvSpPr>
          <p:cNvPr id="657" name="PlaceHolder 28"/>
          <p:cNvSpPr>
            <a:spLocks noGrp="1"/>
          </p:cNvSpPr>
          <p:nvPr>
            <p:ph type="body"/>
          </p:nvPr>
        </p:nvSpPr>
        <p:spPr>
          <a:xfrm>
            <a:off x="822600" y="3534480"/>
            <a:ext cx="2553840" cy="1128600"/>
          </a:xfrm>
          <a:prstGeom prst="rect">
            <a:avLst/>
          </a:prstGeom>
        </p:spPr>
        <p:txBody>
          <a:bodyPr lIns="68760" rIns="68760" tIns="34200" bIns="3420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/>
          </a:p>
          <a:p>
            <a:pPr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структурыUpcoming projects</a:t>
            </a:r>
            <a:endParaRPr/>
          </a:p>
        </p:txBody>
      </p:sp>
      <p:sp>
        <p:nvSpPr>
          <p:cNvPr id="658" name="PlaceHolder 29"/>
          <p:cNvSpPr>
            <a:spLocks noGrp="1"/>
          </p:cNvSpPr>
          <p:nvPr>
            <p:ph type="body"/>
          </p:nvPr>
        </p:nvSpPr>
        <p:spPr>
          <a:xfrm>
            <a:off x="822600" y="2300040"/>
            <a:ext cx="2553840" cy="1128600"/>
          </a:xfrm>
          <a:prstGeom prst="rect">
            <a:avLst/>
          </a:prstGeom>
        </p:spPr>
        <p:txBody>
          <a:bodyPr lIns="68760" rIns="68760" tIns="34200" bIns="3420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/>
          </a:p>
          <a:p>
            <a:pPr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структурыActive projects</a:t>
            </a:r>
            <a:endParaRPr/>
          </a:p>
        </p:txBody>
      </p:sp>
      <p:pic>
        <p:nvPicPr>
          <p:cNvPr id="659" name="Obraz 38" descr=""/>
          <p:cNvPicPr/>
          <p:nvPr/>
        </p:nvPicPr>
        <p:blipFill>
          <a:blip r:embed="rId2"/>
          <a:stretch/>
        </p:blipFill>
        <p:spPr>
          <a:xfrm>
            <a:off x="392760" y="365292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660" name="Obraz 39" descr=""/>
          <p:cNvPicPr/>
          <p:nvPr/>
        </p:nvPicPr>
        <p:blipFill>
          <a:blip r:embed="rId3"/>
          <a:stretch/>
        </p:blipFill>
        <p:spPr>
          <a:xfrm>
            <a:off x="363240" y="1167120"/>
            <a:ext cx="225720" cy="178560"/>
          </a:xfrm>
          <a:prstGeom prst="rect">
            <a:avLst/>
          </a:prstGeom>
          <a:ln>
            <a:noFill/>
          </a:ln>
        </p:spPr>
      </p:pic>
      <p:pic>
        <p:nvPicPr>
          <p:cNvPr id="661" name="Obraz 40" descr=""/>
          <p:cNvPicPr/>
          <p:nvPr/>
        </p:nvPicPr>
        <p:blipFill>
          <a:blip r:embed="rId4"/>
          <a:stretch/>
        </p:blipFill>
        <p:spPr>
          <a:xfrm>
            <a:off x="364680" y="2373840"/>
            <a:ext cx="224280" cy="242280"/>
          </a:xfrm>
          <a:prstGeom prst="rect">
            <a:avLst/>
          </a:prstGeom>
          <a:ln>
            <a:noFill/>
          </a:ln>
        </p:spPr>
      </p:pic>
      <p:sp>
        <p:nvSpPr>
          <p:cNvPr id="662" name="PlaceHolder 30"/>
          <p:cNvSpPr>
            <a:spLocks noGrp="1"/>
          </p:cNvSpPr>
          <p:nvPr>
            <p:ph type="body"/>
          </p:nvPr>
        </p:nvSpPr>
        <p:spPr>
          <a:xfrm>
            <a:off x="2701440" y="786600"/>
            <a:ext cx="674640" cy="225720"/>
          </a:xfrm>
          <a:prstGeom prst="rect">
            <a:avLst/>
          </a:prstGeom>
        </p:spPr>
        <p:txBody>
          <a:bodyPr lIns="68760" rIns="68760" tIns="34200" bIns="3420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en-US" sz="1100" spc="-1" strike="noStrike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b="1" lang="en-US" sz="1100" spc="-1" strike="noStrike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en-US" sz="1100" spc="-1" strike="noStrike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b="1" lang="en-US" sz="1100" spc="-1" strike="noStrike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en-US" sz="1100" spc="-1" strike="noStrike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en-US" sz="1100" spc="-1" strike="noStrike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/>
          </a:p>
          <a:p>
            <a:pPr algn="r">
              <a:lnSpc>
                <a:spcPct val="100000"/>
              </a:lnSpc>
            </a:pPr>
            <a:r>
              <a:rPr b="1" lang="en-US" sz="1100" spc="-1" strike="noStrike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структурыYEAR</a:t>
            </a:r>
            <a:endParaRPr/>
          </a:p>
        </p:txBody>
      </p:sp>
      <p:sp>
        <p:nvSpPr>
          <p:cNvPr id="663" name="PlaceHolder 31"/>
          <p:cNvSpPr>
            <a:spLocks noGrp="1"/>
          </p:cNvSpPr>
          <p:nvPr>
            <p:ph type="body"/>
          </p:nvPr>
        </p:nvSpPr>
        <p:spPr>
          <a:xfrm>
            <a:off x="5453640" y="786600"/>
            <a:ext cx="674640" cy="225720"/>
          </a:xfrm>
          <a:prstGeom prst="rect">
            <a:avLst/>
          </a:prstGeom>
        </p:spPr>
        <p:txBody>
          <a:bodyPr lIns="68760" rIns="68760" tIns="34200" bIns="3420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en-US" sz="1100" spc="-1" strike="noStrike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b="1" lang="en-US" sz="1100" spc="-1" strike="noStrike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en-US" sz="1100" spc="-1" strike="noStrike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b="1" lang="en-US" sz="1100" spc="-1" strike="noStrike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en-US" sz="1100" spc="-1" strike="noStrike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en-US" sz="1100" spc="-1" strike="noStrike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/>
          </a:p>
          <a:p>
            <a:pPr algn="r">
              <a:lnSpc>
                <a:spcPct val="100000"/>
              </a:lnSpc>
            </a:pPr>
            <a:r>
              <a:rPr b="1" lang="en-US" sz="1100" spc="-1" strike="noStrike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структурыYEAR</a:t>
            </a:r>
            <a:endParaRPr/>
          </a:p>
        </p:txBody>
      </p:sp>
      <p:sp>
        <p:nvSpPr>
          <p:cNvPr id="664" name="PlaceHolder 32"/>
          <p:cNvSpPr>
            <a:spLocks noGrp="1"/>
          </p:cNvSpPr>
          <p:nvPr>
            <p:ph type="body"/>
          </p:nvPr>
        </p:nvSpPr>
        <p:spPr>
          <a:xfrm>
            <a:off x="8205480" y="786600"/>
            <a:ext cx="674640" cy="225720"/>
          </a:xfrm>
          <a:prstGeom prst="rect">
            <a:avLst/>
          </a:prstGeom>
        </p:spPr>
        <p:txBody>
          <a:bodyPr lIns="68760" rIns="68760" tIns="34200" bIns="3420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en-US" sz="1100" spc="-1" strike="noStrike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b="1" lang="en-US" sz="1100" spc="-1" strike="noStrike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en-US" sz="1100" spc="-1" strike="noStrike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b="1" lang="en-US" sz="1100" spc="-1" strike="noStrike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en-US" sz="1100" spc="-1" strike="noStrike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en-US" sz="1100" spc="-1" strike="noStrike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/>
          </a:p>
          <a:p>
            <a:pPr algn="r">
              <a:lnSpc>
                <a:spcPct val="100000"/>
              </a:lnSpc>
            </a:pPr>
            <a:r>
              <a:rPr b="1" lang="en-US" sz="1100" spc="-1" strike="noStrike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структурыYEAR</a:t>
            </a:r>
            <a:endParaRPr/>
          </a:p>
        </p:txBody>
      </p:sp>
      <p:sp>
        <p:nvSpPr>
          <p:cNvPr id="665" name="PlaceHolder 33"/>
          <p:cNvSpPr>
            <a:spLocks noGrp="1"/>
          </p:cNvSpPr>
          <p:nvPr>
            <p:ph type="sldNum"/>
          </p:nvPr>
        </p:nvSpPr>
        <p:spPr>
          <a:xfrm>
            <a:off x="3264840" y="4842000"/>
            <a:ext cx="2057040" cy="2743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18DB77C3-5D66-4A88-AB68-8C219831BF1E}" type="slidenum">
              <a:rPr lang="ru-RU" sz="700" spc="-1" strike="no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&lt;номер&gt;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CustomShape 1"/>
          <p:cNvSpPr/>
          <p:nvPr/>
        </p:nvSpPr>
        <p:spPr>
          <a:xfrm>
            <a:off x="315360" y="4893480"/>
            <a:ext cx="661320" cy="16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8760" rIns="68760" tIns="34200" bIns="34200"/>
          <a:p>
            <a:pPr>
              <a:lnSpc>
                <a:spcPct val="100000"/>
              </a:lnSpc>
            </a:pPr>
            <a:r>
              <a:rPr lang="ru-RU" sz="600" spc="-1" strike="noStrike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www.luxoft.com</a:t>
            </a:r>
            <a:endParaRPr/>
          </a:p>
        </p:txBody>
      </p:sp>
      <p:sp>
        <p:nvSpPr>
          <p:cNvPr id="701" name="CustomShape 2"/>
          <p:cNvSpPr/>
          <p:nvPr/>
        </p:nvSpPr>
        <p:spPr>
          <a:xfrm>
            <a:off x="8588160" y="5087520"/>
            <a:ext cx="555480" cy="57240"/>
          </a:xfrm>
          <a:custGeom>
            <a:avLst/>
            <a:gdLst/>
            <a:ah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2" name="CustomShape 3"/>
          <p:cNvSpPr/>
          <p:nvPr/>
        </p:nvSpPr>
        <p:spPr>
          <a:xfrm>
            <a:off x="5724360" y="5087520"/>
            <a:ext cx="2863440" cy="57960"/>
          </a:xfrm>
          <a:custGeom>
            <a:avLst/>
            <a:gdLst/>
            <a:ah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3" name="CustomShape 4"/>
          <p:cNvSpPr/>
          <p:nvPr/>
        </p:nvSpPr>
        <p:spPr>
          <a:xfrm>
            <a:off x="0" y="5087520"/>
            <a:ext cx="2862000" cy="57960"/>
          </a:xfrm>
          <a:prstGeom prst="rect">
            <a:avLst/>
          </a:prstGeom>
          <a:solidFill>
            <a:srgbClr val="043b7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4" name="CustomShape 5"/>
          <p:cNvSpPr/>
          <p:nvPr/>
        </p:nvSpPr>
        <p:spPr>
          <a:xfrm>
            <a:off x="2862360" y="5087520"/>
            <a:ext cx="2862000" cy="57960"/>
          </a:xfrm>
          <a:prstGeom prst="rect">
            <a:avLst/>
          </a:prstGeom>
          <a:solidFill>
            <a:srgbClr val="c0195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5" name="CustomShape 6"/>
          <p:cNvSpPr/>
          <p:nvPr/>
        </p:nvSpPr>
        <p:spPr>
          <a:xfrm>
            <a:off x="8542440" y="4909680"/>
            <a:ext cx="42480" cy="61920"/>
          </a:xfrm>
          <a:custGeom>
            <a:avLst/>
            <a:gdLst/>
            <a:ahLst/>
            <a:rect l="l" t="t" r="r" b="b"/>
            <a:pathLst>
              <a:path w="246" h="359">
                <a:moveTo>
                  <a:pt x="246" y="359"/>
                </a:moveTo>
                <a:lnTo>
                  <a:pt x="0" y="359"/>
                </a:lnTo>
                <a:lnTo>
                  <a:pt x="0" y="0"/>
                </a:lnTo>
                <a:lnTo>
                  <a:pt x="92" y="0"/>
                </a:lnTo>
                <a:lnTo>
                  <a:pt x="92" y="277"/>
                </a:lnTo>
                <a:lnTo>
                  <a:pt x="246" y="277"/>
                </a:lnTo>
                <a:lnTo>
                  <a:pt x="246" y="359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6" name="CustomShape 7"/>
          <p:cNvSpPr/>
          <p:nvPr/>
        </p:nvSpPr>
        <p:spPr>
          <a:xfrm>
            <a:off x="8593200" y="4909680"/>
            <a:ext cx="53280" cy="62640"/>
          </a:xfrm>
          <a:custGeom>
            <a:avLst/>
            <a:gdLst/>
            <a:ahLst/>
            <a:rect l="l" t="t" r="r" b="b"/>
            <a:pathLst>
              <a:path w="131" h="154">
                <a:moveTo>
                  <a:pt x="39" y="0"/>
                </a:moveTo>
                <a:cubicBezTo>
                  <a:pt x="39" y="95"/>
                  <a:pt x="39" y="95"/>
                  <a:pt x="39" y="95"/>
                </a:cubicBezTo>
                <a:cubicBezTo>
                  <a:pt x="39" y="108"/>
                  <a:pt x="51" y="121"/>
                  <a:pt x="66" y="121"/>
                </a:cubicBezTo>
                <a:cubicBezTo>
                  <a:pt x="80" y="121"/>
                  <a:pt x="92" y="108"/>
                  <a:pt x="92" y="95"/>
                </a:cubicBezTo>
                <a:cubicBezTo>
                  <a:pt x="92" y="0"/>
                  <a:pt x="92" y="0"/>
                  <a:pt x="92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31" y="95"/>
                  <a:pt x="131" y="95"/>
                  <a:pt x="131" y="95"/>
                </a:cubicBezTo>
                <a:cubicBezTo>
                  <a:pt x="131" y="134"/>
                  <a:pt x="94" y="154"/>
                  <a:pt x="65" y="154"/>
                </a:cubicBezTo>
                <a:cubicBezTo>
                  <a:pt x="36" y="154"/>
                  <a:pt x="0" y="135"/>
                  <a:pt x="0" y="95"/>
                </a:cubicBezTo>
                <a:cubicBezTo>
                  <a:pt x="0" y="0"/>
                  <a:pt x="0" y="0"/>
                  <a:pt x="0" y="0"/>
                </a:cubicBezTo>
                <a:lnTo>
                  <a:pt x="39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7" name="CustomShape 8"/>
          <p:cNvSpPr/>
          <p:nvPr/>
        </p:nvSpPr>
        <p:spPr>
          <a:xfrm>
            <a:off x="8726400" y="4908960"/>
            <a:ext cx="64080" cy="64080"/>
          </a:xfrm>
          <a:custGeom>
            <a:avLst/>
            <a:gdLst/>
            <a:ahLst/>
            <a:rect l="l" t="t" r="r" b="b"/>
            <a:pathLst>
              <a:path w="157" h="157">
                <a:moveTo>
                  <a:pt x="157" y="79"/>
                </a:moveTo>
                <a:cubicBezTo>
                  <a:pt x="157" y="126"/>
                  <a:pt x="121" y="157"/>
                  <a:pt x="79" y="157"/>
                </a:cubicBezTo>
                <a:cubicBezTo>
                  <a:pt x="36" y="157"/>
                  <a:pt x="0" y="126"/>
                  <a:pt x="0" y="79"/>
                </a:cubicBezTo>
                <a:cubicBezTo>
                  <a:pt x="0" y="31"/>
                  <a:pt x="36" y="0"/>
                  <a:pt x="79" y="0"/>
                </a:cubicBezTo>
                <a:cubicBezTo>
                  <a:pt x="121" y="0"/>
                  <a:pt x="157" y="32"/>
                  <a:pt x="157" y="79"/>
                </a:cubicBezTo>
                <a:close/>
                <a:moveTo>
                  <a:pt x="79" y="122"/>
                </a:moveTo>
                <a:cubicBezTo>
                  <a:pt x="98" y="122"/>
                  <a:pt x="118" y="111"/>
                  <a:pt x="118" y="79"/>
                </a:cubicBezTo>
                <a:cubicBezTo>
                  <a:pt x="118" y="47"/>
                  <a:pt x="98" y="35"/>
                  <a:pt x="78" y="35"/>
                </a:cubicBezTo>
                <a:cubicBezTo>
                  <a:pt x="58" y="35"/>
                  <a:pt x="39" y="49"/>
                  <a:pt x="39" y="79"/>
                </a:cubicBezTo>
                <a:cubicBezTo>
                  <a:pt x="39" y="108"/>
                  <a:pt x="59" y="122"/>
                  <a:pt x="79" y="122"/>
                </a:cubicBez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8" name="CustomShape 9"/>
          <p:cNvSpPr/>
          <p:nvPr/>
        </p:nvSpPr>
        <p:spPr>
          <a:xfrm>
            <a:off x="8801640" y="4909680"/>
            <a:ext cx="40680" cy="61920"/>
          </a:xfrm>
          <a:custGeom>
            <a:avLst/>
            <a:gdLst/>
            <a:ahLst/>
            <a:rect l="l" t="t" r="r" b="b"/>
            <a:pathLst>
              <a:path w="236" h="359">
                <a:moveTo>
                  <a:pt x="236" y="81"/>
                </a:moveTo>
                <a:lnTo>
                  <a:pt x="90" y="81"/>
                </a:lnTo>
                <a:lnTo>
                  <a:pt x="90" y="147"/>
                </a:lnTo>
                <a:lnTo>
                  <a:pt x="234" y="147"/>
                </a:lnTo>
                <a:lnTo>
                  <a:pt x="234" y="227"/>
                </a:lnTo>
                <a:lnTo>
                  <a:pt x="90" y="227"/>
                </a:lnTo>
                <a:lnTo>
                  <a:pt x="90" y="359"/>
                </a:lnTo>
                <a:lnTo>
                  <a:pt x="0" y="359"/>
                </a:lnTo>
                <a:lnTo>
                  <a:pt x="0" y="0"/>
                </a:lnTo>
                <a:lnTo>
                  <a:pt x="236" y="0"/>
                </a:lnTo>
                <a:lnTo>
                  <a:pt x="236" y="81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9" name="CustomShape 10"/>
          <p:cNvSpPr/>
          <p:nvPr/>
        </p:nvSpPr>
        <p:spPr>
          <a:xfrm>
            <a:off x="8854920" y="4909680"/>
            <a:ext cx="50400" cy="61920"/>
          </a:xfrm>
          <a:custGeom>
            <a:avLst/>
            <a:gdLst/>
            <a:ahLst/>
            <a:rect l="l" t="t" r="r" b="b"/>
            <a:pathLst>
              <a:path w="293" h="359">
                <a:moveTo>
                  <a:pt x="293" y="0"/>
                </a:moveTo>
                <a:lnTo>
                  <a:pt x="293" y="81"/>
                </a:lnTo>
                <a:lnTo>
                  <a:pt x="191" y="81"/>
                </a:lnTo>
                <a:lnTo>
                  <a:pt x="191" y="359"/>
                </a:lnTo>
                <a:lnTo>
                  <a:pt x="99" y="359"/>
                </a:lnTo>
                <a:lnTo>
                  <a:pt x="99" y="81"/>
                </a:lnTo>
                <a:lnTo>
                  <a:pt x="0" y="81"/>
                </a:lnTo>
                <a:lnTo>
                  <a:pt x="0" y="0"/>
                </a:lnTo>
                <a:lnTo>
                  <a:pt x="293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0" name="CustomShape 11"/>
          <p:cNvSpPr/>
          <p:nvPr/>
        </p:nvSpPr>
        <p:spPr>
          <a:xfrm>
            <a:off x="8558640" y="4826880"/>
            <a:ext cx="61920" cy="50400"/>
          </a:xfrm>
          <a:custGeom>
            <a:avLst/>
            <a:gdLst/>
            <a:ahLst/>
            <a:rect l="l" t="t" r="r" b="b"/>
            <a:pathLst>
              <a:path w="359" h="293">
                <a:moveTo>
                  <a:pt x="0" y="293"/>
                </a:moveTo>
                <a:lnTo>
                  <a:pt x="180" y="114"/>
                </a:lnTo>
                <a:lnTo>
                  <a:pt x="359" y="293"/>
                </a:lnTo>
                <a:lnTo>
                  <a:pt x="359" y="178"/>
                </a:lnTo>
                <a:lnTo>
                  <a:pt x="180" y="0"/>
                </a:lnTo>
                <a:lnTo>
                  <a:pt x="0" y="180"/>
                </a:lnTo>
                <a:lnTo>
                  <a:pt x="0" y="293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1" name="CustomShape 12"/>
          <p:cNvSpPr/>
          <p:nvPr/>
        </p:nvSpPr>
        <p:spPr>
          <a:xfrm>
            <a:off x="8475480" y="4909680"/>
            <a:ext cx="50760" cy="61920"/>
          </a:xfrm>
          <a:custGeom>
            <a:avLst/>
            <a:gdLst/>
            <a:ahLst/>
            <a:rect l="l" t="t" r="r" b="b"/>
            <a:pathLst>
              <a:path w="295" h="359">
                <a:moveTo>
                  <a:pt x="295" y="359"/>
                </a:moveTo>
                <a:lnTo>
                  <a:pt x="116" y="180"/>
                </a:lnTo>
                <a:lnTo>
                  <a:pt x="295" y="0"/>
                </a:lnTo>
                <a:lnTo>
                  <a:pt x="182" y="0"/>
                </a:lnTo>
                <a:lnTo>
                  <a:pt x="0" y="180"/>
                </a:lnTo>
                <a:lnTo>
                  <a:pt x="179" y="359"/>
                </a:lnTo>
                <a:lnTo>
                  <a:pt x="295" y="359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2" name="CustomShape 13"/>
          <p:cNvSpPr/>
          <p:nvPr/>
        </p:nvSpPr>
        <p:spPr>
          <a:xfrm>
            <a:off x="8558640" y="5004000"/>
            <a:ext cx="61920" cy="50760"/>
          </a:xfrm>
          <a:custGeom>
            <a:avLst/>
            <a:gdLst/>
            <a:ahLst/>
            <a:rect l="l" t="t" r="r" b="b"/>
            <a:pathLst>
              <a:path w="359" h="295">
                <a:moveTo>
                  <a:pt x="359" y="2"/>
                </a:moveTo>
                <a:lnTo>
                  <a:pt x="180" y="182"/>
                </a:lnTo>
                <a:lnTo>
                  <a:pt x="0" y="0"/>
                </a:lnTo>
                <a:lnTo>
                  <a:pt x="0" y="115"/>
                </a:lnTo>
                <a:lnTo>
                  <a:pt x="180" y="295"/>
                </a:lnTo>
                <a:lnTo>
                  <a:pt x="359" y="118"/>
                </a:lnTo>
                <a:lnTo>
                  <a:pt x="359" y="2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3" name="CustomShape 14"/>
          <p:cNvSpPr/>
          <p:nvPr/>
        </p:nvSpPr>
        <p:spPr>
          <a:xfrm>
            <a:off x="8695440" y="4950000"/>
            <a:ext cx="32040" cy="21600"/>
          </a:xfrm>
          <a:custGeom>
            <a:avLst/>
            <a:gdLst/>
            <a:ahLst/>
            <a:rect l="l" t="t" r="r" b="b"/>
            <a:pathLst>
              <a:path w="187" h="127">
                <a:moveTo>
                  <a:pt x="0" y="57"/>
                </a:moveTo>
                <a:lnTo>
                  <a:pt x="71" y="127"/>
                </a:lnTo>
                <a:lnTo>
                  <a:pt x="187" y="127"/>
                </a:lnTo>
                <a:lnTo>
                  <a:pt x="57" y="0"/>
                </a:lnTo>
                <a:lnTo>
                  <a:pt x="0" y="57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4" name="CustomShape 15"/>
          <p:cNvSpPr/>
          <p:nvPr/>
        </p:nvSpPr>
        <p:spPr>
          <a:xfrm>
            <a:off x="8695440" y="4909680"/>
            <a:ext cx="32040" cy="22320"/>
          </a:xfrm>
          <a:custGeom>
            <a:avLst/>
            <a:gdLst/>
            <a:ahLst/>
            <a:rect l="l" t="t" r="r" b="b"/>
            <a:pathLst>
              <a:path w="187" h="130">
                <a:moveTo>
                  <a:pt x="57" y="130"/>
                </a:moveTo>
                <a:lnTo>
                  <a:pt x="187" y="0"/>
                </a:lnTo>
                <a:lnTo>
                  <a:pt x="74" y="0"/>
                </a:lnTo>
                <a:lnTo>
                  <a:pt x="0" y="74"/>
                </a:lnTo>
                <a:lnTo>
                  <a:pt x="57" y="13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5" name="CustomShape 16"/>
          <p:cNvSpPr/>
          <p:nvPr/>
        </p:nvSpPr>
        <p:spPr>
          <a:xfrm>
            <a:off x="8653320" y="4910040"/>
            <a:ext cx="50400" cy="61560"/>
          </a:xfrm>
          <a:custGeom>
            <a:avLst/>
            <a:gdLst/>
            <a:ahLst/>
            <a:rect l="l" t="t" r="r" b="b"/>
            <a:pathLst>
              <a:path w="293" h="356">
                <a:moveTo>
                  <a:pt x="0" y="0"/>
                </a:moveTo>
                <a:lnTo>
                  <a:pt x="177" y="177"/>
                </a:lnTo>
                <a:lnTo>
                  <a:pt x="0" y="356"/>
                </a:lnTo>
                <a:lnTo>
                  <a:pt x="113" y="356"/>
                </a:lnTo>
                <a:lnTo>
                  <a:pt x="293" y="177"/>
                </a:lnTo>
                <a:lnTo>
                  <a:pt x="11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6" name="CustomShape 17"/>
          <p:cNvSpPr/>
          <p:nvPr/>
        </p:nvSpPr>
        <p:spPr>
          <a:xfrm>
            <a:off x="720" y="0"/>
            <a:ext cx="9143640" cy="5143320"/>
          </a:xfrm>
          <a:prstGeom prst="rect">
            <a:avLst/>
          </a:prstGeom>
          <a:solidFill>
            <a:schemeClr val="accent3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17" name="PlaceHolder 18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68760" rIns="68760" tIns="34200" bIns="34200" anchor="ctr"/>
          <a:p>
            <a:pPr>
              <a:lnSpc>
                <a:spcPct val="100000"/>
              </a:lnSpc>
            </a:pPr>
            <a:r>
              <a:rPr b="1" lang="en-US" sz="2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Open Sans"/>
              </a:rPr>
              <a:t>EDIT TITLE</a:t>
            </a:r>
            <a:endParaRPr/>
          </a:p>
        </p:txBody>
      </p:sp>
      <p:sp>
        <p:nvSpPr>
          <p:cNvPr id="718" name="CustomShape 19"/>
          <p:cNvSpPr/>
          <p:nvPr/>
        </p:nvSpPr>
        <p:spPr>
          <a:xfrm>
            <a:off x="1813680" y="3153240"/>
            <a:ext cx="269640" cy="242640"/>
          </a:xfrm>
          <a:custGeom>
            <a:avLst/>
            <a:gdLst/>
            <a:ahLst/>
            <a:rect l="l" t="t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9" name="CustomShape 20"/>
          <p:cNvSpPr/>
          <p:nvPr/>
        </p:nvSpPr>
        <p:spPr>
          <a:xfrm>
            <a:off x="1813680" y="3153240"/>
            <a:ext cx="269640" cy="242640"/>
          </a:xfrm>
          <a:custGeom>
            <a:avLst/>
            <a:gdLst/>
            <a:ahLst/>
            <a:rect l="l" t="t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0" name="CustomShape 21"/>
          <p:cNvSpPr/>
          <p:nvPr/>
        </p:nvSpPr>
        <p:spPr>
          <a:xfrm>
            <a:off x="2334600" y="2360160"/>
            <a:ext cx="172080" cy="173880"/>
          </a:xfrm>
          <a:custGeom>
            <a:avLst/>
            <a:gdLst/>
            <a:ahLst/>
            <a:rect l="l" t="t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1" name="CustomShape 22"/>
          <p:cNvSpPr/>
          <p:nvPr/>
        </p:nvSpPr>
        <p:spPr>
          <a:xfrm>
            <a:off x="2334600" y="2360160"/>
            <a:ext cx="172080" cy="173880"/>
          </a:xfrm>
          <a:custGeom>
            <a:avLst/>
            <a:gdLst/>
            <a:ahLst/>
            <a:rect l="l" t="t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2" name="CustomShape 23"/>
          <p:cNvSpPr/>
          <p:nvPr/>
        </p:nvSpPr>
        <p:spPr>
          <a:xfrm>
            <a:off x="1508400" y="3788280"/>
            <a:ext cx="88920" cy="86760"/>
          </a:xfrm>
          <a:custGeom>
            <a:avLst/>
            <a:gdLst/>
            <a:ahLst/>
            <a:rect l="l" t="t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3" name="CustomShape 24"/>
          <p:cNvSpPr/>
          <p:nvPr/>
        </p:nvSpPr>
        <p:spPr>
          <a:xfrm>
            <a:off x="609480" y="849240"/>
            <a:ext cx="178200" cy="163800"/>
          </a:xfrm>
          <a:custGeom>
            <a:avLst/>
            <a:gdLst/>
            <a:ahLst/>
            <a:rect l="l" t="t" r="r" b="b"/>
            <a:pathLst>
              <a:path w="86" h="79">
                <a:moveTo>
                  <a:pt x="0" y="0"/>
                </a:moveTo>
                <a:lnTo>
                  <a:pt x="0" y="0"/>
                </a:lnTo>
                <a:lnTo>
                  <a:pt x="37" y="79"/>
                </a:lnTo>
                <a:lnTo>
                  <a:pt x="37" y="79"/>
                </a:lnTo>
                <a:lnTo>
                  <a:pt x="86" y="7"/>
                </a:lnTo>
                <a:lnTo>
                  <a:pt x="0" y="0"/>
                </a:lnTo>
                <a:close/>
              </a:path>
            </a:pathLst>
          </a:custGeom>
          <a:solidFill>
            <a:srgbClr val="0d458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4" name="CustomShape 25"/>
          <p:cNvSpPr/>
          <p:nvPr/>
        </p:nvSpPr>
        <p:spPr>
          <a:xfrm>
            <a:off x="609480" y="849240"/>
            <a:ext cx="178200" cy="163800"/>
          </a:xfrm>
          <a:custGeom>
            <a:avLst/>
            <a:gdLst/>
            <a:ahLst/>
            <a:rect l="l" t="t" r="r" b="b"/>
            <a:pathLst>
              <a:path w="86" h="79">
                <a:moveTo>
                  <a:pt x="0" y="0"/>
                </a:moveTo>
                <a:lnTo>
                  <a:pt x="0" y="0"/>
                </a:lnTo>
                <a:lnTo>
                  <a:pt x="37" y="79"/>
                </a:lnTo>
                <a:lnTo>
                  <a:pt x="37" y="79"/>
                </a:lnTo>
                <a:lnTo>
                  <a:pt x="86" y="7"/>
                </a:lnTo>
                <a:lnTo>
                  <a:pt x="0" y="0"/>
                </a:lnTo>
              </a:path>
            </a:pathLst>
          </a:cu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5" name="CustomShape 26"/>
          <p:cNvSpPr/>
          <p:nvPr/>
        </p:nvSpPr>
        <p:spPr>
          <a:xfrm>
            <a:off x="1456560" y="1000800"/>
            <a:ext cx="136800" cy="128160"/>
          </a:xfrm>
          <a:custGeom>
            <a:avLst/>
            <a:gdLst/>
            <a:ahLst/>
            <a:rect l="l" t="t" r="r" b="b"/>
            <a:pathLst>
              <a:path w="90" h="84">
                <a:moveTo>
                  <a:pt x="48" y="0"/>
                </a:moveTo>
                <a:cubicBezTo>
                  <a:pt x="42" y="0"/>
                  <a:pt x="36" y="1"/>
                  <a:pt x="30" y="4"/>
                </a:cubicBezTo>
                <a:cubicBezTo>
                  <a:pt x="9" y="14"/>
                  <a:pt x="0" y="39"/>
                  <a:pt x="10" y="60"/>
                </a:cubicBezTo>
                <a:cubicBezTo>
                  <a:pt x="17" y="75"/>
                  <a:pt x="32" y="84"/>
                  <a:pt x="48" y="84"/>
                </a:cubicBezTo>
                <a:cubicBezTo>
                  <a:pt x="49" y="84"/>
                  <a:pt x="49" y="84"/>
                  <a:pt x="49" y="84"/>
                </a:cubicBezTo>
                <a:cubicBezTo>
                  <a:pt x="55" y="84"/>
                  <a:pt x="61" y="83"/>
                  <a:pt x="66" y="80"/>
                </a:cubicBezTo>
                <a:cubicBezTo>
                  <a:pt x="81" y="73"/>
                  <a:pt x="90" y="59"/>
                  <a:pt x="90" y="43"/>
                </a:cubicBezTo>
                <a:cubicBezTo>
                  <a:pt x="90" y="41"/>
                  <a:pt x="90" y="41"/>
                  <a:pt x="90" y="41"/>
                </a:cubicBezTo>
                <a:cubicBezTo>
                  <a:pt x="90" y="35"/>
                  <a:pt x="89" y="30"/>
                  <a:pt x="86" y="24"/>
                </a:cubicBezTo>
                <a:cubicBezTo>
                  <a:pt x="79" y="9"/>
                  <a:pt x="64" y="0"/>
                  <a:pt x="48" y="0"/>
                </a:cubicBezTo>
              </a:path>
            </a:pathLst>
          </a:custGeom>
          <a:solidFill>
            <a:srgbClr val="5988c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6" name="CustomShape 27"/>
          <p:cNvSpPr/>
          <p:nvPr/>
        </p:nvSpPr>
        <p:spPr>
          <a:xfrm>
            <a:off x="1070280" y="1359720"/>
            <a:ext cx="84600" cy="84600"/>
          </a:xfrm>
          <a:custGeom>
            <a:avLst/>
            <a:gdLst/>
            <a:ahLst/>
            <a:rect l="l" t="t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7" name="CustomShape 28"/>
          <p:cNvSpPr/>
          <p:nvPr/>
        </p:nvSpPr>
        <p:spPr>
          <a:xfrm>
            <a:off x="1070280" y="1359720"/>
            <a:ext cx="84600" cy="84600"/>
          </a:xfrm>
          <a:custGeom>
            <a:avLst/>
            <a:gdLst/>
            <a:ahLst/>
            <a:rect l="l" t="t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</a:path>
            </a:pathLst>
          </a:custGeom>
          <a:solidFill>
            <a:srgbClr val="1a63b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8" name="CustomShape 29"/>
          <p:cNvSpPr/>
          <p:nvPr/>
        </p:nvSpPr>
        <p:spPr>
          <a:xfrm>
            <a:off x="1031040" y="2080080"/>
            <a:ext cx="119880" cy="122040"/>
          </a:xfrm>
          <a:custGeom>
            <a:avLst/>
            <a:gdLst/>
            <a:ahLst/>
            <a:rect l="l" t="t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  <a:close/>
              </a:path>
            </a:pathLst>
          </a:custGeom>
          <a:solidFill>
            <a:srgbClr val="1e69b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9" name="CustomShape 30"/>
          <p:cNvSpPr/>
          <p:nvPr/>
        </p:nvSpPr>
        <p:spPr>
          <a:xfrm>
            <a:off x="1031040" y="2080080"/>
            <a:ext cx="119880" cy="122040"/>
          </a:xfrm>
          <a:custGeom>
            <a:avLst/>
            <a:gdLst/>
            <a:ahLst/>
            <a:rect l="l" t="t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0" name="CustomShape 31"/>
          <p:cNvSpPr/>
          <p:nvPr/>
        </p:nvSpPr>
        <p:spPr>
          <a:xfrm>
            <a:off x="1823760" y="1837080"/>
            <a:ext cx="109800" cy="111600"/>
          </a:xfrm>
          <a:custGeom>
            <a:avLst/>
            <a:gdLst/>
            <a:ahLst/>
            <a:rect l="l" t="t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  <a:close/>
              </a:path>
            </a:pathLst>
          </a:custGeom>
          <a:solidFill>
            <a:srgbClr val="15559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1" name="CustomShape 32"/>
          <p:cNvSpPr/>
          <p:nvPr/>
        </p:nvSpPr>
        <p:spPr>
          <a:xfrm>
            <a:off x="1823760" y="1837080"/>
            <a:ext cx="109800" cy="111600"/>
          </a:xfrm>
          <a:custGeom>
            <a:avLst/>
            <a:gdLst/>
            <a:ahLst/>
            <a:rect l="l" t="t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2" name="CustomShape 33"/>
          <p:cNvSpPr/>
          <p:nvPr/>
        </p:nvSpPr>
        <p:spPr>
          <a:xfrm>
            <a:off x="2002320" y="1586160"/>
            <a:ext cx="225720" cy="209160"/>
          </a:xfrm>
          <a:custGeom>
            <a:avLst/>
            <a:gdLst/>
            <a:ahLst/>
            <a:rect l="l" t="t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3" name="CustomShape 34"/>
          <p:cNvSpPr/>
          <p:nvPr/>
        </p:nvSpPr>
        <p:spPr>
          <a:xfrm>
            <a:off x="2936520" y="1565280"/>
            <a:ext cx="34920" cy="32760"/>
          </a:xfrm>
          <a:custGeom>
            <a:avLst/>
            <a:gdLst/>
            <a:ahLst/>
            <a:rect l="l" t="t" r="r" b="b"/>
            <a:pathLst>
              <a:path w="17" h="16">
                <a:moveTo>
                  <a:pt x="15" y="0"/>
                </a:moveTo>
                <a:lnTo>
                  <a:pt x="0" y="3"/>
                </a:lnTo>
                <a:lnTo>
                  <a:pt x="3" y="16"/>
                </a:lnTo>
                <a:lnTo>
                  <a:pt x="17" y="14"/>
                </a:lnTo>
                <a:lnTo>
                  <a:pt x="15" y="0"/>
                </a:lnTo>
                <a:close/>
              </a:path>
            </a:pathLst>
          </a:custGeom>
          <a:solidFill>
            <a:srgbClr val="455a8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4" name="CustomShape 35"/>
          <p:cNvSpPr/>
          <p:nvPr/>
        </p:nvSpPr>
        <p:spPr>
          <a:xfrm>
            <a:off x="2936520" y="1565280"/>
            <a:ext cx="34920" cy="32760"/>
          </a:xfrm>
          <a:custGeom>
            <a:avLst/>
            <a:gdLst/>
            <a:ahLst/>
            <a:rect l="l" t="t" r="r" b="b"/>
            <a:pathLst>
              <a:path w="17" h="16">
                <a:moveTo>
                  <a:pt x="15" y="0"/>
                </a:moveTo>
                <a:lnTo>
                  <a:pt x="0" y="3"/>
                </a:lnTo>
                <a:lnTo>
                  <a:pt x="3" y="16"/>
                </a:lnTo>
                <a:lnTo>
                  <a:pt x="17" y="14"/>
                </a:lnTo>
                <a:lnTo>
                  <a:pt x="15" y="0"/>
                </a:lnTo>
              </a:path>
            </a:pathLst>
          </a:custGeom>
          <a:solidFill>
            <a:srgbClr val="1c64b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5" name="CustomShape 36"/>
          <p:cNvSpPr/>
          <p:nvPr/>
        </p:nvSpPr>
        <p:spPr>
          <a:xfrm>
            <a:off x="3000960" y="1625400"/>
            <a:ext cx="16200" cy="20520"/>
          </a:xfrm>
          <a:custGeom>
            <a:avLst/>
            <a:gdLst/>
            <a:ahLst/>
            <a:rect l="l" t="t" r="r" b="b"/>
            <a:pathLst>
              <a:path w="8" h="10">
                <a:moveTo>
                  <a:pt x="7" y="0"/>
                </a:moveTo>
                <a:lnTo>
                  <a:pt x="0" y="6"/>
                </a:lnTo>
                <a:lnTo>
                  <a:pt x="8" y="10"/>
                </a:lnTo>
                <a:lnTo>
                  <a:pt x="7" y="0"/>
                </a:lnTo>
                <a:close/>
              </a:path>
            </a:pathLst>
          </a:custGeom>
          <a:solidFill>
            <a:srgbClr val="455a8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6" name="CustomShape 37"/>
          <p:cNvSpPr/>
          <p:nvPr/>
        </p:nvSpPr>
        <p:spPr>
          <a:xfrm>
            <a:off x="3000960" y="1625400"/>
            <a:ext cx="16200" cy="20520"/>
          </a:xfrm>
          <a:custGeom>
            <a:avLst/>
            <a:gdLst/>
            <a:ahLst/>
            <a:rect l="l" t="t" r="r" b="b"/>
            <a:pathLst>
              <a:path w="8" h="10">
                <a:moveTo>
                  <a:pt x="7" y="0"/>
                </a:moveTo>
                <a:lnTo>
                  <a:pt x="0" y="6"/>
                </a:lnTo>
                <a:lnTo>
                  <a:pt x="8" y="10"/>
                </a:lnTo>
                <a:lnTo>
                  <a:pt x="7" y="0"/>
                </a:lnTo>
              </a:path>
            </a:pathLst>
          </a:custGeom>
          <a:solidFill>
            <a:srgbClr val="1c64b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7" name="CustomShape 38"/>
          <p:cNvSpPr/>
          <p:nvPr/>
        </p:nvSpPr>
        <p:spPr>
          <a:xfrm>
            <a:off x="2849400" y="1451160"/>
            <a:ext cx="267480" cy="263160"/>
          </a:xfrm>
          <a:custGeom>
            <a:avLst/>
            <a:gdLst/>
            <a:ahLst/>
            <a:rect l="l" t="t" r="r" b="b"/>
            <a:pathLst>
              <a:path w="175" h="171">
                <a:moveTo>
                  <a:pt x="106" y="104"/>
                </a:moveTo>
                <a:cubicBezTo>
                  <a:pt x="108" y="104"/>
                  <a:pt x="109" y="103"/>
                  <a:pt x="110" y="101"/>
                </a:cubicBezTo>
                <a:cubicBezTo>
                  <a:pt x="111" y="102"/>
                  <a:pt x="112" y="102"/>
                  <a:pt x="114" y="103"/>
                </a:cubicBezTo>
                <a:cubicBezTo>
                  <a:pt x="113" y="105"/>
                  <a:pt x="115" y="108"/>
                  <a:pt x="117" y="108"/>
                </a:cubicBezTo>
                <a:cubicBezTo>
                  <a:pt x="118" y="108"/>
                  <a:pt x="119" y="107"/>
                  <a:pt x="119" y="107"/>
                </a:cubicBezTo>
                <a:cubicBezTo>
                  <a:pt x="120" y="108"/>
                  <a:pt x="121" y="109"/>
                  <a:pt x="121" y="110"/>
                </a:cubicBezTo>
                <a:cubicBezTo>
                  <a:pt x="119" y="112"/>
                  <a:pt x="119" y="116"/>
                  <a:pt x="124" y="116"/>
                </a:cubicBezTo>
                <a:cubicBezTo>
                  <a:pt x="124" y="118"/>
                  <a:pt x="124" y="119"/>
                  <a:pt x="124" y="120"/>
                </a:cubicBezTo>
                <a:cubicBezTo>
                  <a:pt x="124" y="120"/>
                  <a:pt x="123" y="120"/>
                  <a:pt x="123" y="120"/>
                </a:cubicBezTo>
                <a:cubicBezTo>
                  <a:pt x="120" y="120"/>
                  <a:pt x="119" y="125"/>
                  <a:pt x="122" y="126"/>
                </a:cubicBezTo>
                <a:cubicBezTo>
                  <a:pt x="121" y="128"/>
                  <a:pt x="120" y="129"/>
                  <a:pt x="119" y="130"/>
                </a:cubicBezTo>
                <a:cubicBezTo>
                  <a:pt x="119" y="129"/>
                  <a:pt x="118" y="129"/>
                  <a:pt x="117" y="129"/>
                </a:cubicBezTo>
                <a:cubicBezTo>
                  <a:pt x="115" y="129"/>
                  <a:pt x="113" y="131"/>
                  <a:pt x="114" y="133"/>
                </a:cubicBezTo>
                <a:cubicBezTo>
                  <a:pt x="113" y="135"/>
                  <a:pt x="112" y="134"/>
                  <a:pt x="111" y="135"/>
                </a:cubicBezTo>
                <a:cubicBezTo>
                  <a:pt x="110" y="133"/>
                  <a:pt x="108" y="132"/>
                  <a:pt x="107" y="132"/>
                </a:cubicBezTo>
                <a:cubicBezTo>
                  <a:pt x="105" y="132"/>
                  <a:pt x="104" y="133"/>
                  <a:pt x="103" y="135"/>
                </a:cubicBezTo>
                <a:cubicBezTo>
                  <a:pt x="102" y="135"/>
                  <a:pt x="101" y="134"/>
                  <a:pt x="99" y="134"/>
                </a:cubicBezTo>
                <a:cubicBezTo>
                  <a:pt x="101" y="131"/>
                  <a:pt x="98" y="129"/>
                  <a:pt x="96" y="129"/>
                </a:cubicBezTo>
                <a:cubicBezTo>
                  <a:pt x="95" y="129"/>
                  <a:pt x="95" y="129"/>
                  <a:pt x="94" y="129"/>
                </a:cubicBezTo>
                <a:cubicBezTo>
                  <a:pt x="93" y="129"/>
                  <a:pt x="92" y="128"/>
                  <a:pt x="92" y="127"/>
                </a:cubicBezTo>
                <a:cubicBezTo>
                  <a:pt x="94" y="125"/>
                  <a:pt x="94" y="120"/>
                  <a:pt x="90" y="120"/>
                </a:cubicBezTo>
                <a:cubicBezTo>
                  <a:pt x="89" y="119"/>
                  <a:pt x="89" y="118"/>
                  <a:pt x="89" y="116"/>
                </a:cubicBezTo>
                <a:cubicBezTo>
                  <a:pt x="90" y="116"/>
                  <a:pt x="90" y="116"/>
                  <a:pt x="90" y="116"/>
                </a:cubicBezTo>
                <a:cubicBezTo>
                  <a:pt x="93" y="116"/>
                  <a:pt x="94" y="112"/>
                  <a:pt x="91" y="110"/>
                </a:cubicBezTo>
                <a:cubicBezTo>
                  <a:pt x="92" y="109"/>
                  <a:pt x="93" y="108"/>
                  <a:pt x="94" y="107"/>
                </a:cubicBezTo>
                <a:cubicBezTo>
                  <a:pt x="95" y="107"/>
                  <a:pt x="95" y="108"/>
                  <a:pt x="96" y="108"/>
                </a:cubicBezTo>
                <a:cubicBezTo>
                  <a:pt x="99" y="108"/>
                  <a:pt x="100" y="105"/>
                  <a:pt x="99" y="103"/>
                </a:cubicBezTo>
                <a:cubicBezTo>
                  <a:pt x="100" y="102"/>
                  <a:pt x="101" y="102"/>
                  <a:pt x="103" y="102"/>
                </a:cubicBezTo>
                <a:cubicBezTo>
                  <a:pt x="103" y="103"/>
                  <a:pt x="105" y="104"/>
                  <a:pt x="106" y="104"/>
                </a:cubicBezTo>
                <a:moveTo>
                  <a:pt x="65" y="59"/>
                </a:moveTo>
                <a:cubicBezTo>
                  <a:pt x="68" y="59"/>
                  <a:pt x="71" y="57"/>
                  <a:pt x="71" y="53"/>
                </a:cubicBezTo>
                <a:cubicBezTo>
                  <a:pt x="74" y="53"/>
                  <a:pt x="77" y="54"/>
                  <a:pt x="79" y="54"/>
                </a:cubicBezTo>
                <a:cubicBezTo>
                  <a:pt x="78" y="59"/>
                  <a:pt x="82" y="63"/>
                  <a:pt x="86" y="63"/>
                </a:cubicBezTo>
                <a:cubicBezTo>
                  <a:pt x="87" y="63"/>
                  <a:pt x="89" y="62"/>
                  <a:pt x="90" y="61"/>
                </a:cubicBezTo>
                <a:cubicBezTo>
                  <a:pt x="93" y="62"/>
                  <a:pt x="94" y="64"/>
                  <a:pt x="95" y="66"/>
                </a:cubicBezTo>
                <a:cubicBezTo>
                  <a:pt x="91" y="70"/>
                  <a:pt x="92" y="78"/>
                  <a:pt x="100" y="78"/>
                </a:cubicBezTo>
                <a:cubicBezTo>
                  <a:pt x="100" y="78"/>
                  <a:pt x="100" y="78"/>
                  <a:pt x="100" y="78"/>
                </a:cubicBezTo>
                <a:cubicBezTo>
                  <a:pt x="101" y="80"/>
                  <a:pt x="101" y="83"/>
                  <a:pt x="101" y="85"/>
                </a:cubicBezTo>
                <a:cubicBezTo>
                  <a:pt x="94" y="85"/>
                  <a:pt x="93" y="94"/>
                  <a:pt x="99" y="97"/>
                </a:cubicBezTo>
                <a:cubicBezTo>
                  <a:pt x="98" y="99"/>
                  <a:pt x="97" y="101"/>
                  <a:pt x="96" y="103"/>
                </a:cubicBezTo>
                <a:cubicBezTo>
                  <a:pt x="94" y="103"/>
                  <a:pt x="93" y="102"/>
                  <a:pt x="92" y="102"/>
                </a:cubicBezTo>
                <a:cubicBezTo>
                  <a:pt x="87" y="102"/>
                  <a:pt x="84" y="107"/>
                  <a:pt x="86" y="112"/>
                </a:cubicBezTo>
                <a:cubicBezTo>
                  <a:pt x="85" y="114"/>
                  <a:pt x="83" y="114"/>
                  <a:pt x="80" y="115"/>
                </a:cubicBezTo>
                <a:cubicBezTo>
                  <a:pt x="79" y="113"/>
                  <a:pt x="76" y="111"/>
                  <a:pt x="73" y="111"/>
                </a:cubicBezTo>
                <a:cubicBezTo>
                  <a:pt x="70" y="111"/>
                  <a:pt x="67" y="113"/>
                  <a:pt x="67" y="117"/>
                </a:cubicBezTo>
                <a:cubicBezTo>
                  <a:pt x="64" y="117"/>
                  <a:pt x="62" y="116"/>
                  <a:pt x="59" y="116"/>
                </a:cubicBezTo>
                <a:cubicBezTo>
                  <a:pt x="61" y="111"/>
                  <a:pt x="57" y="107"/>
                  <a:pt x="53" y="107"/>
                </a:cubicBezTo>
                <a:cubicBezTo>
                  <a:pt x="51" y="107"/>
                  <a:pt x="49" y="108"/>
                  <a:pt x="48" y="109"/>
                </a:cubicBezTo>
                <a:cubicBezTo>
                  <a:pt x="46" y="108"/>
                  <a:pt x="44" y="106"/>
                  <a:pt x="43" y="104"/>
                </a:cubicBezTo>
                <a:cubicBezTo>
                  <a:pt x="48" y="100"/>
                  <a:pt x="46" y="92"/>
                  <a:pt x="38" y="92"/>
                </a:cubicBezTo>
                <a:cubicBezTo>
                  <a:pt x="38" y="92"/>
                  <a:pt x="38" y="92"/>
                  <a:pt x="38" y="92"/>
                </a:cubicBezTo>
                <a:cubicBezTo>
                  <a:pt x="37" y="90"/>
                  <a:pt x="37" y="87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44" y="85"/>
                  <a:pt x="45" y="75"/>
                  <a:pt x="39" y="73"/>
                </a:cubicBezTo>
                <a:cubicBezTo>
                  <a:pt x="40" y="71"/>
                  <a:pt x="42" y="69"/>
                  <a:pt x="43" y="67"/>
                </a:cubicBezTo>
                <a:cubicBezTo>
                  <a:pt x="44" y="67"/>
                  <a:pt x="46" y="68"/>
                  <a:pt x="47" y="68"/>
                </a:cubicBezTo>
                <a:cubicBezTo>
                  <a:pt x="52" y="68"/>
                  <a:pt x="54" y="63"/>
                  <a:pt x="52" y="58"/>
                </a:cubicBezTo>
                <a:cubicBezTo>
                  <a:pt x="53" y="56"/>
                  <a:pt x="56" y="56"/>
                  <a:pt x="58" y="55"/>
                </a:cubicBezTo>
                <a:cubicBezTo>
                  <a:pt x="59" y="57"/>
                  <a:pt x="62" y="59"/>
                  <a:pt x="65" y="59"/>
                </a:cubicBezTo>
                <a:moveTo>
                  <a:pt x="54" y="0"/>
                </a:moveTo>
                <a:cubicBezTo>
                  <a:pt x="54" y="0"/>
                  <a:pt x="54" y="0"/>
                  <a:pt x="54" y="0"/>
                </a:cubicBezTo>
                <a:cubicBezTo>
                  <a:pt x="0" y="171"/>
                  <a:pt x="0" y="171"/>
                  <a:pt x="0" y="171"/>
                </a:cubicBezTo>
                <a:cubicBezTo>
                  <a:pt x="0" y="171"/>
                  <a:pt x="0" y="171"/>
                  <a:pt x="0" y="171"/>
                </a:cubicBezTo>
                <a:cubicBezTo>
                  <a:pt x="175" y="132"/>
                  <a:pt x="175" y="132"/>
                  <a:pt x="175" y="132"/>
                </a:cubicBezTo>
                <a:cubicBezTo>
                  <a:pt x="175" y="132"/>
                  <a:pt x="175" y="132"/>
                  <a:pt x="175" y="132"/>
                </a:cubicBezTo>
                <a:cubicBezTo>
                  <a:pt x="54" y="0"/>
                  <a:pt x="54" y="0"/>
                  <a:pt x="54" y="0"/>
                </a:cubicBezTo>
              </a:path>
            </a:pathLst>
          </a:custGeom>
          <a:solidFill>
            <a:srgbClr val="1c64b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8" name="CustomShape 39"/>
          <p:cNvSpPr/>
          <p:nvPr/>
        </p:nvSpPr>
        <p:spPr>
          <a:xfrm>
            <a:off x="1468800" y="2281320"/>
            <a:ext cx="446040" cy="410760"/>
          </a:xfrm>
          <a:custGeom>
            <a:avLst/>
            <a:gdLst/>
            <a:ahLst/>
            <a:rect l="l" t="t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9" name="PlaceHolder 40"/>
          <p:cNvSpPr>
            <a:spLocks noGrp="1"/>
          </p:cNvSpPr>
          <p:nvPr>
            <p:ph type="sldNum"/>
          </p:nvPr>
        </p:nvSpPr>
        <p:spPr>
          <a:xfrm>
            <a:off x="3264840" y="4842000"/>
            <a:ext cx="2057040" cy="2743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3BA3BF28-25AB-4E62-8853-D8A8A53D435E}" type="slidenum">
              <a:rPr lang="ru-RU" sz="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&lt;номер&gt;</a:t>
            </a:fld>
            <a:endParaRPr/>
          </a:p>
        </p:txBody>
      </p:sp>
      <p:sp>
        <p:nvSpPr>
          <p:cNvPr id="740" name="CustomShape 41"/>
          <p:cNvSpPr/>
          <p:nvPr/>
        </p:nvSpPr>
        <p:spPr>
          <a:xfrm>
            <a:off x="8192160" y="4520880"/>
            <a:ext cx="413280" cy="119520"/>
          </a:xfrm>
          <a:custGeom>
            <a:avLst/>
            <a:gdLst/>
            <a:ahLst/>
            <a:rect l="l" t="t" r="r" b="b"/>
            <a:pathLst>
              <a:path w="646" h="187">
                <a:moveTo>
                  <a:pt x="0" y="0"/>
                </a:moveTo>
                <a:cubicBezTo>
                  <a:pt x="646" y="0"/>
                  <a:pt x="646" y="0"/>
                  <a:pt x="646" y="0"/>
                </a:cubicBezTo>
                <a:cubicBezTo>
                  <a:pt x="646" y="186"/>
                  <a:pt x="646" y="186"/>
                  <a:pt x="646" y="186"/>
                </a:cubicBezTo>
                <a:cubicBezTo>
                  <a:pt x="431" y="187"/>
                  <a:pt x="215" y="186"/>
                  <a:pt x="0" y="187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moveTo>
                  <a:pt x="369" y="41"/>
                </a:moveTo>
                <a:cubicBezTo>
                  <a:pt x="361" y="43"/>
                  <a:pt x="346" y="41"/>
                  <a:pt x="334" y="41"/>
                </a:cubicBezTo>
                <a:cubicBezTo>
                  <a:pt x="316" y="41"/>
                  <a:pt x="316" y="41"/>
                  <a:pt x="316" y="41"/>
                </a:cubicBezTo>
                <a:cubicBezTo>
                  <a:pt x="309" y="41"/>
                  <a:pt x="302" y="42"/>
                  <a:pt x="298" y="41"/>
                </a:cubicBezTo>
                <a:cubicBezTo>
                  <a:pt x="295" y="40"/>
                  <a:pt x="293" y="36"/>
                  <a:pt x="290" y="37"/>
                </a:cubicBezTo>
                <a:cubicBezTo>
                  <a:pt x="289" y="45"/>
                  <a:pt x="288" y="58"/>
                  <a:pt x="289" y="66"/>
                </a:cubicBezTo>
                <a:cubicBezTo>
                  <a:pt x="292" y="66"/>
                  <a:pt x="292" y="66"/>
                  <a:pt x="292" y="66"/>
                </a:cubicBezTo>
                <a:cubicBezTo>
                  <a:pt x="294" y="50"/>
                  <a:pt x="306" y="44"/>
                  <a:pt x="325" y="48"/>
                </a:cubicBezTo>
                <a:cubicBezTo>
                  <a:pt x="325" y="117"/>
                  <a:pt x="325" y="117"/>
                  <a:pt x="325" y="117"/>
                </a:cubicBezTo>
                <a:cubicBezTo>
                  <a:pt x="325" y="129"/>
                  <a:pt x="326" y="138"/>
                  <a:pt x="316" y="140"/>
                </a:cubicBezTo>
                <a:cubicBezTo>
                  <a:pt x="312" y="141"/>
                  <a:pt x="307" y="139"/>
                  <a:pt x="309" y="144"/>
                </a:cubicBezTo>
                <a:cubicBezTo>
                  <a:pt x="324" y="145"/>
                  <a:pt x="344" y="146"/>
                  <a:pt x="358" y="144"/>
                </a:cubicBezTo>
                <a:cubicBezTo>
                  <a:pt x="358" y="141"/>
                  <a:pt x="358" y="141"/>
                  <a:pt x="358" y="141"/>
                </a:cubicBezTo>
                <a:cubicBezTo>
                  <a:pt x="350" y="140"/>
                  <a:pt x="344" y="139"/>
                  <a:pt x="343" y="130"/>
                </a:cubicBezTo>
                <a:cubicBezTo>
                  <a:pt x="341" y="119"/>
                  <a:pt x="343" y="103"/>
                  <a:pt x="343" y="89"/>
                </a:cubicBezTo>
                <a:cubicBezTo>
                  <a:pt x="343" y="47"/>
                  <a:pt x="343" y="47"/>
                  <a:pt x="343" y="47"/>
                </a:cubicBezTo>
                <a:cubicBezTo>
                  <a:pt x="353" y="48"/>
                  <a:pt x="362" y="46"/>
                  <a:pt x="368" y="50"/>
                </a:cubicBezTo>
                <a:cubicBezTo>
                  <a:pt x="373" y="53"/>
                  <a:pt x="372" y="60"/>
                  <a:pt x="375" y="66"/>
                </a:cubicBezTo>
                <a:cubicBezTo>
                  <a:pt x="379" y="66"/>
                  <a:pt x="379" y="66"/>
                  <a:pt x="379" y="66"/>
                </a:cubicBezTo>
                <a:cubicBezTo>
                  <a:pt x="379" y="57"/>
                  <a:pt x="377" y="45"/>
                  <a:pt x="377" y="37"/>
                </a:cubicBezTo>
                <a:cubicBezTo>
                  <a:pt x="375" y="36"/>
                  <a:pt x="373" y="40"/>
                  <a:pt x="369" y="41"/>
                </a:cubicBezTo>
                <a:moveTo>
                  <a:pt x="207" y="69"/>
                </a:moveTo>
                <a:cubicBezTo>
                  <a:pt x="208" y="96"/>
                  <a:pt x="243" y="97"/>
                  <a:pt x="252" y="113"/>
                </a:cubicBezTo>
                <a:cubicBezTo>
                  <a:pt x="259" y="127"/>
                  <a:pt x="250" y="143"/>
                  <a:pt x="233" y="141"/>
                </a:cubicBezTo>
                <a:cubicBezTo>
                  <a:pt x="219" y="139"/>
                  <a:pt x="214" y="126"/>
                  <a:pt x="208" y="115"/>
                </a:cubicBezTo>
                <a:cubicBezTo>
                  <a:pt x="207" y="116"/>
                  <a:pt x="205" y="116"/>
                  <a:pt x="204" y="116"/>
                </a:cubicBezTo>
                <a:cubicBezTo>
                  <a:pt x="204" y="124"/>
                  <a:pt x="207" y="133"/>
                  <a:pt x="208" y="141"/>
                </a:cubicBezTo>
                <a:cubicBezTo>
                  <a:pt x="235" y="155"/>
                  <a:pt x="268" y="145"/>
                  <a:pt x="270" y="119"/>
                </a:cubicBezTo>
                <a:cubicBezTo>
                  <a:pt x="272" y="106"/>
                  <a:pt x="266" y="97"/>
                  <a:pt x="260" y="92"/>
                </a:cubicBezTo>
                <a:cubicBezTo>
                  <a:pt x="249" y="83"/>
                  <a:pt x="232" y="81"/>
                  <a:pt x="225" y="69"/>
                </a:cubicBezTo>
                <a:cubicBezTo>
                  <a:pt x="221" y="61"/>
                  <a:pt x="224" y="51"/>
                  <a:pt x="231" y="47"/>
                </a:cubicBezTo>
                <a:cubicBezTo>
                  <a:pt x="243" y="40"/>
                  <a:pt x="253" y="48"/>
                  <a:pt x="258" y="56"/>
                </a:cubicBezTo>
                <a:cubicBezTo>
                  <a:pt x="258" y="58"/>
                  <a:pt x="260" y="65"/>
                  <a:pt x="262" y="65"/>
                </a:cubicBezTo>
                <a:cubicBezTo>
                  <a:pt x="263" y="65"/>
                  <a:pt x="264" y="64"/>
                  <a:pt x="266" y="64"/>
                </a:cubicBezTo>
                <a:cubicBezTo>
                  <a:pt x="266" y="58"/>
                  <a:pt x="263" y="50"/>
                  <a:pt x="263" y="42"/>
                </a:cubicBezTo>
                <a:cubicBezTo>
                  <a:pt x="238" y="32"/>
                  <a:pt x="207" y="41"/>
                  <a:pt x="207" y="69"/>
                </a:cubicBezTo>
                <a:moveTo>
                  <a:pt x="44" y="42"/>
                </a:moveTo>
                <a:cubicBezTo>
                  <a:pt x="44" y="45"/>
                  <a:pt x="44" y="45"/>
                  <a:pt x="44" y="45"/>
                </a:cubicBezTo>
                <a:cubicBezTo>
                  <a:pt x="59" y="43"/>
                  <a:pt x="58" y="57"/>
                  <a:pt x="58" y="71"/>
                </a:cubicBezTo>
                <a:cubicBezTo>
                  <a:pt x="58" y="93"/>
                  <a:pt x="58" y="93"/>
                  <a:pt x="58" y="93"/>
                </a:cubicBezTo>
                <a:cubicBezTo>
                  <a:pt x="58" y="106"/>
                  <a:pt x="61" y="135"/>
                  <a:pt x="53" y="139"/>
                </a:cubicBezTo>
                <a:cubicBezTo>
                  <a:pt x="49" y="141"/>
                  <a:pt x="42" y="138"/>
                  <a:pt x="43" y="144"/>
                </a:cubicBezTo>
                <a:cubicBezTo>
                  <a:pt x="67" y="146"/>
                  <a:pt x="94" y="144"/>
                  <a:pt x="118" y="145"/>
                </a:cubicBezTo>
                <a:cubicBezTo>
                  <a:pt x="120" y="136"/>
                  <a:pt x="123" y="128"/>
                  <a:pt x="124" y="119"/>
                </a:cubicBezTo>
                <a:cubicBezTo>
                  <a:pt x="118" y="116"/>
                  <a:pt x="118" y="121"/>
                  <a:pt x="117" y="124"/>
                </a:cubicBezTo>
                <a:cubicBezTo>
                  <a:pt x="113" y="135"/>
                  <a:pt x="107" y="139"/>
                  <a:pt x="93" y="139"/>
                </a:cubicBezTo>
                <a:cubicBezTo>
                  <a:pt x="84" y="139"/>
                  <a:pt x="77" y="138"/>
                  <a:pt x="76" y="127"/>
                </a:cubicBezTo>
                <a:cubicBezTo>
                  <a:pt x="75" y="117"/>
                  <a:pt x="76" y="104"/>
                  <a:pt x="76" y="92"/>
                </a:cubicBezTo>
                <a:cubicBezTo>
                  <a:pt x="76" y="79"/>
                  <a:pt x="75" y="66"/>
                  <a:pt x="76" y="56"/>
                </a:cubicBezTo>
                <a:cubicBezTo>
                  <a:pt x="76" y="48"/>
                  <a:pt x="79" y="47"/>
                  <a:pt x="85" y="45"/>
                </a:cubicBezTo>
                <a:cubicBezTo>
                  <a:pt x="87" y="45"/>
                  <a:pt x="91" y="47"/>
                  <a:pt x="90" y="42"/>
                </a:cubicBezTo>
                <a:cubicBezTo>
                  <a:pt x="76" y="40"/>
                  <a:pt x="59" y="41"/>
                  <a:pt x="44" y="41"/>
                </a:cubicBezTo>
                <a:cubicBezTo>
                  <a:pt x="44" y="41"/>
                  <a:pt x="44" y="41"/>
                  <a:pt x="44" y="42"/>
                </a:cubicBezTo>
                <a:moveTo>
                  <a:pt x="139" y="42"/>
                </a:moveTo>
                <a:cubicBezTo>
                  <a:pt x="139" y="45"/>
                  <a:pt x="139" y="45"/>
                  <a:pt x="139" y="45"/>
                </a:cubicBezTo>
                <a:cubicBezTo>
                  <a:pt x="147" y="45"/>
                  <a:pt x="151" y="47"/>
                  <a:pt x="152" y="56"/>
                </a:cubicBezTo>
                <a:cubicBezTo>
                  <a:pt x="153" y="66"/>
                  <a:pt x="152" y="78"/>
                  <a:pt x="152" y="93"/>
                </a:cubicBezTo>
                <a:cubicBezTo>
                  <a:pt x="152" y="106"/>
                  <a:pt x="153" y="120"/>
                  <a:pt x="152" y="130"/>
                </a:cubicBezTo>
                <a:cubicBezTo>
                  <a:pt x="152" y="132"/>
                  <a:pt x="151" y="136"/>
                  <a:pt x="151" y="137"/>
                </a:cubicBezTo>
                <a:cubicBezTo>
                  <a:pt x="148" y="140"/>
                  <a:pt x="139" y="140"/>
                  <a:pt x="139" y="142"/>
                </a:cubicBezTo>
                <a:cubicBezTo>
                  <a:pt x="138" y="143"/>
                  <a:pt x="139" y="143"/>
                  <a:pt x="139" y="144"/>
                </a:cubicBezTo>
                <a:cubicBezTo>
                  <a:pt x="146" y="146"/>
                  <a:pt x="162" y="145"/>
                  <a:pt x="173" y="145"/>
                </a:cubicBezTo>
                <a:cubicBezTo>
                  <a:pt x="177" y="145"/>
                  <a:pt x="186" y="147"/>
                  <a:pt x="184" y="141"/>
                </a:cubicBezTo>
                <a:cubicBezTo>
                  <a:pt x="181" y="140"/>
                  <a:pt x="175" y="140"/>
                  <a:pt x="173" y="138"/>
                </a:cubicBezTo>
                <a:cubicBezTo>
                  <a:pt x="170" y="135"/>
                  <a:pt x="170" y="124"/>
                  <a:pt x="170" y="118"/>
                </a:cubicBezTo>
                <a:cubicBezTo>
                  <a:pt x="170" y="94"/>
                  <a:pt x="170" y="94"/>
                  <a:pt x="170" y="94"/>
                </a:cubicBezTo>
                <a:cubicBezTo>
                  <a:pt x="170" y="82"/>
                  <a:pt x="167" y="53"/>
                  <a:pt x="173" y="48"/>
                </a:cubicBezTo>
                <a:cubicBezTo>
                  <a:pt x="176" y="44"/>
                  <a:pt x="186" y="47"/>
                  <a:pt x="184" y="41"/>
                </a:cubicBezTo>
                <a:cubicBezTo>
                  <a:pt x="170" y="40"/>
                  <a:pt x="154" y="41"/>
                  <a:pt x="139" y="41"/>
                </a:cubicBezTo>
                <a:cubicBezTo>
                  <a:pt x="139" y="41"/>
                  <a:pt x="139" y="41"/>
                  <a:pt x="139" y="42"/>
                </a:cubicBezTo>
                <a:moveTo>
                  <a:pt x="397" y="45"/>
                </a:moveTo>
                <a:cubicBezTo>
                  <a:pt x="410" y="44"/>
                  <a:pt x="410" y="53"/>
                  <a:pt x="411" y="67"/>
                </a:cubicBezTo>
                <a:cubicBezTo>
                  <a:pt x="411" y="83"/>
                  <a:pt x="411" y="99"/>
                  <a:pt x="411" y="115"/>
                </a:cubicBezTo>
                <a:cubicBezTo>
                  <a:pt x="411" y="123"/>
                  <a:pt x="411" y="134"/>
                  <a:pt x="408" y="137"/>
                </a:cubicBezTo>
                <a:cubicBezTo>
                  <a:pt x="405" y="141"/>
                  <a:pt x="398" y="139"/>
                  <a:pt x="395" y="141"/>
                </a:cubicBezTo>
                <a:cubicBezTo>
                  <a:pt x="395" y="144"/>
                  <a:pt x="395" y="144"/>
                  <a:pt x="395" y="144"/>
                </a:cubicBezTo>
                <a:cubicBezTo>
                  <a:pt x="421" y="145"/>
                  <a:pt x="448" y="145"/>
                  <a:pt x="474" y="145"/>
                </a:cubicBezTo>
                <a:cubicBezTo>
                  <a:pt x="476" y="137"/>
                  <a:pt x="478" y="128"/>
                  <a:pt x="479" y="119"/>
                </a:cubicBezTo>
                <a:cubicBezTo>
                  <a:pt x="473" y="116"/>
                  <a:pt x="473" y="123"/>
                  <a:pt x="471" y="127"/>
                </a:cubicBezTo>
                <a:cubicBezTo>
                  <a:pt x="467" y="136"/>
                  <a:pt x="460" y="139"/>
                  <a:pt x="447" y="139"/>
                </a:cubicBezTo>
                <a:cubicBezTo>
                  <a:pt x="444" y="139"/>
                  <a:pt x="436" y="139"/>
                  <a:pt x="432" y="137"/>
                </a:cubicBezTo>
                <a:cubicBezTo>
                  <a:pt x="428" y="135"/>
                  <a:pt x="428" y="125"/>
                  <a:pt x="428" y="118"/>
                </a:cubicBezTo>
                <a:cubicBezTo>
                  <a:pt x="428" y="109"/>
                  <a:pt x="428" y="101"/>
                  <a:pt x="428" y="94"/>
                </a:cubicBezTo>
                <a:cubicBezTo>
                  <a:pt x="437" y="96"/>
                  <a:pt x="449" y="92"/>
                  <a:pt x="455" y="96"/>
                </a:cubicBezTo>
                <a:cubicBezTo>
                  <a:pt x="458" y="99"/>
                  <a:pt x="456" y="104"/>
                  <a:pt x="459" y="108"/>
                </a:cubicBezTo>
                <a:cubicBezTo>
                  <a:pt x="463" y="108"/>
                  <a:pt x="463" y="108"/>
                  <a:pt x="463" y="108"/>
                </a:cubicBezTo>
                <a:cubicBezTo>
                  <a:pt x="463" y="74"/>
                  <a:pt x="463" y="74"/>
                  <a:pt x="463" y="74"/>
                </a:cubicBezTo>
                <a:cubicBezTo>
                  <a:pt x="458" y="74"/>
                  <a:pt x="458" y="74"/>
                  <a:pt x="458" y="74"/>
                </a:cubicBezTo>
                <a:cubicBezTo>
                  <a:pt x="457" y="79"/>
                  <a:pt x="458" y="84"/>
                  <a:pt x="454" y="86"/>
                </a:cubicBezTo>
                <a:cubicBezTo>
                  <a:pt x="448" y="89"/>
                  <a:pt x="436" y="86"/>
                  <a:pt x="428" y="87"/>
                </a:cubicBezTo>
                <a:cubicBezTo>
                  <a:pt x="429" y="76"/>
                  <a:pt x="426" y="57"/>
                  <a:pt x="430" y="47"/>
                </a:cubicBezTo>
                <a:cubicBezTo>
                  <a:pt x="441" y="48"/>
                  <a:pt x="453" y="45"/>
                  <a:pt x="460" y="50"/>
                </a:cubicBezTo>
                <a:cubicBezTo>
                  <a:pt x="465" y="53"/>
                  <a:pt x="464" y="60"/>
                  <a:pt x="468" y="65"/>
                </a:cubicBezTo>
                <a:cubicBezTo>
                  <a:pt x="469" y="66"/>
                  <a:pt x="469" y="65"/>
                  <a:pt x="471" y="65"/>
                </a:cubicBezTo>
                <a:cubicBezTo>
                  <a:pt x="471" y="58"/>
                  <a:pt x="470" y="48"/>
                  <a:pt x="469" y="41"/>
                </a:cubicBezTo>
                <a:cubicBezTo>
                  <a:pt x="397" y="41"/>
                  <a:pt x="397" y="41"/>
                  <a:pt x="397" y="41"/>
                </a:cubicBezTo>
                <a:cubicBezTo>
                  <a:pt x="396" y="41"/>
                  <a:pt x="397" y="44"/>
                  <a:pt x="397" y="45"/>
                </a:cubicBezTo>
                <a:moveTo>
                  <a:pt x="495" y="42"/>
                </a:moveTo>
                <a:cubicBezTo>
                  <a:pt x="495" y="45"/>
                  <a:pt x="495" y="45"/>
                  <a:pt x="495" y="45"/>
                </a:cubicBezTo>
                <a:cubicBezTo>
                  <a:pt x="498" y="46"/>
                  <a:pt x="504" y="45"/>
                  <a:pt x="506" y="48"/>
                </a:cubicBezTo>
                <a:cubicBezTo>
                  <a:pt x="509" y="52"/>
                  <a:pt x="508" y="62"/>
                  <a:pt x="508" y="70"/>
                </a:cubicBezTo>
                <a:cubicBezTo>
                  <a:pt x="508" y="117"/>
                  <a:pt x="508" y="117"/>
                  <a:pt x="508" y="117"/>
                </a:cubicBezTo>
                <a:cubicBezTo>
                  <a:pt x="508" y="131"/>
                  <a:pt x="509" y="138"/>
                  <a:pt x="499" y="140"/>
                </a:cubicBezTo>
                <a:cubicBezTo>
                  <a:pt x="498" y="141"/>
                  <a:pt x="493" y="139"/>
                  <a:pt x="494" y="143"/>
                </a:cubicBezTo>
                <a:cubicBezTo>
                  <a:pt x="494" y="146"/>
                  <a:pt x="495" y="145"/>
                  <a:pt x="497" y="145"/>
                </a:cubicBezTo>
                <a:cubicBezTo>
                  <a:pt x="508" y="146"/>
                  <a:pt x="523" y="145"/>
                  <a:pt x="533" y="145"/>
                </a:cubicBezTo>
                <a:cubicBezTo>
                  <a:pt x="573" y="145"/>
                  <a:pt x="602" y="127"/>
                  <a:pt x="601" y="88"/>
                </a:cubicBezTo>
                <a:cubicBezTo>
                  <a:pt x="601" y="71"/>
                  <a:pt x="593" y="58"/>
                  <a:pt x="584" y="51"/>
                </a:cubicBezTo>
                <a:cubicBezTo>
                  <a:pt x="564" y="37"/>
                  <a:pt x="530" y="42"/>
                  <a:pt x="496" y="41"/>
                </a:cubicBezTo>
                <a:cubicBezTo>
                  <a:pt x="495" y="41"/>
                  <a:pt x="495" y="41"/>
                  <a:pt x="495" y="42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1" name="CustomShape 42"/>
          <p:cNvSpPr/>
          <p:nvPr/>
        </p:nvSpPr>
        <p:spPr>
          <a:xfrm>
            <a:off x="8528040" y="4547880"/>
            <a:ext cx="36360" cy="61920"/>
          </a:xfrm>
          <a:custGeom>
            <a:avLst/>
            <a:gdLst/>
            <a:ahLst/>
            <a:rect l="l" t="t" r="r" b="b"/>
            <a:pathLst>
              <a:path w="57" h="97">
                <a:moveTo>
                  <a:pt x="3" y="6"/>
                </a:moveTo>
                <a:cubicBezTo>
                  <a:pt x="38" y="0"/>
                  <a:pt x="57" y="18"/>
                  <a:pt x="57" y="51"/>
                </a:cubicBezTo>
                <a:cubicBezTo>
                  <a:pt x="57" y="74"/>
                  <a:pt x="46" y="94"/>
                  <a:pt x="22" y="97"/>
                </a:cubicBezTo>
                <a:cubicBezTo>
                  <a:pt x="16" y="97"/>
                  <a:pt x="9" y="97"/>
                  <a:pt x="6" y="94"/>
                </a:cubicBezTo>
                <a:cubicBezTo>
                  <a:pt x="0" y="89"/>
                  <a:pt x="2" y="62"/>
                  <a:pt x="2" y="51"/>
                </a:cubicBezTo>
                <a:cubicBezTo>
                  <a:pt x="2" y="35"/>
                  <a:pt x="1" y="20"/>
                  <a:pt x="3" y="6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2" name="CustomShape 43"/>
          <p:cNvSpPr/>
          <p:nvPr/>
        </p:nvSpPr>
        <p:spPr>
          <a:xfrm>
            <a:off x="8420040" y="4663080"/>
            <a:ext cx="86760" cy="135720"/>
          </a:xfrm>
          <a:custGeom>
            <a:avLst/>
            <a:gdLst/>
            <a:ahLst/>
            <a:rect l="l" t="t" r="r" b="b"/>
            <a:pathLst>
              <a:path w="136" h="212">
                <a:moveTo>
                  <a:pt x="123" y="13"/>
                </a:moveTo>
                <a:cubicBezTo>
                  <a:pt x="123" y="43"/>
                  <a:pt x="123" y="43"/>
                  <a:pt x="123" y="43"/>
                </a:cubicBezTo>
                <a:cubicBezTo>
                  <a:pt x="104" y="36"/>
                  <a:pt x="59" y="24"/>
                  <a:pt x="46" y="44"/>
                </a:cubicBezTo>
                <a:cubicBezTo>
                  <a:pt x="43" y="49"/>
                  <a:pt x="42" y="57"/>
                  <a:pt x="44" y="64"/>
                </a:cubicBezTo>
                <a:cubicBezTo>
                  <a:pt x="48" y="74"/>
                  <a:pt x="64" y="80"/>
                  <a:pt x="75" y="85"/>
                </a:cubicBezTo>
                <a:cubicBezTo>
                  <a:pt x="99" y="96"/>
                  <a:pt x="124" y="106"/>
                  <a:pt x="132" y="133"/>
                </a:cubicBezTo>
                <a:cubicBezTo>
                  <a:pt x="136" y="145"/>
                  <a:pt x="135" y="163"/>
                  <a:pt x="129" y="176"/>
                </a:cubicBezTo>
                <a:cubicBezTo>
                  <a:pt x="120" y="194"/>
                  <a:pt x="100" y="206"/>
                  <a:pt x="77" y="209"/>
                </a:cubicBezTo>
                <a:cubicBezTo>
                  <a:pt x="52" y="212"/>
                  <a:pt x="27" y="207"/>
                  <a:pt x="5" y="200"/>
                </a:cubicBezTo>
                <a:cubicBezTo>
                  <a:pt x="5" y="170"/>
                  <a:pt x="5" y="170"/>
                  <a:pt x="5" y="170"/>
                </a:cubicBezTo>
                <a:cubicBezTo>
                  <a:pt x="27" y="178"/>
                  <a:pt x="79" y="190"/>
                  <a:pt x="90" y="166"/>
                </a:cubicBezTo>
                <a:cubicBezTo>
                  <a:pt x="93" y="161"/>
                  <a:pt x="94" y="153"/>
                  <a:pt x="91" y="146"/>
                </a:cubicBezTo>
                <a:cubicBezTo>
                  <a:pt x="86" y="133"/>
                  <a:pt x="64" y="126"/>
                  <a:pt x="51" y="119"/>
                </a:cubicBezTo>
                <a:cubicBezTo>
                  <a:pt x="26" y="107"/>
                  <a:pt x="0" y="94"/>
                  <a:pt x="2" y="57"/>
                </a:cubicBezTo>
                <a:cubicBezTo>
                  <a:pt x="3" y="38"/>
                  <a:pt x="12" y="27"/>
                  <a:pt x="24" y="18"/>
                </a:cubicBezTo>
                <a:cubicBezTo>
                  <a:pt x="47" y="2"/>
                  <a:pt x="94" y="0"/>
                  <a:pt x="123" y="13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3" name="CustomShape 44"/>
          <p:cNvSpPr/>
          <p:nvPr/>
        </p:nvSpPr>
        <p:spPr>
          <a:xfrm>
            <a:off x="8192160" y="4667760"/>
            <a:ext cx="101880" cy="127800"/>
          </a:xfrm>
          <a:custGeom>
            <a:avLst/>
            <a:gdLst/>
            <a:ahLst/>
            <a:rect l="l" t="t" r="r" b="b"/>
            <a:pathLst>
              <a:path w="160" h="200">
                <a:moveTo>
                  <a:pt x="0" y="0"/>
                </a:moveTo>
                <a:cubicBezTo>
                  <a:pt x="60" y="0"/>
                  <a:pt x="60" y="0"/>
                  <a:pt x="60" y="0"/>
                </a:cubicBezTo>
                <a:cubicBezTo>
                  <a:pt x="81" y="48"/>
                  <a:pt x="102" y="95"/>
                  <a:pt x="122" y="144"/>
                </a:cubicBezTo>
                <a:cubicBezTo>
                  <a:pt x="123" y="97"/>
                  <a:pt x="123" y="48"/>
                  <a:pt x="123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60" y="200"/>
                  <a:pt x="160" y="200"/>
                  <a:pt x="160" y="200"/>
                </a:cubicBezTo>
                <a:cubicBezTo>
                  <a:pt x="107" y="200"/>
                  <a:pt x="107" y="200"/>
                  <a:pt x="107" y="200"/>
                </a:cubicBezTo>
                <a:cubicBezTo>
                  <a:pt x="83" y="149"/>
                  <a:pt x="61" y="95"/>
                  <a:pt x="37" y="43"/>
                </a:cubicBezTo>
                <a:cubicBezTo>
                  <a:pt x="37" y="200"/>
                  <a:pt x="37" y="200"/>
                  <a:pt x="37" y="200"/>
                </a:cubicBezTo>
                <a:cubicBezTo>
                  <a:pt x="0" y="200"/>
                  <a:pt x="0" y="200"/>
                  <a:pt x="0" y="200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4" name="CustomShape 45"/>
          <p:cNvSpPr/>
          <p:nvPr/>
        </p:nvSpPr>
        <p:spPr>
          <a:xfrm>
            <a:off x="8304840" y="4667760"/>
            <a:ext cx="112680" cy="127800"/>
          </a:xfrm>
          <a:custGeom>
            <a:avLst/>
            <a:gdLst/>
            <a:ahLst/>
            <a:rect l="l" t="t" r="r" b="b"/>
            <a:pathLst>
              <a:path w="176" h="200">
                <a:moveTo>
                  <a:pt x="48" y="0"/>
                </a:moveTo>
                <a:cubicBezTo>
                  <a:pt x="63" y="29"/>
                  <a:pt x="77" y="58"/>
                  <a:pt x="92" y="88"/>
                </a:cubicBezTo>
                <a:cubicBezTo>
                  <a:pt x="107" y="59"/>
                  <a:pt x="121" y="29"/>
                  <a:pt x="136" y="0"/>
                </a:cubicBezTo>
                <a:cubicBezTo>
                  <a:pt x="176" y="0"/>
                  <a:pt x="176" y="0"/>
                  <a:pt x="176" y="0"/>
                </a:cubicBezTo>
                <a:cubicBezTo>
                  <a:pt x="157" y="36"/>
                  <a:pt x="137" y="72"/>
                  <a:pt x="117" y="109"/>
                </a:cubicBezTo>
                <a:cubicBezTo>
                  <a:pt x="115" y="114"/>
                  <a:pt x="110" y="120"/>
                  <a:pt x="109" y="125"/>
                </a:cubicBezTo>
                <a:cubicBezTo>
                  <a:pt x="108" y="130"/>
                  <a:pt x="109" y="137"/>
                  <a:pt x="109" y="144"/>
                </a:cubicBezTo>
                <a:cubicBezTo>
                  <a:pt x="109" y="200"/>
                  <a:pt x="109" y="200"/>
                  <a:pt x="109" y="200"/>
                </a:cubicBezTo>
                <a:cubicBezTo>
                  <a:pt x="66" y="200"/>
                  <a:pt x="66" y="200"/>
                  <a:pt x="66" y="200"/>
                </a:cubicBezTo>
                <a:cubicBezTo>
                  <a:pt x="66" y="143"/>
                  <a:pt x="66" y="143"/>
                  <a:pt x="66" y="143"/>
                </a:cubicBezTo>
                <a:cubicBezTo>
                  <a:pt x="66" y="137"/>
                  <a:pt x="67" y="130"/>
                  <a:pt x="66" y="124"/>
                </a:cubicBezTo>
                <a:cubicBezTo>
                  <a:pt x="66" y="120"/>
                  <a:pt x="61" y="113"/>
                  <a:pt x="58" y="108"/>
                </a:cubicBezTo>
                <a:cubicBezTo>
                  <a:pt x="39" y="73"/>
                  <a:pt x="19" y="36"/>
                  <a:pt x="1" y="0"/>
                </a:cubicBezTo>
                <a:cubicBezTo>
                  <a:pt x="0" y="0"/>
                  <a:pt x="2" y="0"/>
                  <a:pt x="2" y="0"/>
                </a:cubicBezTo>
                <a:lnTo>
                  <a:pt x="48" y="0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5" name="CustomShape 46"/>
          <p:cNvSpPr/>
          <p:nvPr/>
        </p:nvSpPr>
        <p:spPr>
          <a:xfrm>
            <a:off x="8525880" y="4667040"/>
            <a:ext cx="80280" cy="128160"/>
          </a:xfrm>
          <a:custGeom>
            <a:avLst/>
            <a:gdLst/>
            <a:ahLst/>
            <a:rect l="l" t="t" r="r" b="b"/>
            <a:pathLst>
              <a:path w="126" h="201">
                <a:moveTo>
                  <a:pt x="1" y="1"/>
                </a:moveTo>
                <a:cubicBezTo>
                  <a:pt x="41" y="1"/>
                  <a:pt x="82" y="0"/>
                  <a:pt x="122" y="1"/>
                </a:cubicBezTo>
                <a:cubicBezTo>
                  <a:pt x="122" y="29"/>
                  <a:pt x="122" y="29"/>
                  <a:pt x="122" y="29"/>
                </a:cubicBezTo>
                <a:cubicBezTo>
                  <a:pt x="96" y="30"/>
                  <a:pt x="69" y="29"/>
                  <a:pt x="42" y="30"/>
                </a:cubicBezTo>
                <a:cubicBezTo>
                  <a:pt x="41" y="46"/>
                  <a:pt x="43" y="66"/>
                  <a:pt x="41" y="83"/>
                </a:cubicBezTo>
                <a:cubicBezTo>
                  <a:pt x="65" y="84"/>
                  <a:pt x="90" y="83"/>
                  <a:pt x="115" y="83"/>
                </a:cubicBezTo>
                <a:cubicBezTo>
                  <a:pt x="115" y="112"/>
                  <a:pt x="115" y="112"/>
                  <a:pt x="115" y="112"/>
                </a:cubicBezTo>
                <a:cubicBezTo>
                  <a:pt x="42" y="112"/>
                  <a:pt x="42" y="112"/>
                  <a:pt x="42" y="112"/>
                </a:cubicBezTo>
                <a:cubicBezTo>
                  <a:pt x="41" y="131"/>
                  <a:pt x="43" y="154"/>
                  <a:pt x="41" y="173"/>
                </a:cubicBezTo>
                <a:cubicBezTo>
                  <a:pt x="125" y="173"/>
                  <a:pt x="125" y="173"/>
                  <a:pt x="125" y="173"/>
                </a:cubicBezTo>
                <a:cubicBezTo>
                  <a:pt x="126" y="181"/>
                  <a:pt x="125" y="192"/>
                  <a:pt x="125" y="201"/>
                </a:cubicBezTo>
                <a:cubicBezTo>
                  <a:pt x="1" y="201"/>
                  <a:pt x="1" y="201"/>
                  <a:pt x="1" y="201"/>
                </a:cubicBezTo>
                <a:cubicBezTo>
                  <a:pt x="1" y="2"/>
                  <a:pt x="1" y="2"/>
                  <a:pt x="1" y="2"/>
                </a:cubicBezTo>
                <a:cubicBezTo>
                  <a:pt x="0" y="1"/>
                  <a:pt x="0" y="1"/>
                  <a:pt x="1" y="1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6" name="CustomShape 47"/>
          <p:cNvSpPr/>
          <p:nvPr/>
        </p:nvSpPr>
        <p:spPr>
          <a:xfrm>
            <a:off x="8607960" y="4776840"/>
            <a:ext cx="22320" cy="21960"/>
          </a:xfrm>
          <a:custGeom>
            <a:avLst/>
            <a:gdLst/>
            <a:ahLst/>
            <a:rect l="l" t="t" r="r" b="b"/>
            <a:pathLst>
              <a:path w="35" h="35">
                <a:moveTo>
                  <a:pt x="14" y="2"/>
                </a:moveTo>
                <a:cubicBezTo>
                  <a:pt x="24" y="0"/>
                  <a:pt x="32" y="7"/>
                  <a:pt x="32" y="16"/>
                </a:cubicBezTo>
                <a:cubicBezTo>
                  <a:pt x="31" y="31"/>
                  <a:pt x="10" y="35"/>
                  <a:pt x="4" y="22"/>
                </a:cubicBezTo>
                <a:cubicBezTo>
                  <a:pt x="0" y="13"/>
                  <a:pt x="4" y="4"/>
                  <a:pt x="14" y="2"/>
                </a:cubicBezTo>
                <a:moveTo>
                  <a:pt x="6" y="20"/>
                </a:moveTo>
                <a:cubicBezTo>
                  <a:pt x="11" y="34"/>
                  <a:pt x="35" y="26"/>
                  <a:pt x="28" y="10"/>
                </a:cubicBezTo>
                <a:cubicBezTo>
                  <a:pt x="26" y="6"/>
                  <a:pt x="21" y="3"/>
                  <a:pt x="15" y="4"/>
                </a:cubicBezTo>
                <a:cubicBezTo>
                  <a:pt x="8" y="6"/>
                  <a:pt x="4" y="13"/>
                  <a:pt x="6" y="20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7" name="CustomShape 48"/>
          <p:cNvSpPr/>
          <p:nvPr/>
        </p:nvSpPr>
        <p:spPr>
          <a:xfrm>
            <a:off x="8615160" y="4781160"/>
            <a:ext cx="8640" cy="11880"/>
          </a:xfrm>
          <a:custGeom>
            <a:avLst/>
            <a:gdLst/>
            <a:ahLst/>
            <a:rect l="l" t="t" r="r" b="b"/>
            <a:pathLst>
              <a:path w="14" h="19">
                <a:moveTo>
                  <a:pt x="1" y="0"/>
                </a:moveTo>
                <a:cubicBezTo>
                  <a:pt x="5" y="0"/>
                  <a:pt x="9" y="0"/>
                  <a:pt x="12" y="2"/>
                </a:cubicBezTo>
                <a:cubicBezTo>
                  <a:pt x="14" y="5"/>
                  <a:pt x="13" y="10"/>
                  <a:pt x="9" y="10"/>
                </a:cubicBezTo>
                <a:cubicBezTo>
                  <a:pt x="10" y="12"/>
                  <a:pt x="12" y="14"/>
                  <a:pt x="13" y="16"/>
                </a:cubicBezTo>
                <a:cubicBezTo>
                  <a:pt x="7" y="19"/>
                  <a:pt x="9" y="9"/>
                  <a:pt x="4" y="10"/>
                </a:cubicBezTo>
                <a:cubicBezTo>
                  <a:pt x="3" y="11"/>
                  <a:pt x="4" y="15"/>
                  <a:pt x="3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1" y="12"/>
                  <a:pt x="0" y="4"/>
                  <a:pt x="1" y="0"/>
                </a:cubicBezTo>
                <a:moveTo>
                  <a:pt x="3" y="8"/>
                </a:moveTo>
                <a:cubicBezTo>
                  <a:pt x="7" y="8"/>
                  <a:pt x="11" y="8"/>
                  <a:pt x="10" y="4"/>
                </a:cubicBezTo>
                <a:cubicBezTo>
                  <a:pt x="9" y="2"/>
                  <a:pt x="6" y="2"/>
                  <a:pt x="3" y="2"/>
                </a:cubicBezTo>
                <a:lnTo>
                  <a:pt x="3" y="8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8" name="CustomShape 49"/>
          <p:cNvSpPr/>
          <p:nvPr/>
        </p:nvSpPr>
        <p:spPr>
          <a:xfrm>
            <a:off x="8199000" y="4376520"/>
            <a:ext cx="81720" cy="115920"/>
          </a:xfrm>
          <a:custGeom>
            <a:avLst/>
            <a:gdLst/>
            <a:ahLst/>
            <a:rect l="l" t="t" r="r" b="b"/>
            <a:pathLst>
              <a:path w="303" h="428">
                <a:moveTo>
                  <a:pt x="0" y="428"/>
                </a:moveTo>
                <a:lnTo>
                  <a:pt x="0" y="0"/>
                </a:lnTo>
                <a:lnTo>
                  <a:pt x="88" y="0"/>
                </a:lnTo>
                <a:lnTo>
                  <a:pt x="88" y="355"/>
                </a:lnTo>
                <a:lnTo>
                  <a:pt x="303" y="355"/>
                </a:lnTo>
                <a:lnTo>
                  <a:pt x="303" y="428"/>
                </a:lnTo>
                <a:lnTo>
                  <a:pt x="0" y="428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9" name="CustomShape 50"/>
          <p:cNvSpPr/>
          <p:nvPr/>
        </p:nvSpPr>
        <p:spPr>
          <a:xfrm>
            <a:off x="8292600" y="4375440"/>
            <a:ext cx="108000" cy="117000"/>
          </a:xfrm>
          <a:custGeom>
            <a:avLst/>
            <a:gdLst/>
            <a:ahLst/>
            <a:rect l="l" t="t" r="r" b="b"/>
            <a:pathLst>
              <a:path w="399" h="432">
                <a:moveTo>
                  <a:pt x="0" y="432"/>
                </a:moveTo>
                <a:lnTo>
                  <a:pt x="147" y="205"/>
                </a:lnTo>
                <a:lnTo>
                  <a:pt x="14" y="0"/>
                </a:lnTo>
                <a:lnTo>
                  <a:pt x="116" y="0"/>
                </a:lnTo>
                <a:lnTo>
                  <a:pt x="201" y="139"/>
                </a:lnTo>
                <a:lnTo>
                  <a:pt x="286" y="0"/>
                </a:lnTo>
                <a:lnTo>
                  <a:pt x="388" y="0"/>
                </a:lnTo>
                <a:lnTo>
                  <a:pt x="253" y="210"/>
                </a:lnTo>
                <a:lnTo>
                  <a:pt x="399" y="432"/>
                </a:lnTo>
                <a:lnTo>
                  <a:pt x="295" y="432"/>
                </a:lnTo>
                <a:lnTo>
                  <a:pt x="201" y="283"/>
                </a:lnTo>
                <a:lnTo>
                  <a:pt x="104" y="432"/>
                </a:lnTo>
                <a:lnTo>
                  <a:pt x="0" y="432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0" name="CustomShape 51"/>
          <p:cNvSpPr/>
          <p:nvPr/>
        </p:nvSpPr>
        <p:spPr>
          <a:xfrm>
            <a:off x="8420040" y="4375440"/>
            <a:ext cx="79560" cy="117000"/>
          </a:xfrm>
          <a:custGeom>
            <a:avLst/>
            <a:gdLst/>
            <a:ahLst/>
            <a:rect l="l" t="t" r="r" b="b"/>
            <a:pathLst>
              <a:path w="295" h="432">
                <a:moveTo>
                  <a:pt x="0" y="432"/>
                </a:moveTo>
                <a:lnTo>
                  <a:pt x="0" y="0"/>
                </a:lnTo>
                <a:lnTo>
                  <a:pt x="295" y="0"/>
                </a:lnTo>
                <a:lnTo>
                  <a:pt x="295" y="73"/>
                </a:lnTo>
                <a:lnTo>
                  <a:pt x="88" y="73"/>
                </a:lnTo>
                <a:lnTo>
                  <a:pt x="88" y="174"/>
                </a:lnTo>
                <a:lnTo>
                  <a:pt x="267" y="174"/>
                </a:lnTo>
                <a:lnTo>
                  <a:pt x="267" y="248"/>
                </a:lnTo>
                <a:lnTo>
                  <a:pt x="88" y="248"/>
                </a:lnTo>
                <a:lnTo>
                  <a:pt x="88" y="432"/>
                </a:lnTo>
                <a:lnTo>
                  <a:pt x="0" y="432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1" name="CustomShape 52"/>
          <p:cNvSpPr/>
          <p:nvPr/>
        </p:nvSpPr>
        <p:spPr>
          <a:xfrm>
            <a:off x="8517600" y="4375440"/>
            <a:ext cx="92520" cy="117000"/>
          </a:xfrm>
          <a:custGeom>
            <a:avLst/>
            <a:gdLst/>
            <a:ahLst/>
            <a:rect l="l" t="t" r="r" b="b"/>
            <a:pathLst>
              <a:path w="343" h="432">
                <a:moveTo>
                  <a:pt x="128" y="432"/>
                </a:moveTo>
                <a:lnTo>
                  <a:pt x="128" y="73"/>
                </a:lnTo>
                <a:lnTo>
                  <a:pt x="0" y="73"/>
                </a:lnTo>
                <a:lnTo>
                  <a:pt x="0" y="0"/>
                </a:lnTo>
                <a:lnTo>
                  <a:pt x="343" y="0"/>
                </a:lnTo>
                <a:lnTo>
                  <a:pt x="343" y="73"/>
                </a:lnTo>
                <a:lnTo>
                  <a:pt x="215" y="73"/>
                </a:lnTo>
                <a:lnTo>
                  <a:pt x="215" y="432"/>
                </a:lnTo>
                <a:lnTo>
                  <a:pt x="128" y="432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2" name="CustomShape 53"/>
          <p:cNvSpPr/>
          <p:nvPr/>
        </p:nvSpPr>
        <p:spPr>
          <a:xfrm>
            <a:off x="738360" y="4510800"/>
            <a:ext cx="94680" cy="138600"/>
          </a:xfrm>
          <a:custGeom>
            <a:avLst/>
            <a:gdLst/>
            <a:ahLst/>
            <a:rect l="l" t="t" r="r" b="b"/>
            <a:pathLst>
              <a:path w="246" h="359">
                <a:moveTo>
                  <a:pt x="246" y="359"/>
                </a:moveTo>
                <a:lnTo>
                  <a:pt x="0" y="359"/>
                </a:lnTo>
                <a:lnTo>
                  <a:pt x="0" y="0"/>
                </a:lnTo>
                <a:lnTo>
                  <a:pt x="92" y="0"/>
                </a:lnTo>
                <a:lnTo>
                  <a:pt x="92" y="277"/>
                </a:lnTo>
                <a:lnTo>
                  <a:pt x="246" y="277"/>
                </a:lnTo>
                <a:lnTo>
                  <a:pt x="246" y="3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3" name="CustomShape 54"/>
          <p:cNvSpPr/>
          <p:nvPr/>
        </p:nvSpPr>
        <p:spPr>
          <a:xfrm>
            <a:off x="851400" y="4510800"/>
            <a:ext cx="119160" cy="140400"/>
          </a:xfrm>
          <a:custGeom>
            <a:avLst/>
            <a:gdLst/>
            <a:ahLst/>
            <a:rect l="l" t="t" r="r" b="b"/>
            <a:pathLst>
              <a:path w="131" h="154">
                <a:moveTo>
                  <a:pt x="39" y="0"/>
                </a:moveTo>
                <a:cubicBezTo>
                  <a:pt x="39" y="95"/>
                  <a:pt x="39" y="95"/>
                  <a:pt x="39" y="95"/>
                </a:cubicBezTo>
                <a:cubicBezTo>
                  <a:pt x="39" y="108"/>
                  <a:pt x="51" y="121"/>
                  <a:pt x="66" y="121"/>
                </a:cubicBezTo>
                <a:cubicBezTo>
                  <a:pt x="80" y="121"/>
                  <a:pt x="92" y="108"/>
                  <a:pt x="92" y="95"/>
                </a:cubicBezTo>
                <a:cubicBezTo>
                  <a:pt x="92" y="0"/>
                  <a:pt x="92" y="0"/>
                  <a:pt x="92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31" y="95"/>
                  <a:pt x="131" y="95"/>
                  <a:pt x="131" y="95"/>
                </a:cubicBezTo>
                <a:cubicBezTo>
                  <a:pt x="131" y="134"/>
                  <a:pt x="94" y="154"/>
                  <a:pt x="65" y="154"/>
                </a:cubicBezTo>
                <a:cubicBezTo>
                  <a:pt x="36" y="154"/>
                  <a:pt x="0" y="135"/>
                  <a:pt x="0" y="95"/>
                </a:cubicBezTo>
                <a:cubicBezTo>
                  <a:pt x="0" y="0"/>
                  <a:pt x="0" y="0"/>
                  <a:pt x="0" y="0"/>
                </a:cubicBezTo>
                <a:lnTo>
                  <a:pt x="3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4" name="CustomShape 55"/>
          <p:cNvSpPr/>
          <p:nvPr/>
        </p:nvSpPr>
        <p:spPr>
          <a:xfrm>
            <a:off x="1148400" y="4509360"/>
            <a:ext cx="143280" cy="143280"/>
          </a:xfrm>
          <a:custGeom>
            <a:avLst/>
            <a:gdLst/>
            <a:ahLst/>
            <a:rect l="l" t="t" r="r" b="b"/>
            <a:pathLst>
              <a:path w="157" h="157">
                <a:moveTo>
                  <a:pt x="157" y="79"/>
                </a:moveTo>
                <a:cubicBezTo>
                  <a:pt x="157" y="126"/>
                  <a:pt x="121" y="157"/>
                  <a:pt x="79" y="157"/>
                </a:cubicBezTo>
                <a:cubicBezTo>
                  <a:pt x="36" y="157"/>
                  <a:pt x="0" y="126"/>
                  <a:pt x="0" y="79"/>
                </a:cubicBezTo>
                <a:cubicBezTo>
                  <a:pt x="0" y="31"/>
                  <a:pt x="36" y="0"/>
                  <a:pt x="79" y="0"/>
                </a:cubicBezTo>
                <a:cubicBezTo>
                  <a:pt x="121" y="0"/>
                  <a:pt x="157" y="32"/>
                  <a:pt x="157" y="79"/>
                </a:cubicBezTo>
                <a:close/>
                <a:moveTo>
                  <a:pt x="79" y="122"/>
                </a:moveTo>
                <a:cubicBezTo>
                  <a:pt x="98" y="122"/>
                  <a:pt x="118" y="111"/>
                  <a:pt x="118" y="79"/>
                </a:cubicBezTo>
                <a:cubicBezTo>
                  <a:pt x="118" y="47"/>
                  <a:pt x="98" y="35"/>
                  <a:pt x="78" y="35"/>
                </a:cubicBezTo>
                <a:cubicBezTo>
                  <a:pt x="58" y="35"/>
                  <a:pt x="39" y="49"/>
                  <a:pt x="39" y="79"/>
                </a:cubicBezTo>
                <a:cubicBezTo>
                  <a:pt x="39" y="108"/>
                  <a:pt x="59" y="122"/>
                  <a:pt x="79" y="12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5" name="CustomShape 56"/>
          <p:cNvSpPr/>
          <p:nvPr/>
        </p:nvSpPr>
        <p:spPr>
          <a:xfrm>
            <a:off x="1316520" y="4510800"/>
            <a:ext cx="91080" cy="138600"/>
          </a:xfrm>
          <a:custGeom>
            <a:avLst/>
            <a:gdLst/>
            <a:ahLst/>
            <a:rect l="l" t="t" r="r" b="b"/>
            <a:pathLst>
              <a:path w="236" h="359">
                <a:moveTo>
                  <a:pt x="236" y="81"/>
                </a:moveTo>
                <a:lnTo>
                  <a:pt x="90" y="81"/>
                </a:lnTo>
                <a:lnTo>
                  <a:pt x="90" y="147"/>
                </a:lnTo>
                <a:lnTo>
                  <a:pt x="234" y="147"/>
                </a:lnTo>
                <a:lnTo>
                  <a:pt x="234" y="227"/>
                </a:lnTo>
                <a:lnTo>
                  <a:pt x="90" y="227"/>
                </a:lnTo>
                <a:lnTo>
                  <a:pt x="90" y="359"/>
                </a:lnTo>
                <a:lnTo>
                  <a:pt x="0" y="359"/>
                </a:lnTo>
                <a:lnTo>
                  <a:pt x="0" y="0"/>
                </a:lnTo>
                <a:lnTo>
                  <a:pt x="236" y="0"/>
                </a:lnTo>
                <a:lnTo>
                  <a:pt x="236" y="8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6" name="CustomShape 57"/>
          <p:cNvSpPr/>
          <p:nvPr/>
        </p:nvSpPr>
        <p:spPr>
          <a:xfrm>
            <a:off x="1435320" y="4510800"/>
            <a:ext cx="113040" cy="138600"/>
          </a:xfrm>
          <a:custGeom>
            <a:avLst/>
            <a:gdLst/>
            <a:ahLst/>
            <a:rect l="l" t="t" r="r" b="b"/>
            <a:pathLst>
              <a:path w="293" h="359">
                <a:moveTo>
                  <a:pt x="293" y="0"/>
                </a:moveTo>
                <a:lnTo>
                  <a:pt x="293" y="81"/>
                </a:lnTo>
                <a:lnTo>
                  <a:pt x="191" y="81"/>
                </a:lnTo>
                <a:lnTo>
                  <a:pt x="191" y="359"/>
                </a:lnTo>
                <a:lnTo>
                  <a:pt x="99" y="359"/>
                </a:lnTo>
                <a:lnTo>
                  <a:pt x="99" y="81"/>
                </a:lnTo>
                <a:lnTo>
                  <a:pt x="0" y="81"/>
                </a:lnTo>
                <a:lnTo>
                  <a:pt x="0" y="0"/>
                </a:lnTo>
                <a:lnTo>
                  <a:pt x="29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7" name="CustomShape 58"/>
          <p:cNvSpPr/>
          <p:nvPr/>
        </p:nvSpPr>
        <p:spPr>
          <a:xfrm>
            <a:off x="774720" y="4326480"/>
            <a:ext cx="138600" cy="113040"/>
          </a:xfrm>
          <a:custGeom>
            <a:avLst/>
            <a:gdLst/>
            <a:ahLst/>
            <a:rect l="l" t="t" r="r" b="b"/>
            <a:pathLst>
              <a:path w="359" h="293">
                <a:moveTo>
                  <a:pt x="0" y="293"/>
                </a:moveTo>
                <a:lnTo>
                  <a:pt x="180" y="114"/>
                </a:lnTo>
                <a:lnTo>
                  <a:pt x="359" y="293"/>
                </a:lnTo>
                <a:lnTo>
                  <a:pt x="359" y="178"/>
                </a:lnTo>
                <a:lnTo>
                  <a:pt x="180" y="0"/>
                </a:lnTo>
                <a:lnTo>
                  <a:pt x="0" y="180"/>
                </a:lnTo>
                <a:lnTo>
                  <a:pt x="0" y="29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8" name="CustomShape 59"/>
          <p:cNvSpPr/>
          <p:nvPr/>
        </p:nvSpPr>
        <p:spPr>
          <a:xfrm>
            <a:off x="589320" y="4510800"/>
            <a:ext cx="113760" cy="138600"/>
          </a:xfrm>
          <a:custGeom>
            <a:avLst/>
            <a:gdLst/>
            <a:ahLst/>
            <a:rect l="l" t="t" r="r" b="b"/>
            <a:pathLst>
              <a:path w="295" h="359">
                <a:moveTo>
                  <a:pt x="295" y="359"/>
                </a:moveTo>
                <a:lnTo>
                  <a:pt x="116" y="180"/>
                </a:lnTo>
                <a:lnTo>
                  <a:pt x="295" y="0"/>
                </a:lnTo>
                <a:lnTo>
                  <a:pt x="182" y="0"/>
                </a:lnTo>
                <a:lnTo>
                  <a:pt x="0" y="180"/>
                </a:lnTo>
                <a:lnTo>
                  <a:pt x="179" y="359"/>
                </a:lnTo>
                <a:lnTo>
                  <a:pt x="295" y="3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9" name="CustomShape 60"/>
          <p:cNvSpPr/>
          <p:nvPr/>
        </p:nvSpPr>
        <p:spPr>
          <a:xfrm>
            <a:off x="774720" y="4721400"/>
            <a:ext cx="138600" cy="113760"/>
          </a:xfrm>
          <a:custGeom>
            <a:avLst/>
            <a:gdLst/>
            <a:ahLst/>
            <a:rect l="l" t="t" r="r" b="b"/>
            <a:pathLst>
              <a:path w="359" h="295">
                <a:moveTo>
                  <a:pt x="359" y="2"/>
                </a:moveTo>
                <a:lnTo>
                  <a:pt x="180" y="182"/>
                </a:lnTo>
                <a:lnTo>
                  <a:pt x="0" y="0"/>
                </a:lnTo>
                <a:lnTo>
                  <a:pt x="0" y="115"/>
                </a:lnTo>
                <a:lnTo>
                  <a:pt x="180" y="295"/>
                </a:lnTo>
                <a:lnTo>
                  <a:pt x="359" y="118"/>
                </a:lnTo>
                <a:lnTo>
                  <a:pt x="359" y="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0" name="CustomShape 61"/>
          <p:cNvSpPr/>
          <p:nvPr/>
        </p:nvSpPr>
        <p:spPr>
          <a:xfrm>
            <a:off x="1079640" y="4600800"/>
            <a:ext cx="72000" cy="48600"/>
          </a:xfrm>
          <a:custGeom>
            <a:avLst/>
            <a:gdLst/>
            <a:ahLst/>
            <a:rect l="l" t="t" r="r" b="b"/>
            <a:pathLst>
              <a:path w="187" h="127">
                <a:moveTo>
                  <a:pt x="0" y="57"/>
                </a:moveTo>
                <a:lnTo>
                  <a:pt x="71" y="127"/>
                </a:lnTo>
                <a:lnTo>
                  <a:pt x="187" y="127"/>
                </a:lnTo>
                <a:lnTo>
                  <a:pt x="57" y="0"/>
                </a:lnTo>
                <a:lnTo>
                  <a:pt x="0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1" name="CustomShape 62"/>
          <p:cNvSpPr/>
          <p:nvPr/>
        </p:nvSpPr>
        <p:spPr>
          <a:xfrm>
            <a:off x="1079640" y="4510800"/>
            <a:ext cx="72000" cy="50040"/>
          </a:xfrm>
          <a:custGeom>
            <a:avLst/>
            <a:gdLst/>
            <a:ahLst/>
            <a:rect l="l" t="t" r="r" b="b"/>
            <a:pathLst>
              <a:path w="187" h="130">
                <a:moveTo>
                  <a:pt x="57" y="130"/>
                </a:moveTo>
                <a:lnTo>
                  <a:pt x="187" y="0"/>
                </a:lnTo>
                <a:lnTo>
                  <a:pt x="74" y="0"/>
                </a:lnTo>
                <a:lnTo>
                  <a:pt x="0" y="74"/>
                </a:lnTo>
                <a:lnTo>
                  <a:pt x="57" y="1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2" name="CustomShape 63"/>
          <p:cNvSpPr/>
          <p:nvPr/>
        </p:nvSpPr>
        <p:spPr>
          <a:xfrm>
            <a:off x="985680" y="4512240"/>
            <a:ext cx="113040" cy="137520"/>
          </a:xfrm>
          <a:custGeom>
            <a:avLst/>
            <a:gdLst/>
            <a:ahLst/>
            <a:rect l="l" t="t" r="r" b="b"/>
            <a:pathLst>
              <a:path w="293" h="356">
                <a:moveTo>
                  <a:pt x="0" y="0"/>
                </a:moveTo>
                <a:lnTo>
                  <a:pt x="177" y="177"/>
                </a:lnTo>
                <a:lnTo>
                  <a:pt x="0" y="356"/>
                </a:lnTo>
                <a:lnTo>
                  <a:pt x="113" y="356"/>
                </a:lnTo>
                <a:lnTo>
                  <a:pt x="293" y="177"/>
                </a:lnTo>
                <a:lnTo>
                  <a:pt x="11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3" name="PlaceHolder 6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100" spc="-1">
                <a:latin typeface="Arial"/>
              </a:rPr>
              <a:t>Для правки структуры щёлкните мышью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500" spc="-1">
                <a:latin typeface="Arial"/>
              </a:rPr>
              <a:t>Второй уровень структуры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400" spc="-1">
                <a:latin typeface="Arial"/>
              </a:rPr>
              <a:t>Третий уровень структуры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400" spc="-1">
                <a:latin typeface="Arial"/>
              </a:rPr>
              <a:t>Четвёртый уровень структуры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Пятый уровень структуры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Шестой уровень структуры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Седьмой уровень структуры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295200" y="4849200"/>
            <a:ext cx="661320" cy="16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8760" rIns="68760" tIns="34200" bIns="34200"/>
          <a:p>
            <a:pPr>
              <a:lnSpc>
                <a:spcPct val="100000"/>
              </a:lnSpc>
            </a:pPr>
            <a:r>
              <a:rPr lang="ru-RU" sz="600" spc="-1" strike="noStrike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www.luxoft.com</a:t>
            </a:r>
            <a:endParaRPr/>
          </a:p>
        </p:txBody>
      </p:sp>
      <p:sp>
        <p:nvSpPr>
          <p:cNvPr id="99" name="CustomShape 2"/>
          <p:cNvSpPr/>
          <p:nvPr/>
        </p:nvSpPr>
        <p:spPr>
          <a:xfrm>
            <a:off x="8588160" y="5087520"/>
            <a:ext cx="555480" cy="57240"/>
          </a:xfrm>
          <a:custGeom>
            <a:avLst/>
            <a:gdLst/>
            <a:ah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3"/>
          <p:cNvSpPr/>
          <p:nvPr/>
        </p:nvSpPr>
        <p:spPr>
          <a:xfrm>
            <a:off x="5724360" y="5087520"/>
            <a:ext cx="2863440" cy="57960"/>
          </a:xfrm>
          <a:custGeom>
            <a:avLst/>
            <a:gdLst/>
            <a:ah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4"/>
          <p:cNvSpPr/>
          <p:nvPr/>
        </p:nvSpPr>
        <p:spPr>
          <a:xfrm>
            <a:off x="0" y="5087520"/>
            <a:ext cx="2862000" cy="57960"/>
          </a:xfrm>
          <a:prstGeom prst="rect">
            <a:avLst/>
          </a:prstGeom>
          <a:solidFill>
            <a:srgbClr val="043b7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5"/>
          <p:cNvSpPr/>
          <p:nvPr/>
        </p:nvSpPr>
        <p:spPr>
          <a:xfrm>
            <a:off x="2862360" y="5087520"/>
            <a:ext cx="2862000" cy="57960"/>
          </a:xfrm>
          <a:prstGeom prst="rect">
            <a:avLst/>
          </a:prstGeom>
          <a:solidFill>
            <a:srgbClr val="c0195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6"/>
          <p:cNvSpPr/>
          <p:nvPr/>
        </p:nvSpPr>
        <p:spPr>
          <a:xfrm>
            <a:off x="8542440" y="4909680"/>
            <a:ext cx="42480" cy="61920"/>
          </a:xfrm>
          <a:custGeom>
            <a:avLst/>
            <a:gdLst/>
            <a:ahLst/>
            <a:rect l="l" t="t" r="r" b="b"/>
            <a:pathLst>
              <a:path w="246" h="359">
                <a:moveTo>
                  <a:pt x="246" y="359"/>
                </a:moveTo>
                <a:lnTo>
                  <a:pt x="0" y="359"/>
                </a:lnTo>
                <a:lnTo>
                  <a:pt x="0" y="0"/>
                </a:lnTo>
                <a:lnTo>
                  <a:pt x="92" y="0"/>
                </a:lnTo>
                <a:lnTo>
                  <a:pt x="92" y="277"/>
                </a:lnTo>
                <a:lnTo>
                  <a:pt x="246" y="277"/>
                </a:lnTo>
                <a:lnTo>
                  <a:pt x="246" y="359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7"/>
          <p:cNvSpPr/>
          <p:nvPr/>
        </p:nvSpPr>
        <p:spPr>
          <a:xfrm>
            <a:off x="8593200" y="4909680"/>
            <a:ext cx="53280" cy="62640"/>
          </a:xfrm>
          <a:custGeom>
            <a:avLst/>
            <a:gdLst/>
            <a:ahLst/>
            <a:rect l="l" t="t" r="r" b="b"/>
            <a:pathLst>
              <a:path w="131" h="154">
                <a:moveTo>
                  <a:pt x="39" y="0"/>
                </a:moveTo>
                <a:cubicBezTo>
                  <a:pt x="39" y="95"/>
                  <a:pt x="39" y="95"/>
                  <a:pt x="39" y="95"/>
                </a:cubicBezTo>
                <a:cubicBezTo>
                  <a:pt x="39" y="108"/>
                  <a:pt x="51" y="121"/>
                  <a:pt x="66" y="121"/>
                </a:cubicBezTo>
                <a:cubicBezTo>
                  <a:pt x="80" y="121"/>
                  <a:pt x="92" y="108"/>
                  <a:pt x="92" y="95"/>
                </a:cubicBezTo>
                <a:cubicBezTo>
                  <a:pt x="92" y="0"/>
                  <a:pt x="92" y="0"/>
                  <a:pt x="92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31" y="95"/>
                  <a:pt x="131" y="95"/>
                  <a:pt x="131" y="95"/>
                </a:cubicBezTo>
                <a:cubicBezTo>
                  <a:pt x="131" y="134"/>
                  <a:pt x="94" y="154"/>
                  <a:pt x="65" y="154"/>
                </a:cubicBezTo>
                <a:cubicBezTo>
                  <a:pt x="36" y="154"/>
                  <a:pt x="0" y="135"/>
                  <a:pt x="0" y="95"/>
                </a:cubicBezTo>
                <a:cubicBezTo>
                  <a:pt x="0" y="0"/>
                  <a:pt x="0" y="0"/>
                  <a:pt x="0" y="0"/>
                </a:cubicBezTo>
                <a:lnTo>
                  <a:pt x="39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8"/>
          <p:cNvSpPr/>
          <p:nvPr/>
        </p:nvSpPr>
        <p:spPr>
          <a:xfrm>
            <a:off x="8726400" y="4908960"/>
            <a:ext cx="64080" cy="64080"/>
          </a:xfrm>
          <a:custGeom>
            <a:avLst/>
            <a:gdLst/>
            <a:ahLst/>
            <a:rect l="l" t="t" r="r" b="b"/>
            <a:pathLst>
              <a:path w="157" h="157">
                <a:moveTo>
                  <a:pt x="157" y="79"/>
                </a:moveTo>
                <a:cubicBezTo>
                  <a:pt x="157" y="126"/>
                  <a:pt x="121" y="157"/>
                  <a:pt x="79" y="157"/>
                </a:cubicBezTo>
                <a:cubicBezTo>
                  <a:pt x="36" y="157"/>
                  <a:pt x="0" y="126"/>
                  <a:pt x="0" y="79"/>
                </a:cubicBezTo>
                <a:cubicBezTo>
                  <a:pt x="0" y="31"/>
                  <a:pt x="36" y="0"/>
                  <a:pt x="79" y="0"/>
                </a:cubicBezTo>
                <a:cubicBezTo>
                  <a:pt x="121" y="0"/>
                  <a:pt x="157" y="32"/>
                  <a:pt x="157" y="79"/>
                </a:cubicBezTo>
                <a:close/>
                <a:moveTo>
                  <a:pt x="79" y="122"/>
                </a:moveTo>
                <a:cubicBezTo>
                  <a:pt x="98" y="122"/>
                  <a:pt x="118" y="111"/>
                  <a:pt x="118" y="79"/>
                </a:cubicBezTo>
                <a:cubicBezTo>
                  <a:pt x="118" y="47"/>
                  <a:pt x="98" y="35"/>
                  <a:pt x="78" y="35"/>
                </a:cubicBezTo>
                <a:cubicBezTo>
                  <a:pt x="58" y="35"/>
                  <a:pt x="39" y="49"/>
                  <a:pt x="39" y="79"/>
                </a:cubicBezTo>
                <a:cubicBezTo>
                  <a:pt x="39" y="108"/>
                  <a:pt x="59" y="122"/>
                  <a:pt x="79" y="122"/>
                </a:cubicBez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9"/>
          <p:cNvSpPr/>
          <p:nvPr/>
        </p:nvSpPr>
        <p:spPr>
          <a:xfrm>
            <a:off x="8801640" y="4909680"/>
            <a:ext cx="40680" cy="61920"/>
          </a:xfrm>
          <a:custGeom>
            <a:avLst/>
            <a:gdLst/>
            <a:ahLst/>
            <a:rect l="l" t="t" r="r" b="b"/>
            <a:pathLst>
              <a:path w="236" h="359">
                <a:moveTo>
                  <a:pt x="236" y="81"/>
                </a:moveTo>
                <a:lnTo>
                  <a:pt x="90" y="81"/>
                </a:lnTo>
                <a:lnTo>
                  <a:pt x="90" y="147"/>
                </a:lnTo>
                <a:lnTo>
                  <a:pt x="234" y="147"/>
                </a:lnTo>
                <a:lnTo>
                  <a:pt x="234" y="227"/>
                </a:lnTo>
                <a:lnTo>
                  <a:pt x="90" y="227"/>
                </a:lnTo>
                <a:lnTo>
                  <a:pt x="90" y="359"/>
                </a:lnTo>
                <a:lnTo>
                  <a:pt x="0" y="359"/>
                </a:lnTo>
                <a:lnTo>
                  <a:pt x="0" y="0"/>
                </a:lnTo>
                <a:lnTo>
                  <a:pt x="236" y="0"/>
                </a:lnTo>
                <a:lnTo>
                  <a:pt x="236" y="81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10"/>
          <p:cNvSpPr/>
          <p:nvPr/>
        </p:nvSpPr>
        <p:spPr>
          <a:xfrm>
            <a:off x="8854920" y="4909680"/>
            <a:ext cx="50400" cy="61920"/>
          </a:xfrm>
          <a:custGeom>
            <a:avLst/>
            <a:gdLst/>
            <a:ahLst/>
            <a:rect l="l" t="t" r="r" b="b"/>
            <a:pathLst>
              <a:path w="293" h="359">
                <a:moveTo>
                  <a:pt x="293" y="0"/>
                </a:moveTo>
                <a:lnTo>
                  <a:pt x="293" y="81"/>
                </a:lnTo>
                <a:lnTo>
                  <a:pt x="191" y="81"/>
                </a:lnTo>
                <a:lnTo>
                  <a:pt x="191" y="359"/>
                </a:lnTo>
                <a:lnTo>
                  <a:pt x="99" y="359"/>
                </a:lnTo>
                <a:lnTo>
                  <a:pt x="99" y="81"/>
                </a:lnTo>
                <a:lnTo>
                  <a:pt x="0" y="81"/>
                </a:lnTo>
                <a:lnTo>
                  <a:pt x="0" y="0"/>
                </a:lnTo>
                <a:lnTo>
                  <a:pt x="293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11"/>
          <p:cNvSpPr/>
          <p:nvPr/>
        </p:nvSpPr>
        <p:spPr>
          <a:xfrm>
            <a:off x="8558640" y="4826880"/>
            <a:ext cx="61920" cy="50400"/>
          </a:xfrm>
          <a:custGeom>
            <a:avLst/>
            <a:gdLst/>
            <a:ahLst/>
            <a:rect l="l" t="t" r="r" b="b"/>
            <a:pathLst>
              <a:path w="359" h="293">
                <a:moveTo>
                  <a:pt x="0" y="293"/>
                </a:moveTo>
                <a:lnTo>
                  <a:pt x="180" y="114"/>
                </a:lnTo>
                <a:lnTo>
                  <a:pt x="359" y="293"/>
                </a:lnTo>
                <a:lnTo>
                  <a:pt x="359" y="178"/>
                </a:lnTo>
                <a:lnTo>
                  <a:pt x="180" y="0"/>
                </a:lnTo>
                <a:lnTo>
                  <a:pt x="0" y="180"/>
                </a:lnTo>
                <a:lnTo>
                  <a:pt x="0" y="293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12"/>
          <p:cNvSpPr/>
          <p:nvPr/>
        </p:nvSpPr>
        <p:spPr>
          <a:xfrm>
            <a:off x="8475480" y="4909680"/>
            <a:ext cx="50760" cy="61920"/>
          </a:xfrm>
          <a:custGeom>
            <a:avLst/>
            <a:gdLst/>
            <a:ahLst/>
            <a:rect l="l" t="t" r="r" b="b"/>
            <a:pathLst>
              <a:path w="295" h="359">
                <a:moveTo>
                  <a:pt x="295" y="359"/>
                </a:moveTo>
                <a:lnTo>
                  <a:pt x="116" y="180"/>
                </a:lnTo>
                <a:lnTo>
                  <a:pt x="295" y="0"/>
                </a:lnTo>
                <a:lnTo>
                  <a:pt x="182" y="0"/>
                </a:lnTo>
                <a:lnTo>
                  <a:pt x="0" y="180"/>
                </a:lnTo>
                <a:lnTo>
                  <a:pt x="179" y="359"/>
                </a:lnTo>
                <a:lnTo>
                  <a:pt x="295" y="359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13"/>
          <p:cNvSpPr/>
          <p:nvPr/>
        </p:nvSpPr>
        <p:spPr>
          <a:xfrm>
            <a:off x="8558640" y="5004000"/>
            <a:ext cx="61920" cy="50760"/>
          </a:xfrm>
          <a:custGeom>
            <a:avLst/>
            <a:gdLst/>
            <a:ahLst/>
            <a:rect l="l" t="t" r="r" b="b"/>
            <a:pathLst>
              <a:path w="359" h="295">
                <a:moveTo>
                  <a:pt x="359" y="2"/>
                </a:moveTo>
                <a:lnTo>
                  <a:pt x="180" y="182"/>
                </a:lnTo>
                <a:lnTo>
                  <a:pt x="0" y="0"/>
                </a:lnTo>
                <a:lnTo>
                  <a:pt x="0" y="115"/>
                </a:lnTo>
                <a:lnTo>
                  <a:pt x="180" y="295"/>
                </a:lnTo>
                <a:lnTo>
                  <a:pt x="359" y="118"/>
                </a:lnTo>
                <a:lnTo>
                  <a:pt x="359" y="2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14"/>
          <p:cNvSpPr/>
          <p:nvPr/>
        </p:nvSpPr>
        <p:spPr>
          <a:xfrm>
            <a:off x="8695440" y="4950000"/>
            <a:ext cx="32040" cy="21600"/>
          </a:xfrm>
          <a:custGeom>
            <a:avLst/>
            <a:gdLst/>
            <a:ahLst/>
            <a:rect l="l" t="t" r="r" b="b"/>
            <a:pathLst>
              <a:path w="187" h="127">
                <a:moveTo>
                  <a:pt x="0" y="57"/>
                </a:moveTo>
                <a:lnTo>
                  <a:pt x="71" y="127"/>
                </a:lnTo>
                <a:lnTo>
                  <a:pt x="187" y="127"/>
                </a:lnTo>
                <a:lnTo>
                  <a:pt x="57" y="0"/>
                </a:lnTo>
                <a:lnTo>
                  <a:pt x="0" y="57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15"/>
          <p:cNvSpPr/>
          <p:nvPr/>
        </p:nvSpPr>
        <p:spPr>
          <a:xfrm>
            <a:off x="8695440" y="4909680"/>
            <a:ext cx="32040" cy="22320"/>
          </a:xfrm>
          <a:custGeom>
            <a:avLst/>
            <a:gdLst/>
            <a:ahLst/>
            <a:rect l="l" t="t" r="r" b="b"/>
            <a:pathLst>
              <a:path w="187" h="130">
                <a:moveTo>
                  <a:pt x="57" y="130"/>
                </a:moveTo>
                <a:lnTo>
                  <a:pt x="187" y="0"/>
                </a:lnTo>
                <a:lnTo>
                  <a:pt x="74" y="0"/>
                </a:lnTo>
                <a:lnTo>
                  <a:pt x="0" y="74"/>
                </a:lnTo>
                <a:lnTo>
                  <a:pt x="57" y="13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16"/>
          <p:cNvSpPr/>
          <p:nvPr/>
        </p:nvSpPr>
        <p:spPr>
          <a:xfrm>
            <a:off x="8653320" y="4910040"/>
            <a:ext cx="50400" cy="61560"/>
          </a:xfrm>
          <a:custGeom>
            <a:avLst/>
            <a:gdLst/>
            <a:ahLst/>
            <a:rect l="l" t="t" r="r" b="b"/>
            <a:pathLst>
              <a:path w="293" h="356">
                <a:moveTo>
                  <a:pt x="0" y="0"/>
                </a:moveTo>
                <a:lnTo>
                  <a:pt x="177" y="177"/>
                </a:lnTo>
                <a:lnTo>
                  <a:pt x="0" y="356"/>
                </a:lnTo>
                <a:lnTo>
                  <a:pt x="113" y="356"/>
                </a:lnTo>
                <a:lnTo>
                  <a:pt x="293" y="177"/>
                </a:lnTo>
                <a:lnTo>
                  <a:pt x="11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PlaceHolder 17"/>
          <p:cNvSpPr>
            <a:spLocks noGrp="1"/>
          </p:cNvSpPr>
          <p:nvPr>
            <p:ph type="title"/>
          </p:nvPr>
        </p:nvSpPr>
        <p:spPr>
          <a:xfrm>
            <a:off x="286920" y="273960"/>
            <a:ext cx="8593200" cy="376560"/>
          </a:xfrm>
          <a:prstGeom prst="rect">
            <a:avLst/>
          </a:prstGeom>
        </p:spPr>
        <p:txBody>
          <a:bodyPr lIns="68760" rIns="68760" tIns="34200" bIns="34200" anchor="ctr"/>
          <a:p>
            <a:pPr>
              <a:lnSpc>
                <a:spcPct val="100000"/>
              </a:lnSpc>
            </a:pPr>
            <a:r>
              <a:rPr b="1" lang="en-US" sz="2300" spc="-1" strike="noStrike">
                <a:solidFill>
                  <a:srgbClr val="eb571c"/>
                </a:solidFill>
                <a:uFill>
                  <a:solidFill>
                    <a:srgbClr val="ffffff"/>
                  </a:solidFill>
                </a:uFill>
                <a:latin typeface="Arial"/>
                <a:ea typeface="Open Sans"/>
              </a:rPr>
              <a:t>Edit Title</a:t>
            </a:r>
            <a:endParaRPr/>
          </a:p>
        </p:txBody>
      </p:sp>
      <p:sp>
        <p:nvSpPr>
          <p:cNvPr id="115" name="PlaceHolder 18"/>
          <p:cNvSpPr>
            <a:spLocks noGrp="1"/>
          </p:cNvSpPr>
          <p:nvPr>
            <p:ph type="body"/>
          </p:nvPr>
        </p:nvSpPr>
        <p:spPr>
          <a:xfrm>
            <a:off x="286920" y="1408680"/>
            <a:ext cx="4184280" cy="3245040"/>
          </a:xfrm>
          <a:prstGeom prst="rect">
            <a:avLst/>
          </a:prstGeom>
        </p:spPr>
        <p:txBody>
          <a:bodyPr lIns="68760" rIns="68760" tIns="34200" bIns="3420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/>
          </a:p>
          <a:p>
            <a:pPr marL="270000" indent="-269640">
              <a:lnSpc>
                <a:spcPct val="100000"/>
              </a:lnSpc>
              <a:buClr>
                <a:srgbClr val="eb571c"/>
              </a:buClr>
              <a:buFont typeface="Wingdings" charset="2"/>
              <a:buChar char="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структурыClick to edit content</a:t>
            </a:r>
            <a:endParaRPr/>
          </a:p>
          <a:p>
            <a:pPr lvl="1" marL="514440" indent="-269640">
              <a:lnSpc>
                <a:spcPct val="100000"/>
              </a:lnSpc>
              <a:buClr>
                <a:srgbClr val="eb571c"/>
              </a:buClr>
              <a:buFont typeface="Arial"/>
              <a:buChar char="­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  <a:endParaRPr/>
          </a:p>
          <a:p>
            <a:pPr lvl="2" marL="857160" indent="-269640">
              <a:lnSpc>
                <a:spcPct val="100000"/>
              </a:lnSpc>
              <a:buClr>
                <a:srgbClr val="24447d"/>
              </a:buClr>
              <a:buFont typeface="Wingdings" charset="2"/>
              <a:buChar char=""/>
            </a:pPr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  <a:endParaRPr/>
          </a:p>
          <a:p>
            <a:pPr lvl="3" marL="1200240" indent="-269640">
              <a:lnSpc>
                <a:spcPct val="100000"/>
              </a:lnSpc>
              <a:buClr>
                <a:srgbClr val="24447d"/>
              </a:buClr>
              <a:buFont typeface="Arial"/>
              <a:buChar char="­"/>
            </a:pPr>
            <a:r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  <a:endParaRPr/>
          </a:p>
          <a:p>
            <a:pPr lvl="4" marL="1542960" indent="-269640">
              <a:lnSpc>
                <a:spcPct val="100000"/>
              </a:lnSpc>
              <a:buClr>
                <a:srgbClr val="eb571c"/>
              </a:buClr>
              <a:buFont typeface="Wingdings" charset="2"/>
              <a:buChar char=""/>
            </a:pPr>
            <a:r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  <a:endParaRPr/>
          </a:p>
        </p:txBody>
      </p:sp>
      <p:sp>
        <p:nvSpPr>
          <p:cNvPr id="116" name="PlaceHolder 19"/>
          <p:cNvSpPr>
            <a:spLocks noGrp="1"/>
          </p:cNvSpPr>
          <p:nvPr>
            <p:ph type="body"/>
          </p:nvPr>
        </p:nvSpPr>
        <p:spPr>
          <a:xfrm>
            <a:off x="4660560" y="1408680"/>
            <a:ext cx="4219560" cy="3245040"/>
          </a:xfrm>
          <a:prstGeom prst="rect">
            <a:avLst/>
          </a:prstGeom>
        </p:spPr>
        <p:txBody>
          <a:bodyPr lIns="68760" rIns="68760" tIns="34200" bIns="3420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/>
          </a:p>
          <a:p>
            <a:pPr marL="270000" indent="-269640">
              <a:lnSpc>
                <a:spcPct val="100000"/>
              </a:lnSpc>
              <a:buClr>
                <a:srgbClr val="eb571c"/>
              </a:buClr>
              <a:buFont typeface="Wingdings" charset="2"/>
              <a:buChar char="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структурыClick to edit content</a:t>
            </a:r>
            <a:endParaRPr/>
          </a:p>
          <a:p>
            <a:pPr lvl="1" marL="514440" indent="-269640">
              <a:lnSpc>
                <a:spcPct val="100000"/>
              </a:lnSpc>
              <a:buClr>
                <a:srgbClr val="eb571c"/>
              </a:buClr>
              <a:buFont typeface="Arial"/>
              <a:buChar char="­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  <a:endParaRPr/>
          </a:p>
          <a:p>
            <a:pPr lvl="2" marL="857160" indent="-269640">
              <a:lnSpc>
                <a:spcPct val="100000"/>
              </a:lnSpc>
              <a:buClr>
                <a:srgbClr val="24447d"/>
              </a:buClr>
              <a:buFont typeface="Wingdings" charset="2"/>
              <a:buChar char=""/>
            </a:pPr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  <a:endParaRPr/>
          </a:p>
          <a:p>
            <a:pPr lvl="3" marL="1200240" indent="-269640">
              <a:lnSpc>
                <a:spcPct val="100000"/>
              </a:lnSpc>
              <a:buClr>
                <a:srgbClr val="24447d"/>
              </a:buClr>
              <a:buFont typeface="Arial"/>
              <a:buChar char="­"/>
            </a:pPr>
            <a:r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  <a:endParaRPr/>
          </a:p>
          <a:p>
            <a:pPr lvl="4" marL="1542960" indent="-269640">
              <a:lnSpc>
                <a:spcPct val="100000"/>
              </a:lnSpc>
              <a:buClr>
                <a:srgbClr val="eb571c"/>
              </a:buClr>
              <a:buFont typeface="Wingdings" charset="2"/>
              <a:buChar char=""/>
            </a:pPr>
            <a:r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  <a:endParaRPr/>
          </a:p>
        </p:txBody>
      </p:sp>
      <p:sp>
        <p:nvSpPr>
          <p:cNvPr id="117" name="PlaceHolder 20"/>
          <p:cNvSpPr>
            <a:spLocks noGrp="1"/>
          </p:cNvSpPr>
          <p:nvPr>
            <p:ph type="body"/>
          </p:nvPr>
        </p:nvSpPr>
        <p:spPr>
          <a:xfrm>
            <a:off x="521640" y="661680"/>
            <a:ext cx="8358480" cy="367560"/>
          </a:xfrm>
          <a:prstGeom prst="rect">
            <a:avLst/>
          </a:prstGeom>
        </p:spPr>
        <p:txBody>
          <a:bodyPr lIns="68760" rIns="68760" tIns="34200" bIns="34200" anchor="ctr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en-US" sz="1500" spc="-1" strike="noStrike">
                <a:solidFill>
                  <a:srgbClr val="243e7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b="1" lang="en-US" sz="1500" spc="-1" strike="noStrike">
                <a:solidFill>
                  <a:srgbClr val="243e7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en-US" sz="1500" spc="-1" strike="noStrike">
                <a:solidFill>
                  <a:srgbClr val="243e7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b="1" lang="en-US" sz="1500" spc="-1" strike="noStrike">
                <a:solidFill>
                  <a:srgbClr val="243e7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en-US" sz="1500" spc="-1" strike="noStrike">
                <a:solidFill>
                  <a:srgbClr val="243e7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en-US" sz="1500" spc="-1" strike="noStrike">
                <a:solidFill>
                  <a:srgbClr val="243e7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243e7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структурыEDIT SUBTITLE</a:t>
            </a:r>
            <a:endParaRPr/>
          </a:p>
        </p:txBody>
      </p:sp>
      <p:sp>
        <p:nvSpPr>
          <p:cNvPr id="118" name="CustomShape 21"/>
          <p:cNvSpPr/>
          <p:nvPr/>
        </p:nvSpPr>
        <p:spPr>
          <a:xfrm rot="5400000">
            <a:off x="367560" y="774000"/>
            <a:ext cx="165240" cy="14256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PlaceHolder 22"/>
          <p:cNvSpPr>
            <a:spLocks noGrp="1"/>
          </p:cNvSpPr>
          <p:nvPr>
            <p:ph type="sldNum"/>
          </p:nvPr>
        </p:nvSpPr>
        <p:spPr>
          <a:xfrm>
            <a:off x="3264840" y="4842000"/>
            <a:ext cx="2057040" cy="2743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81274AE8-67B6-4C07-89F7-470C8BE67D2A}" type="slidenum">
              <a:rPr lang="ru-RU" sz="700" spc="-1" strike="no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&lt;номер&gt;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295200" y="4849200"/>
            <a:ext cx="661320" cy="16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8760" rIns="68760" tIns="34200" bIns="34200"/>
          <a:p>
            <a:pPr>
              <a:lnSpc>
                <a:spcPct val="100000"/>
              </a:lnSpc>
            </a:pPr>
            <a:r>
              <a:rPr lang="ru-RU" sz="600" spc="-1" strike="noStrike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www.luxoft.com</a:t>
            </a:r>
            <a:endParaRPr/>
          </a:p>
        </p:txBody>
      </p:sp>
      <p:sp>
        <p:nvSpPr>
          <p:cNvPr id="155" name="CustomShape 2"/>
          <p:cNvSpPr/>
          <p:nvPr/>
        </p:nvSpPr>
        <p:spPr>
          <a:xfrm>
            <a:off x="8588160" y="5087520"/>
            <a:ext cx="555480" cy="57240"/>
          </a:xfrm>
          <a:custGeom>
            <a:avLst/>
            <a:gdLst/>
            <a:ah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3"/>
          <p:cNvSpPr/>
          <p:nvPr/>
        </p:nvSpPr>
        <p:spPr>
          <a:xfrm>
            <a:off x="5724360" y="5087520"/>
            <a:ext cx="2863440" cy="57960"/>
          </a:xfrm>
          <a:custGeom>
            <a:avLst/>
            <a:gdLst/>
            <a:ah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4"/>
          <p:cNvSpPr/>
          <p:nvPr/>
        </p:nvSpPr>
        <p:spPr>
          <a:xfrm>
            <a:off x="0" y="5087520"/>
            <a:ext cx="2862000" cy="57960"/>
          </a:xfrm>
          <a:prstGeom prst="rect">
            <a:avLst/>
          </a:prstGeom>
          <a:solidFill>
            <a:srgbClr val="043b7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5"/>
          <p:cNvSpPr/>
          <p:nvPr/>
        </p:nvSpPr>
        <p:spPr>
          <a:xfrm>
            <a:off x="2862360" y="5087520"/>
            <a:ext cx="2862000" cy="57960"/>
          </a:xfrm>
          <a:prstGeom prst="rect">
            <a:avLst/>
          </a:prstGeom>
          <a:solidFill>
            <a:srgbClr val="c0195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6"/>
          <p:cNvSpPr/>
          <p:nvPr/>
        </p:nvSpPr>
        <p:spPr>
          <a:xfrm>
            <a:off x="8542440" y="4909680"/>
            <a:ext cx="42480" cy="61920"/>
          </a:xfrm>
          <a:custGeom>
            <a:avLst/>
            <a:gdLst/>
            <a:ahLst/>
            <a:rect l="l" t="t" r="r" b="b"/>
            <a:pathLst>
              <a:path w="246" h="359">
                <a:moveTo>
                  <a:pt x="246" y="359"/>
                </a:moveTo>
                <a:lnTo>
                  <a:pt x="0" y="359"/>
                </a:lnTo>
                <a:lnTo>
                  <a:pt x="0" y="0"/>
                </a:lnTo>
                <a:lnTo>
                  <a:pt x="92" y="0"/>
                </a:lnTo>
                <a:lnTo>
                  <a:pt x="92" y="277"/>
                </a:lnTo>
                <a:lnTo>
                  <a:pt x="246" y="277"/>
                </a:lnTo>
                <a:lnTo>
                  <a:pt x="246" y="359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7"/>
          <p:cNvSpPr/>
          <p:nvPr/>
        </p:nvSpPr>
        <p:spPr>
          <a:xfrm>
            <a:off x="8593200" y="4909680"/>
            <a:ext cx="53280" cy="62640"/>
          </a:xfrm>
          <a:custGeom>
            <a:avLst/>
            <a:gdLst/>
            <a:ahLst/>
            <a:rect l="l" t="t" r="r" b="b"/>
            <a:pathLst>
              <a:path w="131" h="154">
                <a:moveTo>
                  <a:pt x="39" y="0"/>
                </a:moveTo>
                <a:cubicBezTo>
                  <a:pt x="39" y="95"/>
                  <a:pt x="39" y="95"/>
                  <a:pt x="39" y="95"/>
                </a:cubicBezTo>
                <a:cubicBezTo>
                  <a:pt x="39" y="108"/>
                  <a:pt x="51" y="121"/>
                  <a:pt x="66" y="121"/>
                </a:cubicBezTo>
                <a:cubicBezTo>
                  <a:pt x="80" y="121"/>
                  <a:pt x="92" y="108"/>
                  <a:pt x="92" y="95"/>
                </a:cubicBezTo>
                <a:cubicBezTo>
                  <a:pt x="92" y="0"/>
                  <a:pt x="92" y="0"/>
                  <a:pt x="92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31" y="95"/>
                  <a:pt x="131" y="95"/>
                  <a:pt x="131" y="95"/>
                </a:cubicBezTo>
                <a:cubicBezTo>
                  <a:pt x="131" y="134"/>
                  <a:pt x="94" y="154"/>
                  <a:pt x="65" y="154"/>
                </a:cubicBezTo>
                <a:cubicBezTo>
                  <a:pt x="36" y="154"/>
                  <a:pt x="0" y="135"/>
                  <a:pt x="0" y="95"/>
                </a:cubicBezTo>
                <a:cubicBezTo>
                  <a:pt x="0" y="0"/>
                  <a:pt x="0" y="0"/>
                  <a:pt x="0" y="0"/>
                </a:cubicBezTo>
                <a:lnTo>
                  <a:pt x="39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8"/>
          <p:cNvSpPr/>
          <p:nvPr/>
        </p:nvSpPr>
        <p:spPr>
          <a:xfrm>
            <a:off x="8726400" y="4908960"/>
            <a:ext cx="64080" cy="64080"/>
          </a:xfrm>
          <a:custGeom>
            <a:avLst/>
            <a:gdLst/>
            <a:ahLst/>
            <a:rect l="l" t="t" r="r" b="b"/>
            <a:pathLst>
              <a:path w="157" h="157">
                <a:moveTo>
                  <a:pt x="157" y="79"/>
                </a:moveTo>
                <a:cubicBezTo>
                  <a:pt x="157" y="126"/>
                  <a:pt x="121" y="157"/>
                  <a:pt x="79" y="157"/>
                </a:cubicBezTo>
                <a:cubicBezTo>
                  <a:pt x="36" y="157"/>
                  <a:pt x="0" y="126"/>
                  <a:pt x="0" y="79"/>
                </a:cubicBezTo>
                <a:cubicBezTo>
                  <a:pt x="0" y="31"/>
                  <a:pt x="36" y="0"/>
                  <a:pt x="79" y="0"/>
                </a:cubicBezTo>
                <a:cubicBezTo>
                  <a:pt x="121" y="0"/>
                  <a:pt x="157" y="32"/>
                  <a:pt x="157" y="79"/>
                </a:cubicBezTo>
                <a:close/>
                <a:moveTo>
                  <a:pt x="79" y="122"/>
                </a:moveTo>
                <a:cubicBezTo>
                  <a:pt x="98" y="122"/>
                  <a:pt x="118" y="111"/>
                  <a:pt x="118" y="79"/>
                </a:cubicBezTo>
                <a:cubicBezTo>
                  <a:pt x="118" y="47"/>
                  <a:pt x="98" y="35"/>
                  <a:pt x="78" y="35"/>
                </a:cubicBezTo>
                <a:cubicBezTo>
                  <a:pt x="58" y="35"/>
                  <a:pt x="39" y="49"/>
                  <a:pt x="39" y="79"/>
                </a:cubicBezTo>
                <a:cubicBezTo>
                  <a:pt x="39" y="108"/>
                  <a:pt x="59" y="122"/>
                  <a:pt x="79" y="122"/>
                </a:cubicBez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9"/>
          <p:cNvSpPr/>
          <p:nvPr/>
        </p:nvSpPr>
        <p:spPr>
          <a:xfrm>
            <a:off x="8801640" y="4909680"/>
            <a:ext cx="40680" cy="61920"/>
          </a:xfrm>
          <a:custGeom>
            <a:avLst/>
            <a:gdLst/>
            <a:ahLst/>
            <a:rect l="l" t="t" r="r" b="b"/>
            <a:pathLst>
              <a:path w="236" h="359">
                <a:moveTo>
                  <a:pt x="236" y="81"/>
                </a:moveTo>
                <a:lnTo>
                  <a:pt x="90" y="81"/>
                </a:lnTo>
                <a:lnTo>
                  <a:pt x="90" y="147"/>
                </a:lnTo>
                <a:lnTo>
                  <a:pt x="234" y="147"/>
                </a:lnTo>
                <a:lnTo>
                  <a:pt x="234" y="227"/>
                </a:lnTo>
                <a:lnTo>
                  <a:pt x="90" y="227"/>
                </a:lnTo>
                <a:lnTo>
                  <a:pt x="90" y="359"/>
                </a:lnTo>
                <a:lnTo>
                  <a:pt x="0" y="359"/>
                </a:lnTo>
                <a:lnTo>
                  <a:pt x="0" y="0"/>
                </a:lnTo>
                <a:lnTo>
                  <a:pt x="236" y="0"/>
                </a:lnTo>
                <a:lnTo>
                  <a:pt x="236" y="81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10"/>
          <p:cNvSpPr/>
          <p:nvPr/>
        </p:nvSpPr>
        <p:spPr>
          <a:xfrm>
            <a:off x="8854920" y="4909680"/>
            <a:ext cx="50400" cy="61920"/>
          </a:xfrm>
          <a:custGeom>
            <a:avLst/>
            <a:gdLst/>
            <a:ahLst/>
            <a:rect l="l" t="t" r="r" b="b"/>
            <a:pathLst>
              <a:path w="293" h="359">
                <a:moveTo>
                  <a:pt x="293" y="0"/>
                </a:moveTo>
                <a:lnTo>
                  <a:pt x="293" y="81"/>
                </a:lnTo>
                <a:lnTo>
                  <a:pt x="191" y="81"/>
                </a:lnTo>
                <a:lnTo>
                  <a:pt x="191" y="359"/>
                </a:lnTo>
                <a:lnTo>
                  <a:pt x="99" y="359"/>
                </a:lnTo>
                <a:lnTo>
                  <a:pt x="99" y="81"/>
                </a:lnTo>
                <a:lnTo>
                  <a:pt x="0" y="81"/>
                </a:lnTo>
                <a:lnTo>
                  <a:pt x="0" y="0"/>
                </a:lnTo>
                <a:lnTo>
                  <a:pt x="293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11"/>
          <p:cNvSpPr/>
          <p:nvPr/>
        </p:nvSpPr>
        <p:spPr>
          <a:xfrm>
            <a:off x="8558640" y="4826880"/>
            <a:ext cx="61920" cy="50400"/>
          </a:xfrm>
          <a:custGeom>
            <a:avLst/>
            <a:gdLst/>
            <a:ahLst/>
            <a:rect l="l" t="t" r="r" b="b"/>
            <a:pathLst>
              <a:path w="359" h="293">
                <a:moveTo>
                  <a:pt x="0" y="293"/>
                </a:moveTo>
                <a:lnTo>
                  <a:pt x="180" y="114"/>
                </a:lnTo>
                <a:lnTo>
                  <a:pt x="359" y="293"/>
                </a:lnTo>
                <a:lnTo>
                  <a:pt x="359" y="178"/>
                </a:lnTo>
                <a:lnTo>
                  <a:pt x="180" y="0"/>
                </a:lnTo>
                <a:lnTo>
                  <a:pt x="0" y="180"/>
                </a:lnTo>
                <a:lnTo>
                  <a:pt x="0" y="293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12"/>
          <p:cNvSpPr/>
          <p:nvPr/>
        </p:nvSpPr>
        <p:spPr>
          <a:xfrm>
            <a:off x="8475480" y="4909680"/>
            <a:ext cx="50760" cy="61920"/>
          </a:xfrm>
          <a:custGeom>
            <a:avLst/>
            <a:gdLst/>
            <a:ahLst/>
            <a:rect l="l" t="t" r="r" b="b"/>
            <a:pathLst>
              <a:path w="295" h="359">
                <a:moveTo>
                  <a:pt x="295" y="359"/>
                </a:moveTo>
                <a:lnTo>
                  <a:pt x="116" y="180"/>
                </a:lnTo>
                <a:lnTo>
                  <a:pt x="295" y="0"/>
                </a:lnTo>
                <a:lnTo>
                  <a:pt x="182" y="0"/>
                </a:lnTo>
                <a:lnTo>
                  <a:pt x="0" y="180"/>
                </a:lnTo>
                <a:lnTo>
                  <a:pt x="179" y="359"/>
                </a:lnTo>
                <a:lnTo>
                  <a:pt x="295" y="359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13"/>
          <p:cNvSpPr/>
          <p:nvPr/>
        </p:nvSpPr>
        <p:spPr>
          <a:xfrm>
            <a:off x="8558640" y="5004000"/>
            <a:ext cx="61920" cy="50760"/>
          </a:xfrm>
          <a:custGeom>
            <a:avLst/>
            <a:gdLst/>
            <a:ahLst/>
            <a:rect l="l" t="t" r="r" b="b"/>
            <a:pathLst>
              <a:path w="359" h="295">
                <a:moveTo>
                  <a:pt x="359" y="2"/>
                </a:moveTo>
                <a:lnTo>
                  <a:pt x="180" y="182"/>
                </a:lnTo>
                <a:lnTo>
                  <a:pt x="0" y="0"/>
                </a:lnTo>
                <a:lnTo>
                  <a:pt x="0" y="115"/>
                </a:lnTo>
                <a:lnTo>
                  <a:pt x="180" y="295"/>
                </a:lnTo>
                <a:lnTo>
                  <a:pt x="359" y="118"/>
                </a:lnTo>
                <a:lnTo>
                  <a:pt x="359" y="2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14"/>
          <p:cNvSpPr/>
          <p:nvPr/>
        </p:nvSpPr>
        <p:spPr>
          <a:xfrm>
            <a:off x="8695440" y="4950000"/>
            <a:ext cx="32040" cy="21600"/>
          </a:xfrm>
          <a:custGeom>
            <a:avLst/>
            <a:gdLst/>
            <a:ahLst/>
            <a:rect l="l" t="t" r="r" b="b"/>
            <a:pathLst>
              <a:path w="187" h="127">
                <a:moveTo>
                  <a:pt x="0" y="57"/>
                </a:moveTo>
                <a:lnTo>
                  <a:pt x="71" y="127"/>
                </a:lnTo>
                <a:lnTo>
                  <a:pt x="187" y="127"/>
                </a:lnTo>
                <a:lnTo>
                  <a:pt x="57" y="0"/>
                </a:lnTo>
                <a:lnTo>
                  <a:pt x="0" y="57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15"/>
          <p:cNvSpPr/>
          <p:nvPr/>
        </p:nvSpPr>
        <p:spPr>
          <a:xfrm>
            <a:off x="8695440" y="4909680"/>
            <a:ext cx="32040" cy="22320"/>
          </a:xfrm>
          <a:custGeom>
            <a:avLst/>
            <a:gdLst/>
            <a:ahLst/>
            <a:rect l="l" t="t" r="r" b="b"/>
            <a:pathLst>
              <a:path w="187" h="130">
                <a:moveTo>
                  <a:pt x="57" y="130"/>
                </a:moveTo>
                <a:lnTo>
                  <a:pt x="187" y="0"/>
                </a:lnTo>
                <a:lnTo>
                  <a:pt x="74" y="0"/>
                </a:lnTo>
                <a:lnTo>
                  <a:pt x="0" y="74"/>
                </a:lnTo>
                <a:lnTo>
                  <a:pt x="57" y="13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16"/>
          <p:cNvSpPr/>
          <p:nvPr/>
        </p:nvSpPr>
        <p:spPr>
          <a:xfrm>
            <a:off x="8653320" y="4910040"/>
            <a:ext cx="50400" cy="61560"/>
          </a:xfrm>
          <a:custGeom>
            <a:avLst/>
            <a:gdLst/>
            <a:ahLst/>
            <a:rect l="l" t="t" r="r" b="b"/>
            <a:pathLst>
              <a:path w="293" h="356">
                <a:moveTo>
                  <a:pt x="0" y="0"/>
                </a:moveTo>
                <a:lnTo>
                  <a:pt x="177" y="177"/>
                </a:lnTo>
                <a:lnTo>
                  <a:pt x="0" y="356"/>
                </a:lnTo>
                <a:lnTo>
                  <a:pt x="113" y="356"/>
                </a:lnTo>
                <a:lnTo>
                  <a:pt x="293" y="177"/>
                </a:lnTo>
                <a:lnTo>
                  <a:pt x="11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17"/>
          <p:cNvSpPr/>
          <p:nvPr/>
        </p:nvSpPr>
        <p:spPr>
          <a:xfrm>
            <a:off x="720" y="0"/>
            <a:ext cx="9143640" cy="5143320"/>
          </a:xfrm>
          <a:prstGeom prst="rect">
            <a:avLst/>
          </a:prstGeom>
          <a:solidFill>
            <a:schemeClr val="accent3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1" name="PlaceHolder 18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68760" rIns="68760" tIns="34200" bIns="342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Open Sans"/>
              </a:rPr>
              <a:t>EDIT TITLE</a:t>
            </a:r>
            <a:endParaRPr/>
          </a:p>
        </p:txBody>
      </p:sp>
      <p:sp>
        <p:nvSpPr>
          <p:cNvPr id="172" name="CustomShape 19"/>
          <p:cNvSpPr/>
          <p:nvPr/>
        </p:nvSpPr>
        <p:spPr>
          <a:xfrm>
            <a:off x="1813680" y="3153240"/>
            <a:ext cx="269640" cy="242640"/>
          </a:xfrm>
          <a:custGeom>
            <a:avLst/>
            <a:gdLst/>
            <a:ahLst/>
            <a:rect l="l" t="t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20"/>
          <p:cNvSpPr/>
          <p:nvPr/>
        </p:nvSpPr>
        <p:spPr>
          <a:xfrm>
            <a:off x="1813680" y="3153240"/>
            <a:ext cx="269640" cy="242640"/>
          </a:xfrm>
          <a:custGeom>
            <a:avLst/>
            <a:gdLst/>
            <a:ahLst/>
            <a:rect l="l" t="t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21"/>
          <p:cNvSpPr/>
          <p:nvPr/>
        </p:nvSpPr>
        <p:spPr>
          <a:xfrm>
            <a:off x="2334600" y="2360160"/>
            <a:ext cx="172080" cy="173880"/>
          </a:xfrm>
          <a:custGeom>
            <a:avLst/>
            <a:gdLst/>
            <a:ahLst/>
            <a:rect l="l" t="t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22"/>
          <p:cNvSpPr/>
          <p:nvPr/>
        </p:nvSpPr>
        <p:spPr>
          <a:xfrm>
            <a:off x="2334600" y="2360160"/>
            <a:ext cx="172080" cy="173880"/>
          </a:xfrm>
          <a:custGeom>
            <a:avLst/>
            <a:gdLst/>
            <a:ahLst/>
            <a:rect l="l" t="t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23"/>
          <p:cNvSpPr/>
          <p:nvPr/>
        </p:nvSpPr>
        <p:spPr>
          <a:xfrm>
            <a:off x="1508400" y="3788280"/>
            <a:ext cx="88920" cy="86760"/>
          </a:xfrm>
          <a:custGeom>
            <a:avLst/>
            <a:gdLst/>
            <a:ahLst/>
            <a:rect l="l" t="t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24"/>
          <p:cNvSpPr/>
          <p:nvPr/>
        </p:nvSpPr>
        <p:spPr>
          <a:xfrm>
            <a:off x="609480" y="849240"/>
            <a:ext cx="178200" cy="163800"/>
          </a:xfrm>
          <a:custGeom>
            <a:avLst/>
            <a:gdLst/>
            <a:ahLst/>
            <a:rect l="l" t="t" r="r" b="b"/>
            <a:pathLst>
              <a:path w="86" h="79">
                <a:moveTo>
                  <a:pt x="0" y="0"/>
                </a:moveTo>
                <a:lnTo>
                  <a:pt x="0" y="0"/>
                </a:lnTo>
                <a:lnTo>
                  <a:pt x="37" y="79"/>
                </a:lnTo>
                <a:lnTo>
                  <a:pt x="37" y="79"/>
                </a:lnTo>
                <a:lnTo>
                  <a:pt x="86" y="7"/>
                </a:lnTo>
                <a:lnTo>
                  <a:pt x="0" y="0"/>
                </a:lnTo>
                <a:close/>
              </a:path>
            </a:pathLst>
          </a:custGeom>
          <a:solidFill>
            <a:srgbClr val="0d458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25"/>
          <p:cNvSpPr/>
          <p:nvPr/>
        </p:nvSpPr>
        <p:spPr>
          <a:xfrm>
            <a:off x="609480" y="849240"/>
            <a:ext cx="178200" cy="163800"/>
          </a:xfrm>
          <a:custGeom>
            <a:avLst/>
            <a:gdLst/>
            <a:ahLst/>
            <a:rect l="l" t="t" r="r" b="b"/>
            <a:pathLst>
              <a:path w="86" h="79">
                <a:moveTo>
                  <a:pt x="0" y="0"/>
                </a:moveTo>
                <a:lnTo>
                  <a:pt x="0" y="0"/>
                </a:lnTo>
                <a:lnTo>
                  <a:pt x="37" y="79"/>
                </a:lnTo>
                <a:lnTo>
                  <a:pt x="37" y="79"/>
                </a:lnTo>
                <a:lnTo>
                  <a:pt x="86" y="7"/>
                </a:lnTo>
                <a:lnTo>
                  <a:pt x="0" y="0"/>
                </a:lnTo>
              </a:path>
            </a:pathLst>
          </a:cu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26"/>
          <p:cNvSpPr/>
          <p:nvPr/>
        </p:nvSpPr>
        <p:spPr>
          <a:xfrm>
            <a:off x="1456560" y="1000800"/>
            <a:ext cx="136800" cy="128160"/>
          </a:xfrm>
          <a:custGeom>
            <a:avLst/>
            <a:gdLst/>
            <a:ahLst/>
            <a:rect l="l" t="t" r="r" b="b"/>
            <a:pathLst>
              <a:path w="90" h="84">
                <a:moveTo>
                  <a:pt x="48" y="0"/>
                </a:moveTo>
                <a:cubicBezTo>
                  <a:pt x="42" y="0"/>
                  <a:pt x="36" y="1"/>
                  <a:pt x="30" y="4"/>
                </a:cubicBezTo>
                <a:cubicBezTo>
                  <a:pt x="9" y="14"/>
                  <a:pt x="0" y="39"/>
                  <a:pt x="10" y="60"/>
                </a:cubicBezTo>
                <a:cubicBezTo>
                  <a:pt x="17" y="75"/>
                  <a:pt x="32" y="84"/>
                  <a:pt x="48" y="84"/>
                </a:cubicBezTo>
                <a:cubicBezTo>
                  <a:pt x="49" y="84"/>
                  <a:pt x="49" y="84"/>
                  <a:pt x="49" y="84"/>
                </a:cubicBezTo>
                <a:cubicBezTo>
                  <a:pt x="55" y="84"/>
                  <a:pt x="61" y="83"/>
                  <a:pt x="66" y="80"/>
                </a:cubicBezTo>
                <a:cubicBezTo>
                  <a:pt x="81" y="73"/>
                  <a:pt x="90" y="59"/>
                  <a:pt x="90" y="43"/>
                </a:cubicBezTo>
                <a:cubicBezTo>
                  <a:pt x="90" y="41"/>
                  <a:pt x="90" y="41"/>
                  <a:pt x="90" y="41"/>
                </a:cubicBezTo>
                <a:cubicBezTo>
                  <a:pt x="90" y="35"/>
                  <a:pt x="89" y="30"/>
                  <a:pt x="86" y="24"/>
                </a:cubicBezTo>
                <a:cubicBezTo>
                  <a:pt x="79" y="9"/>
                  <a:pt x="64" y="0"/>
                  <a:pt x="48" y="0"/>
                </a:cubicBezTo>
              </a:path>
            </a:pathLst>
          </a:custGeom>
          <a:solidFill>
            <a:srgbClr val="5988c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27"/>
          <p:cNvSpPr/>
          <p:nvPr/>
        </p:nvSpPr>
        <p:spPr>
          <a:xfrm>
            <a:off x="1070280" y="1359720"/>
            <a:ext cx="84600" cy="84600"/>
          </a:xfrm>
          <a:custGeom>
            <a:avLst/>
            <a:gdLst/>
            <a:ahLst/>
            <a:rect l="l" t="t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28"/>
          <p:cNvSpPr/>
          <p:nvPr/>
        </p:nvSpPr>
        <p:spPr>
          <a:xfrm>
            <a:off x="1070280" y="1359720"/>
            <a:ext cx="84600" cy="84600"/>
          </a:xfrm>
          <a:custGeom>
            <a:avLst/>
            <a:gdLst/>
            <a:ahLst/>
            <a:rect l="l" t="t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</a:path>
            </a:pathLst>
          </a:custGeom>
          <a:solidFill>
            <a:srgbClr val="1a63b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29"/>
          <p:cNvSpPr/>
          <p:nvPr/>
        </p:nvSpPr>
        <p:spPr>
          <a:xfrm>
            <a:off x="1031040" y="2080080"/>
            <a:ext cx="119880" cy="122040"/>
          </a:xfrm>
          <a:custGeom>
            <a:avLst/>
            <a:gdLst/>
            <a:ahLst/>
            <a:rect l="l" t="t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  <a:close/>
              </a:path>
            </a:pathLst>
          </a:custGeom>
          <a:solidFill>
            <a:srgbClr val="1e69b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30"/>
          <p:cNvSpPr/>
          <p:nvPr/>
        </p:nvSpPr>
        <p:spPr>
          <a:xfrm>
            <a:off x="1031040" y="2080080"/>
            <a:ext cx="119880" cy="122040"/>
          </a:xfrm>
          <a:custGeom>
            <a:avLst/>
            <a:gdLst/>
            <a:ahLst/>
            <a:rect l="l" t="t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31"/>
          <p:cNvSpPr/>
          <p:nvPr/>
        </p:nvSpPr>
        <p:spPr>
          <a:xfrm>
            <a:off x="1823760" y="1837080"/>
            <a:ext cx="109800" cy="111600"/>
          </a:xfrm>
          <a:custGeom>
            <a:avLst/>
            <a:gdLst/>
            <a:ahLst/>
            <a:rect l="l" t="t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  <a:close/>
              </a:path>
            </a:pathLst>
          </a:custGeom>
          <a:solidFill>
            <a:srgbClr val="15559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32"/>
          <p:cNvSpPr/>
          <p:nvPr/>
        </p:nvSpPr>
        <p:spPr>
          <a:xfrm>
            <a:off x="1823760" y="1837080"/>
            <a:ext cx="109800" cy="111600"/>
          </a:xfrm>
          <a:custGeom>
            <a:avLst/>
            <a:gdLst/>
            <a:ahLst/>
            <a:rect l="l" t="t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33"/>
          <p:cNvSpPr/>
          <p:nvPr/>
        </p:nvSpPr>
        <p:spPr>
          <a:xfrm>
            <a:off x="2002320" y="1586160"/>
            <a:ext cx="225720" cy="209160"/>
          </a:xfrm>
          <a:custGeom>
            <a:avLst/>
            <a:gdLst/>
            <a:ahLst/>
            <a:rect l="l" t="t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34"/>
          <p:cNvSpPr/>
          <p:nvPr/>
        </p:nvSpPr>
        <p:spPr>
          <a:xfrm>
            <a:off x="2936520" y="1565280"/>
            <a:ext cx="34920" cy="32760"/>
          </a:xfrm>
          <a:custGeom>
            <a:avLst/>
            <a:gdLst/>
            <a:ahLst/>
            <a:rect l="l" t="t" r="r" b="b"/>
            <a:pathLst>
              <a:path w="17" h="16">
                <a:moveTo>
                  <a:pt x="15" y="0"/>
                </a:moveTo>
                <a:lnTo>
                  <a:pt x="0" y="3"/>
                </a:lnTo>
                <a:lnTo>
                  <a:pt x="3" y="16"/>
                </a:lnTo>
                <a:lnTo>
                  <a:pt x="17" y="14"/>
                </a:lnTo>
                <a:lnTo>
                  <a:pt x="15" y="0"/>
                </a:lnTo>
                <a:close/>
              </a:path>
            </a:pathLst>
          </a:custGeom>
          <a:solidFill>
            <a:srgbClr val="455a8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35"/>
          <p:cNvSpPr/>
          <p:nvPr/>
        </p:nvSpPr>
        <p:spPr>
          <a:xfrm>
            <a:off x="2936520" y="1565280"/>
            <a:ext cx="34920" cy="32760"/>
          </a:xfrm>
          <a:custGeom>
            <a:avLst/>
            <a:gdLst/>
            <a:ahLst/>
            <a:rect l="l" t="t" r="r" b="b"/>
            <a:pathLst>
              <a:path w="17" h="16">
                <a:moveTo>
                  <a:pt x="15" y="0"/>
                </a:moveTo>
                <a:lnTo>
                  <a:pt x="0" y="3"/>
                </a:lnTo>
                <a:lnTo>
                  <a:pt x="3" y="16"/>
                </a:lnTo>
                <a:lnTo>
                  <a:pt x="17" y="14"/>
                </a:lnTo>
                <a:lnTo>
                  <a:pt x="15" y="0"/>
                </a:lnTo>
              </a:path>
            </a:pathLst>
          </a:custGeom>
          <a:solidFill>
            <a:srgbClr val="1c64b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36"/>
          <p:cNvSpPr/>
          <p:nvPr/>
        </p:nvSpPr>
        <p:spPr>
          <a:xfrm>
            <a:off x="3000960" y="1625400"/>
            <a:ext cx="16200" cy="20520"/>
          </a:xfrm>
          <a:custGeom>
            <a:avLst/>
            <a:gdLst/>
            <a:ahLst/>
            <a:rect l="l" t="t" r="r" b="b"/>
            <a:pathLst>
              <a:path w="8" h="10">
                <a:moveTo>
                  <a:pt x="7" y="0"/>
                </a:moveTo>
                <a:lnTo>
                  <a:pt x="0" y="6"/>
                </a:lnTo>
                <a:lnTo>
                  <a:pt x="8" y="10"/>
                </a:lnTo>
                <a:lnTo>
                  <a:pt x="7" y="0"/>
                </a:lnTo>
                <a:close/>
              </a:path>
            </a:pathLst>
          </a:custGeom>
          <a:solidFill>
            <a:srgbClr val="455a8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37"/>
          <p:cNvSpPr/>
          <p:nvPr/>
        </p:nvSpPr>
        <p:spPr>
          <a:xfrm>
            <a:off x="3000960" y="1625400"/>
            <a:ext cx="16200" cy="20520"/>
          </a:xfrm>
          <a:custGeom>
            <a:avLst/>
            <a:gdLst/>
            <a:ahLst/>
            <a:rect l="l" t="t" r="r" b="b"/>
            <a:pathLst>
              <a:path w="8" h="10">
                <a:moveTo>
                  <a:pt x="7" y="0"/>
                </a:moveTo>
                <a:lnTo>
                  <a:pt x="0" y="6"/>
                </a:lnTo>
                <a:lnTo>
                  <a:pt x="8" y="10"/>
                </a:lnTo>
                <a:lnTo>
                  <a:pt x="7" y="0"/>
                </a:lnTo>
              </a:path>
            </a:pathLst>
          </a:custGeom>
          <a:solidFill>
            <a:srgbClr val="1c64b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38"/>
          <p:cNvSpPr/>
          <p:nvPr/>
        </p:nvSpPr>
        <p:spPr>
          <a:xfrm>
            <a:off x="2849400" y="1451160"/>
            <a:ext cx="267480" cy="263160"/>
          </a:xfrm>
          <a:custGeom>
            <a:avLst/>
            <a:gdLst/>
            <a:ahLst/>
            <a:rect l="l" t="t" r="r" b="b"/>
            <a:pathLst>
              <a:path w="175" h="171">
                <a:moveTo>
                  <a:pt x="106" y="104"/>
                </a:moveTo>
                <a:cubicBezTo>
                  <a:pt x="108" y="104"/>
                  <a:pt x="109" y="103"/>
                  <a:pt x="110" y="101"/>
                </a:cubicBezTo>
                <a:cubicBezTo>
                  <a:pt x="111" y="102"/>
                  <a:pt x="112" y="102"/>
                  <a:pt x="114" y="103"/>
                </a:cubicBezTo>
                <a:cubicBezTo>
                  <a:pt x="113" y="105"/>
                  <a:pt x="115" y="108"/>
                  <a:pt x="117" y="108"/>
                </a:cubicBezTo>
                <a:cubicBezTo>
                  <a:pt x="118" y="108"/>
                  <a:pt x="119" y="107"/>
                  <a:pt x="119" y="107"/>
                </a:cubicBezTo>
                <a:cubicBezTo>
                  <a:pt x="120" y="108"/>
                  <a:pt x="121" y="109"/>
                  <a:pt x="121" y="110"/>
                </a:cubicBezTo>
                <a:cubicBezTo>
                  <a:pt x="119" y="112"/>
                  <a:pt x="119" y="116"/>
                  <a:pt x="124" y="116"/>
                </a:cubicBezTo>
                <a:cubicBezTo>
                  <a:pt x="124" y="118"/>
                  <a:pt x="124" y="119"/>
                  <a:pt x="124" y="120"/>
                </a:cubicBezTo>
                <a:cubicBezTo>
                  <a:pt x="124" y="120"/>
                  <a:pt x="123" y="120"/>
                  <a:pt x="123" y="120"/>
                </a:cubicBezTo>
                <a:cubicBezTo>
                  <a:pt x="120" y="120"/>
                  <a:pt x="119" y="125"/>
                  <a:pt x="122" y="126"/>
                </a:cubicBezTo>
                <a:cubicBezTo>
                  <a:pt x="121" y="128"/>
                  <a:pt x="120" y="129"/>
                  <a:pt x="119" y="130"/>
                </a:cubicBezTo>
                <a:cubicBezTo>
                  <a:pt x="119" y="129"/>
                  <a:pt x="118" y="129"/>
                  <a:pt x="117" y="129"/>
                </a:cubicBezTo>
                <a:cubicBezTo>
                  <a:pt x="115" y="129"/>
                  <a:pt x="113" y="131"/>
                  <a:pt x="114" y="133"/>
                </a:cubicBezTo>
                <a:cubicBezTo>
                  <a:pt x="113" y="135"/>
                  <a:pt x="112" y="134"/>
                  <a:pt x="111" y="135"/>
                </a:cubicBezTo>
                <a:cubicBezTo>
                  <a:pt x="110" y="133"/>
                  <a:pt x="108" y="132"/>
                  <a:pt x="107" y="132"/>
                </a:cubicBezTo>
                <a:cubicBezTo>
                  <a:pt x="105" y="132"/>
                  <a:pt x="104" y="133"/>
                  <a:pt x="103" y="135"/>
                </a:cubicBezTo>
                <a:cubicBezTo>
                  <a:pt x="102" y="135"/>
                  <a:pt x="101" y="134"/>
                  <a:pt x="99" y="134"/>
                </a:cubicBezTo>
                <a:cubicBezTo>
                  <a:pt x="101" y="131"/>
                  <a:pt x="98" y="129"/>
                  <a:pt x="96" y="129"/>
                </a:cubicBezTo>
                <a:cubicBezTo>
                  <a:pt x="95" y="129"/>
                  <a:pt x="95" y="129"/>
                  <a:pt x="94" y="129"/>
                </a:cubicBezTo>
                <a:cubicBezTo>
                  <a:pt x="93" y="129"/>
                  <a:pt x="92" y="128"/>
                  <a:pt x="92" y="127"/>
                </a:cubicBezTo>
                <a:cubicBezTo>
                  <a:pt x="94" y="125"/>
                  <a:pt x="94" y="120"/>
                  <a:pt x="90" y="120"/>
                </a:cubicBezTo>
                <a:cubicBezTo>
                  <a:pt x="89" y="119"/>
                  <a:pt x="89" y="118"/>
                  <a:pt x="89" y="116"/>
                </a:cubicBezTo>
                <a:cubicBezTo>
                  <a:pt x="90" y="116"/>
                  <a:pt x="90" y="116"/>
                  <a:pt x="90" y="116"/>
                </a:cubicBezTo>
                <a:cubicBezTo>
                  <a:pt x="93" y="116"/>
                  <a:pt x="94" y="112"/>
                  <a:pt x="91" y="110"/>
                </a:cubicBezTo>
                <a:cubicBezTo>
                  <a:pt x="92" y="109"/>
                  <a:pt x="93" y="108"/>
                  <a:pt x="94" y="107"/>
                </a:cubicBezTo>
                <a:cubicBezTo>
                  <a:pt x="95" y="107"/>
                  <a:pt x="95" y="108"/>
                  <a:pt x="96" y="108"/>
                </a:cubicBezTo>
                <a:cubicBezTo>
                  <a:pt x="99" y="108"/>
                  <a:pt x="100" y="105"/>
                  <a:pt x="99" y="103"/>
                </a:cubicBezTo>
                <a:cubicBezTo>
                  <a:pt x="100" y="102"/>
                  <a:pt x="101" y="102"/>
                  <a:pt x="103" y="102"/>
                </a:cubicBezTo>
                <a:cubicBezTo>
                  <a:pt x="103" y="103"/>
                  <a:pt x="105" y="104"/>
                  <a:pt x="106" y="104"/>
                </a:cubicBezTo>
                <a:moveTo>
                  <a:pt x="65" y="59"/>
                </a:moveTo>
                <a:cubicBezTo>
                  <a:pt x="68" y="59"/>
                  <a:pt x="71" y="57"/>
                  <a:pt x="71" y="53"/>
                </a:cubicBezTo>
                <a:cubicBezTo>
                  <a:pt x="74" y="53"/>
                  <a:pt x="77" y="54"/>
                  <a:pt x="79" y="54"/>
                </a:cubicBezTo>
                <a:cubicBezTo>
                  <a:pt x="78" y="59"/>
                  <a:pt x="82" y="63"/>
                  <a:pt x="86" y="63"/>
                </a:cubicBezTo>
                <a:cubicBezTo>
                  <a:pt x="87" y="63"/>
                  <a:pt x="89" y="62"/>
                  <a:pt x="90" y="61"/>
                </a:cubicBezTo>
                <a:cubicBezTo>
                  <a:pt x="93" y="62"/>
                  <a:pt x="94" y="64"/>
                  <a:pt x="95" y="66"/>
                </a:cubicBezTo>
                <a:cubicBezTo>
                  <a:pt x="91" y="70"/>
                  <a:pt x="92" y="78"/>
                  <a:pt x="100" y="78"/>
                </a:cubicBezTo>
                <a:cubicBezTo>
                  <a:pt x="100" y="78"/>
                  <a:pt x="100" y="78"/>
                  <a:pt x="100" y="78"/>
                </a:cubicBezTo>
                <a:cubicBezTo>
                  <a:pt x="101" y="80"/>
                  <a:pt x="101" y="83"/>
                  <a:pt x="101" y="85"/>
                </a:cubicBezTo>
                <a:cubicBezTo>
                  <a:pt x="94" y="85"/>
                  <a:pt x="93" y="94"/>
                  <a:pt x="99" y="97"/>
                </a:cubicBezTo>
                <a:cubicBezTo>
                  <a:pt x="98" y="99"/>
                  <a:pt x="97" y="101"/>
                  <a:pt x="96" y="103"/>
                </a:cubicBezTo>
                <a:cubicBezTo>
                  <a:pt x="94" y="103"/>
                  <a:pt x="93" y="102"/>
                  <a:pt x="92" y="102"/>
                </a:cubicBezTo>
                <a:cubicBezTo>
                  <a:pt x="87" y="102"/>
                  <a:pt x="84" y="107"/>
                  <a:pt x="86" y="112"/>
                </a:cubicBezTo>
                <a:cubicBezTo>
                  <a:pt x="85" y="114"/>
                  <a:pt x="83" y="114"/>
                  <a:pt x="80" y="115"/>
                </a:cubicBezTo>
                <a:cubicBezTo>
                  <a:pt x="79" y="113"/>
                  <a:pt x="76" y="111"/>
                  <a:pt x="73" y="111"/>
                </a:cubicBezTo>
                <a:cubicBezTo>
                  <a:pt x="70" y="111"/>
                  <a:pt x="67" y="113"/>
                  <a:pt x="67" y="117"/>
                </a:cubicBezTo>
                <a:cubicBezTo>
                  <a:pt x="64" y="117"/>
                  <a:pt x="62" y="116"/>
                  <a:pt x="59" y="116"/>
                </a:cubicBezTo>
                <a:cubicBezTo>
                  <a:pt x="61" y="111"/>
                  <a:pt x="57" y="107"/>
                  <a:pt x="53" y="107"/>
                </a:cubicBezTo>
                <a:cubicBezTo>
                  <a:pt x="51" y="107"/>
                  <a:pt x="49" y="108"/>
                  <a:pt x="48" y="109"/>
                </a:cubicBezTo>
                <a:cubicBezTo>
                  <a:pt x="46" y="108"/>
                  <a:pt x="44" y="106"/>
                  <a:pt x="43" y="104"/>
                </a:cubicBezTo>
                <a:cubicBezTo>
                  <a:pt x="48" y="100"/>
                  <a:pt x="46" y="92"/>
                  <a:pt x="38" y="92"/>
                </a:cubicBezTo>
                <a:cubicBezTo>
                  <a:pt x="38" y="92"/>
                  <a:pt x="38" y="92"/>
                  <a:pt x="38" y="92"/>
                </a:cubicBezTo>
                <a:cubicBezTo>
                  <a:pt x="37" y="90"/>
                  <a:pt x="37" y="87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44" y="85"/>
                  <a:pt x="45" y="75"/>
                  <a:pt x="39" y="73"/>
                </a:cubicBezTo>
                <a:cubicBezTo>
                  <a:pt x="40" y="71"/>
                  <a:pt x="42" y="69"/>
                  <a:pt x="43" y="67"/>
                </a:cubicBezTo>
                <a:cubicBezTo>
                  <a:pt x="44" y="67"/>
                  <a:pt x="46" y="68"/>
                  <a:pt x="47" y="68"/>
                </a:cubicBezTo>
                <a:cubicBezTo>
                  <a:pt x="52" y="68"/>
                  <a:pt x="54" y="63"/>
                  <a:pt x="52" y="58"/>
                </a:cubicBezTo>
                <a:cubicBezTo>
                  <a:pt x="53" y="56"/>
                  <a:pt x="56" y="56"/>
                  <a:pt x="58" y="55"/>
                </a:cubicBezTo>
                <a:cubicBezTo>
                  <a:pt x="59" y="57"/>
                  <a:pt x="62" y="59"/>
                  <a:pt x="65" y="59"/>
                </a:cubicBezTo>
                <a:moveTo>
                  <a:pt x="54" y="0"/>
                </a:moveTo>
                <a:cubicBezTo>
                  <a:pt x="54" y="0"/>
                  <a:pt x="54" y="0"/>
                  <a:pt x="54" y="0"/>
                </a:cubicBezTo>
                <a:cubicBezTo>
                  <a:pt x="0" y="171"/>
                  <a:pt x="0" y="171"/>
                  <a:pt x="0" y="171"/>
                </a:cubicBezTo>
                <a:cubicBezTo>
                  <a:pt x="0" y="171"/>
                  <a:pt x="0" y="171"/>
                  <a:pt x="0" y="171"/>
                </a:cubicBezTo>
                <a:cubicBezTo>
                  <a:pt x="175" y="132"/>
                  <a:pt x="175" y="132"/>
                  <a:pt x="175" y="132"/>
                </a:cubicBezTo>
                <a:cubicBezTo>
                  <a:pt x="175" y="132"/>
                  <a:pt x="175" y="132"/>
                  <a:pt x="175" y="132"/>
                </a:cubicBezTo>
                <a:cubicBezTo>
                  <a:pt x="54" y="0"/>
                  <a:pt x="54" y="0"/>
                  <a:pt x="54" y="0"/>
                </a:cubicBezTo>
              </a:path>
            </a:pathLst>
          </a:custGeom>
          <a:solidFill>
            <a:srgbClr val="1c64b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39"/>
          <p:cNvSpPr/>
          <p:nvPr/>
        </p:nvSpPr>
        <p:spPr>
          <a:xfrm>
            <a:off x="1468800" y="2281320"/>
            <a:ext cx="446040" cy="410760"/>
          </a:xfrm>
          <a:custGeom>
            <a:avLst/>
            <a:gdLst/>
            <a:ahLst/>
            <a:rect l="l" t="t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PlaceHolder 40"/>
          <p:cNvSpPr>
            <a:spLocks noGrp="1"/>
          </p:cNvSpPr>
          <p:nvPr>
            <p:ph type="sldNum"/>
          </p:nvPr>
        </p:nvSpPr>
        <p:spPr>
          <a:xfrm>
            <a:off x="3264840" y="4842000"/>
            <a:ext cx="2057040" cy="2743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D88A9140-B7ED-4FE5-98D8-B594942144EC}" type="slidenum">
              <a:rPr lang="ru-RU" sz="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&lt;номер&gt;</a:t>
            </a:fld>
            <a:endParaRPr/>
          </a:p>
        </p:txBody>
      </p:sp>
      <p:sp>
        <p:nvSpPr>
          <p:cNvPr id="194" name="CustomShape 41"/>
          <p:cNvSpPr/>
          <p:nvPr/>
        </p:nvSpPr>
        <p:spPr>
          <a:xfrm>
            <a:off x="8192160" y="4520880"/>
            <a:ext cx="413280" cy="119520"/>
          </a:xfrm>
          <a:custGeom>
            <a:avLst/>
            <a:gdLst/>
            <a:ahLst/>
            <a:rect l="l" t="t" r="r" b="b"/>
            <a:pathLst>
              <a:path w="646" h="187">
                <a:moveTo>
                  <a:pt x="0" y="0"/>
                </a:moveTo>
                <a:cubicBezTo>
                  <a:pt x="646" y="0"/>
                  <a:pt x="646" y="0"/>
                  <a:pt x="646" y="0"/>
                </a:cubicBezTo>
                <a:cubicBezTo>
                  <a:pt x="646" y="186"/>
                  <a:pt x="646" y="186"/>
                  <a:pt x="646" y="186"/>
                </a:cubicBezTo>
                <a:cubicBezTo>
                  <a:pt x="431" y="187"/>
                  <a:pt x="215" y="186"/>
                  <a:pt x="0" y="187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moveTo>
                  <a:pt x="369" y="41"/>
                </a:moveTo>
                <a:cubicBezTo>
                  <a:pt x="361" y="43"/>
                  <a:pt x="346" y="41"/>
                  <a:pt x="334" y="41"/>
                </a:cubicBezTo>
                <a:cubicBezTo>
                  <a:pt x="316" y="41"/>
                  <a:pt x="316" y="41"/>
                  <a:pt x="316" y="41"/>
                </a:cubicBezTo>
                <a:cubicBezTo>
                  <a:pt x="309" y="41"/>
                  <a:pt x="302" y="42"/>
                  <a:pt x="298" y="41"/>
                </a:cubicBezTo>
                <a:cubicBezTo>
                  <a:pt x="295" y="40"/>
                  <a:pt x="293" y="36"/>
                  <a:pt x="290" y="37"/>
                </a:cubicBezTo>
                <a:cubicBezTo>
                  <a:pt x="289" y="45"/>
                  <a:pt x="288" y="58"/>
                  <a:pt x="289" y="66"/>
                </a:cubicBezTo>
                <a:cubicBezTo>
                  <a:pt x="292" y="66"/>
                  <a:pt x="292" y="66"/>
                  <a:pt x="292" y="66"/>
                </a:cubicBezTo>
                <a:cubicBezTo>
                  <a:pt x="294" y="50"/>
                  <a:pt x="306" y="44"/>
                  <a:pt x="325" y="48"/>
                </a:cubicBezTo>
                <a:cubicBezTo>
                  <a:pt x="325" y="117"/>
                  <a:pt x="325" y="117"/>
                  <a:pt x="325" y="117"/>
                </a:cubicBezTo>
                <a:cubicBezTo>
                  <a:pt x="325" y="129"/>
                  <a:pt x="326" y="138"/>
                  <a:pt x="316" y="140"/>
                </a:cubicBezTo>
                <a:cubicBezTo>
                  <a:pt x="312" y="141"/>
                  <a:pt x="307" y="139"/>
                  <a:pt x="309" y="144"/>
                </a:cubicBezTo>
                <a:cubicBezTo>
                  <a:pt x="324" y="145"/>
                  <a:pt x="344" y="146"/>
                  <a:pt x="358" y="144"/>
                </a:cubicBezTo>
                <a:cubicBezTo>
                  <a:pt x="358" y="141"/>
                  <a:pt x="358" y="141"/>
                  <a:pt x="358" y="141"/>
                </a:cubicBezTo>
                <a:cubicBezTo>
                  <a:pt x="350" y="140"/>
                  <a:pt x="344" y="139"/>
                  <a:pt x="343" y="130"/>
                </a:cubicBezTo>
                <a:cubicBezTo>
                  <a:pt x="341" y="119"/>
                  <a:pt x="343" y="103"/>
                  <a:pt x="343" y="89"/>
                </a:cubicBezTo>
                <a:cubicBezTo>
                  <a:pt x="343" y="47"/>
                  <a:pt x="343" y="47"/>
                  <a:pt x="343" y="47"/>
                </a:cubicBezTo>
                <a:cubicBezTo>
                  <a:pt x="353" y="48"/>
                  <a:pt x="362" y="46"/>
                  <a:pt x="368" y="50"/>
                </a:cubicBezTo>
                <a:cubicBezTo>
                  <a:pt x="373" y="53"/>
                  <a:pt x="372" y="60"/>
                  <a:pt x="375" y="66"/>
                </a:cubicBezTo>
                <a:cubicBezTo>
                  <a:pt x="379" y="66"/>
                  <a:pt x="379" y="66"/>
                  <a:pt x="379" y="66"/>
                </a:cubicBezTo>
                <a:cubicBezTo>
                  <a:pt x="379" y="57"/>
                  <a:pt x="377" y="45"/>
                  <a:pt x="377" y="37"/>
                </a:cubicBezTo>
                <a:cubicBezTo>
                  <a:pt x="375" y="36"/>
                  <a:pt x="373" y="40"/>
                  <a:pt x="369" y="41"/>
                </a:cubicBezTo>
                <a:moveTo>
                  <a:pt x="207" y="69"/>
                </a:moveTo>
                <a:cubicBezTo>
                  <a:pt x="208" y="96"/>
                  <a:pt x="243" y="97"/>
                  <a:pt x="252" y="113"/>
                </a:cubicBezTo>
                <a:cubicBezTo>
                  <a:pt x="259" y="127"/>
                  <a:pt x="250" y="143"/>
                  <a:pt x="233" y="141"/>
                </a:cubicBezTo>
                <a:cubicBezTo>
                  <a:pt x="219" y="139"/>
                  <a:pt x="214" y="126"/>
                  <a:pt x="208" y="115"/>
                </a:cubicBezTo>
                <a:cubicBezTo>
                  <a:pt x="207" y="116"/>
                  <a:pt x="205" y="116"/>
                  <a:pt x="204" y="116"/>
                </a:cubicBezTo>
                <a:cubicBezTo>
                  <a:pt x="204" y="124"/>
                  <a:pt x="207" y="133"/>
                  <a:pt x="208" y="141"/>
                </a:cubicBezTo>
                <a:cubicBezTo>
                  <a:pt x="235" y="155"/>
                  <a:pt x="268" y="145"/>
                  <a:pt x="270" y="119"/>
                </a:cubicBezTo>
                <a:cubicBezTo>
                  <a:pt x="272" y="106"/>
                  <a:pt x="266" y="97"/>
                  <a:pt x="260" y="92"/>
                </a:cubicBezTo>
                <a:cubicBezTo>
                  <a:pt x="249" y="83"/>
                  <a:pt x="232" y="81"/>
                  <a:pt x="225" y="69"/>
                </a:cubicBezTo>
                <a:cubicBezTo>
                  <a:pt x="221" y="61"/>
                  <a:pt x="224" y="51"/>
                  <a:pt x="231" y="47"/>
                </a:cubicBezTo>
                <a:cubicBezTo>
                  <a:pt x="243" y="40"/>
                  <a:pt x="253" y="48"/>
                  <a:pt x="258" y="56"/>
                </a:cubicBezTo>
                <a:cubicBezTo>
                  <a:pt x="258" y="58"/>
                  <a:pt x="260" y="65"/>
                  <a:pt x="262" y="65"/>
                </a:cubicBezTo>
                <a:cubicBezTo>
                  <a:pt x="263" y="65"/>
                  <a:pt x="264" y="64"/>
                  <a:pt x="266" y="64"/>
                </a:cubicBezTo>
                <a:cubicBezTo>
                  <a:pt x="266" y="58"/>
                  <a:pt x="263" y="50"/>
                  <a:pt x="263" y="42"/>
                </a:cubicBezTo>
                <a:cubicBezTo>
                  <a:pt x="238" y="32"/>
                  <a:pt x="207" y="41"/>
                  <a:pt x="207" y="69"/>
                </a:cubicBezTo>
                <a:moveTo>
                  <a:pt x="44" y="42"/>
                </a:moveTo>
                <a:cubicBezTo>
                  <a:pt x="44" y="45"/>
                  <a:pt x="44" y="45"/>
                  <a:pt x="44" y="45"/>
                </a:cubicBezTo>
                <a:cubicBezTo>
                  <a:pt x="59" y="43"/>
                  <a:pt x="58" y="57"/>
                  <a:pt x="58" y="71"/>
                </a:cubicBezTo>
                <a:cubicBezTo>
                  <a:pt x="58" y="93"/>
                  <a:pt x="58" y="93"/>
                  <a:pt x="58" y="93"/>
                </a:cubicBezTo>
                <a:cubicBezTo>
                  <a:pt x="58" y="106"/>
                  <a:pt x="61" y="135"/>
                  <a:pt x="53" y="139"/>
                </a:cubicBezTo>
                <a:cubicBezTo>
                  <a:pt x="49" y="141"/>
                  <a:pt x="42" y="138"/>
                  <a:pt x="43" y="144"/>
                </a:cubicBezTo>
                <a:cubicBezTo>
                  <a:pt x="67" y="146"/>
                  <a:pt x="94" y="144"/>
                  <a:pt x="118" y="145"/>
                </a:cubicBezTo>
                <a:cubicBezTo>
                  <a:pt x="120" y="136"/>
                  <a:pt x="123" y="128"/>
                  <a:pt x="124" y="119"/>
                </a:cubicBezTo>
                <a:cubicBezTo>
                  <a:pt x="118" y="116"/>
                  <a:pt x="118" y="121"/>
                  <a:pt x="117" y="124"/>
                </a:cubicBezTo>
                <a:cubicBezTo>
                  <a:pt x="113" y="135"/>
                  <a:pt x="107" y="139"/>
                  <a:pt x="93" y="139"/>
                </a:cubicBezTo>
                <a:cubicBezTo>
                  <a:pt x="84" y="139"/>
                  <a:pt x="77" y="138"/>
                  <a:pt x="76" y="127"/>
                </a:cubicBezTo>
                <a:cubicBezTo>
                  <a:pt x="75" y="117"/>
                  <a:pt x="76" y="104"/>
                  <a:pt x="76" y="92"/>
                </a:cubicBezTo>
                <a:cubicBezTo>
                  <a:pt x="76" y="79"/>
                  <a:pt x="75" y="66"/>
                  <a:pt x="76" y="56"/>
                </a:cubicBezTo>
                <a:cubicBezTo>
                  <a:pt x="76" y="48"/>
                  <a:pt x="79" y="47"/>
                  <a:pt x="85" y="45"/>
                </a:cubicBezTo>
                <a:cubicBezTo>
                  <a:pt x="87" y="45"/>
                  <a:pt x="91" y="47"/>
                  <a:pt x="90" y="42"/>
                </a:cubicBezTo>
                <a:cubicBezTo>
                  <a:pt x="76" y="40"/>
                  <a:pt x="59" y="41"/>
                  <a:pt x="44" y="41"/>
                </a:cubicBezTo>
                <a:cubicBezTo>
                  <a:pt x="44" y="41"/>
                  <a:pt x="44" y="41"/>
                  <a:pt x="44" y="42"/>
                </a:cubicBezTo>
                <a:moveTo>
                  <a:pt x="139" y="42"/>
                </a:moveTo>
                <a:cubicBezTo>
                  <a:pt x="139" y="45"/>
                  <a:pt x="139" y="45"/>
                  <a:pt x="139" y="45"/>
                </a:cubicBezTo>
                <a:cubicBezTo>
                  <a:pt x="147" y="45"/>
                  <a:pt x="151" y="47"/>
                  <a:pt x="152" y="56"/>
                </a:cubicBezTo>
                <a:cubicBezTo>
                  <a:pt x="153" y="66"/>
                  <a:pt x="152" y="78"/>
                  <a:pt x="152" y="93"/>
                </a:cubicBezTo>
                <a:cubicBezTo>
                  <a:pt x="152" y="106"/>
                  <a:pt x="153" y="120"/>
                  <a:pt x="152" y="130"/>
                </a:cubicBezTo>
                <a:cubicBezTo>
                  <a:pt x="152" y="132"/>
                  <a:pt x="151" y="136"/>
                  <a:pt x="151" y="137"/>
                </a:cubicBezTo>
                <a:cubicBezTo>
                  <a:pt x="148" y="140"/>
                  <a:pt x="139" y="140"/>
                  <a:pt x="139" y="142"/>
                </a:cubicBezTo>
                <a:cubicBezTo>
                  <a:pt x="138" y="143"/>
                  <a:pt x="139" y="143"/>
                  <a:pt x="139" y="144"/>
                </a:cubicBezTo>
                <a:cubicBezTo>
                  <a:pt x="146" y="146"/>
                  <a:pt x="162" y="145"/>
                  <a:pt x="173" y="145"/>
                </a:cubicBezTo>
                <a:cubicBezTo>
                  <a:pt x="177" y="145"/>
                  <a:pt x="186" y="147"/>
                  <a:pt x="184" y="141"/>
                </a:cubicBezTo>
                <a:cubicBezTo>
                  <a:pt x="181" y="140"/>
                  <a:pt x="175" y="140"/>
                  <a:pt x="173" y="138"/>
                </a:cubicBezTo>
                <a:cubicBezTo>
                  <a:pt x="170" y="135"/>
                  <a:pt x="170" y="124"/>
                  <a:pt x="170" y="118"/>
                </a:cubicBezTo>
                <a:cubicBezTo>
                  <a:pt x="170" y="94"/>
                  <a:pt x="170" y="94"/>
                  <a:pt x="170" y="94"/>
                </a:cubicBezTo>
                <a:cubicBezTo>
                  <a:pt x="170" y="82"/>
                  <a:pt x="167" y="53"/>
                  <a:pt x="173" y="48"/>
                </a:cubicBezTo>
                <a:cubicBezTo>
                  <a:pt x="176" y="44"/>
                  <a:pt x="186" y="47"/>
                  <a:pt x="184" y="41"/>
                </a:cubicBezTo>
                <a:cubicBezTo>
                  <a:pt x="170" y="40"/>
                  <a:pt x="154" y="41"/>
                  <a:pt x="139" y="41"/>
                </a:cubicBezTo>
                <a:cubicBezTo>
                  <a:pt x="139" y="41"/>
                  <a:pt x="139" y="41"/>
                  <a:pt x="139" y="42"/>
                </a:cubicBezTo>
                <a:moveTo>
                  <a:pt x="397" y="45"/>
                </a:moveTo>
                <a:cubicBezTo>
                  <a:pt x="410" y="44"/>
                  <a:pt x="410" y="53"/>
                  <a:pt x="411" y="67"/>
                </a:cubicBezTo>
                <a:cubicBezTo>
                  <a:pt x="411" y="83"/>
                  <a:pt x="411" y="99"/>
                  <a:pt x="411" y="115"/>
                </a:cubicBezTo>
                <a:cubicBezTo>
                  <a:pt x="411" y="123"/>
                  <a:pt x="411" y="134"/>
                  <a:pt x="408" y="137"/>
                </a:cubicBezTo>
                <a:cubicBezTo>
                  <a:pt x="405" y="141"/>
                  <a:pt x="398" y="139"/>
                  <a:pt x="395" y="141"/>
                </a:cubicBezTo>
                <a:cubicBezTo>
                  <a:pt x="395" y="144"/>
                  <a:pt x="395" y="144"/>
                  <a:pt x="395" y="144"/>
                </a:cubicBezTo>
                <a:cubicBezTo>
                  <a:pt x="421" y="145"/>
                  <a:pt x="448" y="145"/>
                  <a:pt x="474" y="145"/>
                </a:cubicBezTo>
                <a:cubicBezTo>
                  <a:pt x="476" y="137"/>
                  <a:pt x="478" y="128"/>
                  <a:pt x="479" y="119"/>
                </a:cubicBezTo>
                <a:cubicBezTo>
                  <a:pt x="473" y="116"/>
                  <a:pt x="473" y="123"/>
                  <a:pt x="471" y="127"/>
                </a:cubicBezTo>
                <a:cubicBezTo>
                  <a:pt x="467" y="136"/>
                  <a:pt x="460" y="139"/>
                  <a:pt x="447" y="139"/>
                </a:cubicBezTo>
                <a:cubicBezTo>
                  <a:pt x="444" y="139"/>
                  <a:pt x="436" y="139"/>
                  <a:pt x="432" y="137"/>
                </a:cubicBezTo>
                <a:cubicBezTo>
                  <a:pt x="428" y="135"/>
                  <a:pt x="428" y="125"/>
                  <a:pt x="428" y="118"/>
                </a:cubicBezTo>
                <a:cubicBezTo>
                  <a:pt x="428" y="109"/>
                  <a:pt x="428" y="101"/>
                  <a:pt x="428" y="94"/>
                </a:cubicBezTo>
                <a:cubicBezTo>
                  <a:pt x="437" y="96"/>
                  <a:pt x="449" y="92"/>
                  <a:pt x="455" y="96"/>
                </a:cubicBezTo>
                <a:cubicBezTo>
                  <a:pt x="458" y="99"/>
                  <a:pt x="456" y="104"/>
                  <a:pt x="459" y="108"/>
                </a:cubicBezTo>
                <a:cubicBezTo>
                  <a:pt x="463" y="108"/>
                  <a:pt x="463" y="108"/>
                  <a:pt x="463" y="108"/>
                </a:cubicBezTo>
                <a:cubicBezTo>
                  <a:pt x="463" y="74"/>
                  <a:pt x="463" y="74"/>
                  <a:pt x="463" y="74"/>
                </a:cubicBezTo>
                <a:cubicBezTo>
                  <a:pt x="458" y="74"/>
                  <a:pt x="458" y="74"/>
                  <a:pt x="458" y="74"/>
                </a:cubicBezTo>
                <a:cubicBezTo>
                  <a:pt x="457" y="79"/>
                  <a:pt x="458" y="84"/>
                  <a:pt x="454" y="86"/>
                </a:cubicBezTo>
                <a:cubicBezTo>
                  <a:pt x="448" y="89"/>
                  <a:pt x="436" y="86"/>
                  <a:pt x="428" y="87"/>
                </a:cubicBezTo>
                <a:cubicBezTo>
                  <a:pt x="429" y="76"/>
                  <a:pt x="426" y="57"/>
                  <a:pt x="430" y="47"/>
                </a:cubicBezTo>
                <a:cubicBezTo>
                  <a:pt x="441" y="48"/>
                  <a:pt x="453" y="45"/>
                  <a:pt x="460" y="50"/>
                </a:cubicBezTo>
                <a:cubicBezTo>
                  <a:pt x="465" y="53"/>
                  <a:pt x="464" y="60"/>
                  <a:pt x="468" y="65"/>
                </a:cubicBezTo>
                <a:cubicBezTo>
                  <a:pt x="469" y="66"/>
                  <a:pt x="469" y="65"/>
                  <a:pt x="471" y="65"/>
                </a:cubicBezTo>
                <a:cubicBezTo>
                  <a:pt x="471" y="58"/>
                  <a:pt x="470" y="48"/>
                  <a:pt x="469" y="41"/>
                </a:cubicBezTo>
                <a:cubicBezTo>
                  <a:pt x="397" y="41"/>
                  <a:pt x="397" y="41"/>
                  <a:pt x="397" y="41"/>
                </a:cubicBezTo>
                <a:cubicBezTo>
                  <a:pt x="396" y="41"/>
                  <a:pt x="397" y="44"/>
                  <a:pt x="397" y="45"/>
                </a:cubicBezTo>
                <a:moveTo>
                  <a:pt x="495" y="42"/>
                </a:moveTo>
                <a:cubicBezTo>
                  <a:pt x="495" y="45"/>
                  <a:pt x="495" y="45"/>
                  <a:pt x="495" y="45"/>
                </a:cubicBezTo>
                <a:cubicBezTo>
                  <a:pt x="498" y="46"/>
                  <a:pt x="504" y="45"/>
                  <a:pt x="506" y="48"/>
                </a:cubicBezTo>
                <a:cubicBezTo>
                  <a:pt x="509" y="52"/>
                  <a:pt x="508" y="62"/>
                  <a:pt x="508" y="70"/>
                </a:cubicBezTo>
                <a:cubicBezTo>
                  <a:pt x="508" y="117"/>
                  <a:pt x="508" y="117"/>
                  <a:pt x="508" y="117"/>
                </a:cubicBezTo>
                <a:cubicBezTo>
                  <a:pt x="508" y="131"/>
                  <a:pt x="509" y="138"/>
                  <a:pt x="499" y="140"/>
                </a:cubicBezTo>
                <a:cubicBezTo>
                  <a:pt x="498" y="141"/>
                  <a:pt x="493" y="139"/>
                  <a:pt x="494" y="143"/>
                </a:cubicBezTo>
                <a:cubicBezTo>
                  <a:pt x="494" y="146"/>
                  <a:pt x="495" y="145"/>
                  <a:pt x="497" y="145"/>
                </a:cubicBezTo>
                <a:cubicBezTo>
                  <a:pt x="508" y="146"/>
                  <a:pt x="523" y="145"/>
                  <a:pt x="533" y="145"/>
                </a:cubicBezTo>
                <a:cubicBezTo>
                  <a:pt x="573" y="145"/>
                  <a:pt x="602" y="127"/>
                  <a:pt x="601" y="88"/>
                </a:cubicBezTo>
                <a:cubicBezTo>
                  <a:pt x="601" y="71"/>
                  <a:pt x="593" y="58"/>
                  <a:pt x="584" y="51"/>
                </a:cubicBezTo>
                <a:cubicBezTo>
                  <a:pt x="564" y="37"/>
                  <a:pt x="530" y="42"/>
                  <a:pt x="496" y="41"/>
                </a:cubicBezTo>
                <a:cubicBezTo>
                  <a:pt x="495" y="41"/>
                  <a:pt x="495" y="41"/>
                  <a:pt x="495" y="42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42"/>
          <p:cNvSpPr/>
          <p:nvPr/>
        </p:nvSpPr>
        <p:spPr>
          <a:xfrm>
            <a:off x="8528040" y="4547880"/>
            <a:ext cx="36360" cy="61920"/>
          </a:xfrm>
          <a:custGeom>
            <a:avLst/>
            <a:gdLst/>
            <a:ahLst/>
            <a:rect l="l" t="t" r="r" b="b"/>
            <a:pathLst>
              <a:path w="57" h="97">
                <a:moveTo>
                  <a:pt x="3" y="6"/>
                </a:moveTo>
                <a:cubicBezTo>
                  <a:pt x="38" y="0"/>
                  <a:pt x="57" y="18"/>
                  <a:pt x="57" y="51"/>
                </a:cubicBezTo>
                <a:cubicBezTo>
                  <a:pt x="57" y="74"/>
                  <a:pt x="46" y="94"/>
                  <a:pt x="22" y="97"/>
                </a:cubicBezTo>
                <a:cubicBezTo>
                  <a:pt x="16" y="97"/>
                  <a:pt x="9" y="97"/>
                  <a:pt x="6" y="94"/>
                </a:cubicBezTo>
                <a:cubicBezTo>
                  <a:pt x="0" y="89"/>
                  <a:pt x="2" y="62"/>
                  <a:pt x="2" y="51"/>
                </a:cubicBezTo>
                <a:cubicBezTo>
                  <a:pt x="2" y="35"/>
                  <a:pt x="1" y="20"/>
                  <a:pt x="3" y="6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43"/>
          <p:cNvSpPr/>
          <p:nvPr/>
        </p:nvSpPr>
        <p:spPr>
          <a:xfrm>
            <a:off x="8420040" y="4663080"/>
            <a:ext cx="86760" cy="135720"/>
          </a:xfrm>
          <a:custGeom>
            <a:avLst/>
            <a:gdLst/>
            <a:ahLst/>
            <a:rect l="l" t="t" r="r" b="b"/>
            <a:pathLst>
              <a:path w="136" h="212">
                <a:moveTo>
                  <a:pt x="123" y="13"/>
                </a:moveTo>
                <a:cubicBezTo>
                  <a:pt x="123" y="43"/>
                  <a:pt x="123" y="43"/>
                  <a:pt x="123" y="43"/>
                </a:cubicBezTo>
                <a:cubicBezTo>
                  <a:pt x="104" y="36"/>
                  <a:pt x="59" y="24"/>
                  <a:pt x="46" y="44"/>
                </a:cubicBezTo>
                <a:cubicBezTo>
                  <a:pt x="43" y="49"/>
                  <a:pt x="42" y="57"/>
                  <a:pt x="44" y="64"/>
                </a:cubicBezTo>
                <a:cubicBezTo>
                  <a:pt x="48" y="74"/>
                  <a:pt x="64" y="80"/>
                  <a:pt x="75" y="85"/>
                </a:cubicBezTo>
                <a:cubicBezTo>
                  <a:pt x="99" y="96"/>
                  <a:pt x="124" y="106"/>
                  <a:pt x="132" y="133"/>
                </a:cubicBezTo>
                <a:cubicBezTo>
                  <a:pt x="136" y="145"/>
                  <a:pt x="135" y="163"/>
                  <a:pt x="129" y="176"/>
                </a:cubicBezTo>
                <a:cubicBezTo>
                  <a:pt x="120" y="194"/>
                  <a:pt x="100" y="206"/>
                  <a:pt x="77" y="209"/>
                </a:cubicBezTo>
                <a:cubicBezTo>
                  <a:pt x="52" y="212"/>
                  <a:pt x="27" y="207"/>
                  <a:pt x="5" y="200"/>
                </a:cubicBezTo>
                <a:cubicBezTo>
                  <a:pt x="5" y="170"/>
                  <a:pt x="5" y="170"/>
                  <a:pt x="5" y="170"/>
                </a:cubicBezTo>
                <a:cubicBezTo>
                  <a:pt x="27" y="178"/>
                  <a:pt x="79" y="190"/>
                  <a:pt x="90" y="166"/>
                </a:cubicBezTo>
                <a:cubicBezTo>
                  <a:pt x="93" y="161"/>
                  <a:pt x="94" y="153"/>
                  <a:pt x="91" y="146"/>
                </a:cubicBezTo>
                <a:cubicBezTo>
                  <a:pt x="86" y="133"/>
                  <a:pt x="64" y="126"/>
                  <a:pt x="51" y="119"/>
                </a:cubicBezTo>
                <a:cubicBezTo>
                  <a:pt x="26" y="107"/>
                  <a:pt x="0" y="94"/>
                  <a:pt x="2" y="57"/>
                </a:cubicBezTo>
                <a:cubicBezTo>
                  <a:pt x="3" y="38"/>
                  <a:pt x="12" y="27"/>
                  <a:pt x="24" y="18"/>
                </a:cubicBezTo>
                <a:cubicBezTo>
                  <a:pt x="47" y="2"/>
                  <a:pt x="94" y="0"/>
                  <a:pt x="123" y="13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44"/>
          <p:cNvSpPr/>
          <p:nvPr/>
        </p:nvSpPr>
        <p:spPr>
          <a:xfrm>
            <a:off x="8192160" y="4667760"/>
            <a:ext cx="101880" cy="127800"/>
          </a:xfrm>
          <a:custGeom>
            <a:avLst/>
            <a:gdLst/>
            <a:ahLst/>
            <a:rect l="l" t="t" r="r" b="b"/>
            <a:pathLst>
              <a:path w="160" h="200">
                <a:moveTo>
                  <a:pt x="0" y="0"/>
                </a:moveTo>
                <a:cubicBezTo>
                  <a:pt x="60" y="0"/>
                  <a:pt x="60" y="0"/>
                  <a:pt x="60" y="0"/>
                </a:cubicBezTo>
                <a:cubicBezTo>
                  <a:pt x="81" y="48"/>
                  <a:pt x="102" y="95"/>
                  <a:pt x="122" y="144"/>
                </a:cubicBezTo>
                <a:cubicBezTo>
                  <a:pt x="123" y="97"/>
                  <a:pt x="123" y="48"/>
                  <a:pt x="123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60" y="200"/>
                  <a:pt x="160" y="200"/>
                  <a:pt x="160" y="200"/>
                </a:cubicBezTo>
                <a:cubicBezTo>
                  <a:pt x="107" y="200"/>
                  <a:pt x="107" y="200"/>
                  <a:pt x="107" y="200"/>
                </a:cubicBezTo>
                <a:cubicBezTo>
                  <a:pt x="83" y="149"/>
                  <a:pt x="61" y="95"/>
                  <a:pt x="37" y="43"/>
                </a:cubicBezTo>
                <a:cubicBezTo>
                  <a:pt x="37" y="200"/>
                  <a:pt x="37" y="200"/>
                  <a:pt x="37" y="200"/>
                </a:cubicBezTo>
                <a:cubicBezTo>
                  <a:pt x="0" y="200"/>
                  <a:pt x="0" y="200"/>
                  <a:pt x="0" y="200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45"/>
          <p:cNvSpPr/>
          <p:nvPr/>
        </p:nvSpPr>
        <p:spPr>
          <a:xfrm>
            <a:off x="8304840" y="4667760"/>
            <a:ext cx="112680" cy="127800"/>
          </a:xfrm>
          <a:custGeom>
            <a:avLst/>
            <a:gdLst/>
            <a:ahLst/>
            <a:rect l="l" t="t" r="r" b="b"/>
            <a:pathLst>
              <a:path w="176" h="200">
                <a:moveTo>
                  <a:pt x="48" y="0"/>
                </a:moveTo>
                <a:cubicBezTo>
                  <a:pt x="63" y="29"/>
                  <a:pt x="77" y="58"/>
                  <a:pt x="92" y="88"/>
                </a:cubicBezTo>
                <a:cubicBezTo>
                  <a:pt x="107" y="59"/>
                  <a:pt x="121" y="29"/>
                  <a:pt x="136" y="0"/>
                </a:cubicBezTo>
                <a:cubicBezTo>
                  <a:pt x="176" y="0"/>
                  <a:pt x="176" y="0"/>
                  <a:pt x="176" y="0"/>
                </a:cubicBezTo>
                <a:cubicBezTo>
                  <a:pt x="157" y="36"/>
                  <a:pt x="137" y="72"/>
                  <a:pt x="117" y="109"/>
                </a:cubicBezTo>
                <a:cubicBezTo>
                  <a:pt x="115" y="114"/>
                  <a:pt x="110" y="120"/>
                  <a:pt x="109" y="125"/>
                </a:cubicBezTo>
                <a:cubicBezTo>
                  <a:pt x="108" y="130"/>
                  <a:pt x="109" y="137"/>
                  <a:pt x="109" y="144"/>
                </a:cubicBezTo>
                <a:cubicBezTo>
                  <a:pt x="109" y="200"/>
                  <a:pt x="109" y="200"/>
                  <a:pt x="109" y="200"/>
                </a:cubicBezTo>
                <a:cubicBezTo>
                  <a:pt x="66" y="200"/>
                  <a:pt x="66" y="200"/>
                  <a:pt x="66" y="200"/>
                </a:cubicBezTo>
                <a:cubicBezTo>
                  <a:pt x="66" y="143"/>
                  <a:pt x="66" y="143"/>
                  <a:pt x="66" y="143"/>
                </a:cubicBezTo>
                <a:cubicBezTo>
                  <a:pt x="66" y="137"/>
                  <a:pt x="67" y="130"/>
                  <a:pt x="66" y="124"/>
                </a:cubicBezTo>
                <a:cubicBezTo>
                  <a:pt x="66" y="120"/>
                  <a:pt x="61" y="113"/>
                  <a:pt x="58" y="108"/>
                </a:cubicBezTo>
                <a:cubicBezTo>
                  <a:pt x="39" y="73"/>
                  <a:pt x="19" y="36"/>
                  <a:pt x="1" y="0"/>
                </a:cubicBezTo>
                <a:cubicBezTo>
                  <a:pt x="0" y="0"/>
                  <a:pt x="2" y="0"/>
                  <a:pt x="2" y="0"/>
                </a:cubicBezTo>
                <a:lnTo>
                  <a:pt x="48" y="0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46"/>
          <p:cNvSpPr/>
          <p:nvPr/>
        </p:nvSpPr>
        <p:spPr>
          <a:xfrm>
            <a:off x="8525880" y="4667040"/>
            <a:ext cx="80280" cy="128160"/>
          </a:xfrm>
          <a:custGeom>
            <a:avLst/>
            <a:gdLst/>
            <a:ahLst/>
            <a:rect l="l" t="t" r="r" b="b"/>
            <a:pathLst>
              <a:path w="126" h="201">
                <a:moveTo>
                  <a:pt x="1" y="1"/>
                </a:moveTo>
                <a:cubicBezTo>
                  <a:pt x="41" y="1"/>
                  <a:pt x="82" y="0"/>
                  <a:pt x="122" y="1"/>
                </a:cubicBezTo>
                <a:cubicBezTo>
                  <a:pt x="122" y="29"/>
                  <a:pt x="122" y="29"/>
                  <a:pt x="122" y="29"/>
                </a:cubicBezTo>
                <a:cubicBezTo>
                  <a:pt x="96" y="30"/>
                  <a:pt x="69" y="29"/>
                  <a:pt x="42" y="30"/>
                </a:cubicBezTo>
                <a:cubicBezTo>
                  <a:pt x="41" y="46"/>
                  <a:pt x="43" y="66"/>
                  <a:pt x="41" y="83"/>
                </a:cubicBezTo>
                <a:cubicBezTo>
                  <a:pt x="65" y="84"/>
                  <a:pt x="90" y="83"/>
                  <a:pt x="115" y="83"/>
                </a:cubicBezTo>
                <a:cubicBezTo>
                  <a:pt x="115" y="112"/>
                  <a:pt x="115" y="112"/>
                  <a:pt x="115" y="112"/>
                </a:cubicBezTo>
                <a:cubicBezTo>
                  <a:pt x="42" y="112"/>
                  <a:pt x="42" y="112"/>
                  <a:pt x="42" y="112"/>
                </a:cubicBezTo>
                <a:cubicBezTo>
                  <a:pt x="41" y="131"/>
                  <a:pt x="43" y="154"/>
                  <a:pt x="41" y="173"/>
                </a:cubicBezTo>
                <a:cubicBezTo>
                  <a:pt x="125" y="173"/>
                  <a:pt x="125" y="173"/>
                  <a:pt x="125" y="173"/>
                </a:cubicBezTo>
                <a:cubicBezTo>
                  <a:pt x="126" y="181"/>
                  <a:pt x="125" y="192"/>
                  <a:pt x="125" y="201"/>
                </a:cubicBezTo>
                <a:cubicBezTo>
                  <a:pt x="1" y="201"/>
                  <a:pt x="1" y="201"/>
                  <a:pt x="1" y="201"/>
                </a:cubicBezTo>
                <a:cubicBezTo>
                  <a:pt x="1" y="2"/>
                  <a:pt x="1" y="2"/>
                  <a:pt x="1" y="2"/>
                </a:cubicBezTo>
                <a:cubicBezTo>
                  <a:pt x="0" y="1"/>
                  <a:pt x="0" y="1"/>
                  <a:pt x="1" y="1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47"/>
          <p:cNvSpPr/>
          <p:nvPr/>
        </p:nvSpPr>
        <p:spPr>
          <a:xfrm>
            <a:off x="8607960" y="4776840"/>
            <a:ext cx="22320" cy="21960"/>
          </a:xfrm>
          <a:custGeom>
            <a:avLst/>
            <a:gdLst/>
            <a:ahLst/>
            <a:rect l="l" t="t" r="r" b="b"/>
            <a:pathLst>
              <a:path w="35" h="35">
                <a:moveTo>
                  <a:pt x="14" y="2"/>
                </a:moveTo>
                <a:cubicBezTo>
                  <a:pt x="24" y="0"/>
                  <a:pt x="32" y="7"/>
                  <a:pt x="32" y="16"/>
                </a:cubicBezTo>
                <a:cubicBezTo>
                  <a:pt x="31" y="31"/>
                  <a:pt x="10" y="35"/>
                  <a:pt x="4" y="22"/>
                </a:cubicBezTo>
                <a:cubicBezTo>
                  <a:pt x="0" y="13"/>
                  <a:pt x="4" y="4"/>
                  <a:pt x="14" y="2"/>
                </a:cubicBezTo>
                <a:moveTo>
                  <a:pt x="6" y="20"/>
                </a:moveTo>
                <a:cubicBezTo>
                  <a:pt x="11" y="34"/>
                  <a:pt x="35" y="26"/>
                  <a:pt x="28" y="10"/>
                </a:cubicBezTo>
                <a:cubicBezTo>
                  <a:pt x="26" y="6"/>
                  <a:pt x="21" y="3"/>
                  <a:pt x="15" y="4"/>
                </a:cubicBezTo>
                <a:cubicBezTo>
                  <a:pt x="8" y="6"/>
                  <a:pt x="4" y="13"/>
                  <a:pt x="6" y="20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48"/>
          <p:cNvSpPr/>
          <p:nvPr/>
        </p:nvSpPr>
        <p:spPr>
          <a:xfrm>
            <a:off x="8615160" y="4781160"/>
            <a:ext cx="8640" cy="11880"/>
          </a:xfrm>
          <a:custGeom>
            <a:avLst/>
            <a:gdLst/>
            <a:ahLst/>
            <a:rect l="l" t="t" r="r" b="b"/>
            <a:pathLst>
              <a:path w="14" h="19">
                <a:moveTo>
                  <a:pt x="1" y="0"/>
                </a:moveTo>
                <a:cubicBezTo>
                  <a:pt x="5" y="0"/>
                  <a:pt x="9" y="0"/>
                  <a:pt x="12" y="2"/>
                </a:cubicBezTo>
                <a:cubicBezTo>
                  <a:pt x="14" y="5"/>
                  <a:pt x="13" y="10"/>
                  <a:pt x="9" y="10"/>
                </a:cubicBezTo>
                <a:cubicBezTo>
                  <a:pt x="10" y="12"/>
                  <a:pt x="12" y="14"/>
                  <a:pt x="13" y="16"/>
                </a:cubicBezTo>
                <a:cubicBezTo>
                  <a:pt x="7" y="19"/>
                  <a:pt x="9" y="9"/>
                  <a:pt x="4" y="10"/>
                </a:cubicBezTo>
                <a:cubicBezTo>
                  <a:pt x="3" y="11"/>
                  <a:pt x="4" y="15"/>
                  <a:pt x="3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1" y="12"/>
                  <a:pt x="0" y="4"/>
                  <a:pt x="1" y="0"/>
                </a:cubicBezTo>
                <a:moveTo>
                  <a:pt x="3" y="8"/>
                </a:moveTo>
                <a:cubicBezTo>
                  <a:pt x="7" y="8"/>
                  <a:pt x="11" y="8"/>
                  <a:pt x="10" y="4"/>
                </a:cubicBezTo>
                <a:cubicBezTo>
                  <a:pt x="9" y="2"/>
                  <a:pt x="6" y="2"/>
                  <a:pt x="3" y="2"/>
                </a:cubicBezTo>
                <a:lnTo>
                  <a:pt x="3" y="8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49"/>
          <p:cNvSpPr/>
          <p:nvPr/>
        </p:nvSpPr>
        <p:spPr>
          <a:xfrm>
            <a:off x="8199000" y="4376520"/>
            <a:ext cx="81720" cy="115920"/>
          </a:xfrm>
          <a:custGeom>
            <a:avLst/>
            <a:gdLst/>
            <a:ahLst/>
            <a:rect l="l" t="t" r="r" b="b"/>
            <a:pathLst>
              <a:path w="303" h="428">
                <a:moveTo>
                  <a:pt x="0" y="428"/>
                </a:moveTo>
                <a:lnTo>
                  <a:pt x="0" y="0"/>
                </a:lnTo>
                <a:lnTo>
                  <a:pt x="88" y="0"/>
                </a:lnTo>
                <a:lnTo>
                  <a:pt x="88" y="355"/>
                </a:lnTo>
                <a:lnTo>
                  <a:pt x="303" y="355"/>
                </a:lnTo>
                <a:lnTo>
                  <a:pt x="303" y="428"/>
                </a:lnTo>
                <a:lnTo>
                  <a:pt x="0" y="428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50"/>
          <p:cNvSpPr/>
          <p:nvPr/>
        </p:nvSpPr>
        <p:spPr>
          <a:xfrm>
            <a:off x="8292600" y="4375440"/>
            <a:ext cx="108000" cy="117000"/>
          </a:xfrm>
          <a:custGeom>
            <a:avLst/>
            <a:gdLst/>
            <a:ahLst/>
            <a:rect l="l" t="t" r="r" b="b"/>
            <a:pathLst>
              <a:path w="399" h="432">
                <a:moveTo>
                  <a:pt x="0" y="432"/>
                </a:moveTo>
                <a:lnTo>
                  <a:pt x="147" y="205"/>
                </a:lnTo>
                <a:lnTo>
                  <a:pt x="14" y="0"/>
                </a:lnTo>
                <a:lnTo>
                  <a:pt x="116" y="0"/>
                </a:lnTo>
                <a:lnTo>
                  <a:pt x="201" y="139"/>
                </a:lnTo>
                <a:lnTo>
                  <a:pt x="286" y="0"/>
                </a:lnTo>
                <a:lnTo>
                  <a:pt x="388" y="0"/>
                </a:lnTo>
                <a:lnTo>
                  <a:pt x="253" y="210"/>
                </a:lnTo>
                <a:lnTo>
                  <a:pt x="399" y="432"/>
                </a:lnTo>
                <a:lnTo>
                  <a:pt x="295" y="432"/>
                </a:lnTo>
                <a:lnTo>
                  <a:pt x="201" y="283"/>
                </a:lnTo>
                <a:lnTo>
                  <a:pt x="104" y="432"/>
                </a:lnTo>
                <a:lnTo>
                  <a:pt x="0" y="432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51"/>
          <p:cNvSpPr/>
          <p:nvPr/>
        </p:nvSpPr>
        <p:spPr>
          <a:xfrm>
            <a:off x="8420040" y="4375440"/>
            <a:ext cx="79560" cy="117000"/>
          </a:xfrm>
          <a:custGeom>
            <a:avLst/>
            <a:gdLst/>
            <a:ahLst/>
            <a:rect l="l" t="t" r="r" b="b"/>
            <a:pathLst>
              <a:path w="295" h="432">
                <a:moveTo>
                  <a:pt x="0" y="432"/>
                </a:moveTo>
                <a:lnTo>
                  <a:pt x="0" y="0"/>
                </a:lnTo>
                <a:lnTo>
                  <a:pt x="295" y="0"/>
                </a:lnTo>
                <a:lnTo>
                  <a:pt x="295" y="73"/>
                </a:lnTo>
                <a:lnTo>
                  <a:pt x="88" y="73"/>
                </a:lnTo>
                <a:lnTo>
                  <a:pt x="88" y="174"/>
                </a:lnTo>
                <a:lnTo>
                  <a:pt x="267" y="174"/>
                </a:lnTo>
                <a:lnTo>
                  <a:pt x="267" y="248"/>
                </a:lnTo>
                <a:lnTo>
                  <a:pt x="88" y="248"/>
                </a:lnTo>
                <a:lnTo>
                  <a:pt x="88" y="432"/>
                </a:lnTo>
                <a:lnTo>
                  <a:pt x="0" y="432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52"/>
          <p:cNvSpPr/>
          <p:nvPr/>
        </p:nvSpPr>
        <p:spPr>
          <a:xfrm>
            <a:off x="8517600" y="4375440"/>
            <a:ext cx="92520" cy="117000"/>
          </a:xfrm>
          <a:custGeom>
            <a:avLst/>
            <a:gdLst/>
            <a:ahLst/>
            <a:rect l="l" t="t" r="r" b="b"/>
            <a:pathLst>
              <a:path w="343" h="432">
                <a:moveTo>
                  <a:pt x="128" y="432"/>
                </a:moveTo>
                <a:lnTo>
                  <a:pt x="128" y="73"/>
                </a:lnTo>
                <a:lnTo>
                  <a:pt x="0" y="73"/>
                </a:lnTo>
                <a:lnTo>
                  <a:pt x="0" y="0"/>
                </a:lnTo>
                <a:lnTo>
                  <a:pt x="343" y="0"/>
                </a:lnTo>
                <a:lnTo>
                  <a:pt x="343" y="73"/>
                </a:lnTo>
                <a:lnTo>
                  <a:pt x="215" y="73"/>
                </a:lnTo>
                <a:lnTo>
                  <a:pt x="215" y="432"/>
                </a:lnTo>
                <a:lnTo>
                  <a:pt x="128" y="432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53"/>
          <p:cNvSpPr/>
          <p:nvPr/>
        </p:nvSpPr>
        <p:spPr>
          <a:xfrm>
            <a:off x="738360" y="4510800"/>
            <a:ext cx="94680" cy="138600"/>
          </a:xfrm>
          <a:custGeom>
            <a:avLst/>
            <a:gdLst/>
            <a:ahLst/>
            <a:rect l="l" t="t" r="r" b="b"/>
            <a:pathLst>
              <a:path w="246" h="359">
                <a:moveTo>
                  <a:pt x="246" y="359"/>
                </a:moveTo>
                <a:lnTo>
                  <a:pt x="0" y="359"/>
                </a:lnTo>
                <a:lnTo>
                  <a:pt x="0" y="0"/>
                </a:lnTo>
                <a:lnTo>
                  <a:pt x="92" y="0"/>
                </a:lnTo>
                <a:lnTo>
                  <a:pt x="92" y="277"/>
                </a:lnTo>
                <a:lnTo>
                  <a:pt x="246" y="277"/>
                </a:lnTo>
                <a:lnTo>
                  <a:pt x="246" y="3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54"/>
          <p:cNvSpPr/>
          <p:nvPr/>
        </p:nvSpPr>
        <p:spPr>
          <a:xfrm>
            <a:off x="851400" y="4510800"/>
            <a:ext cx="119160" cy="140400"/>
          </a:xfrm>
          <a:custGeom>
            <a:avLst/>
            <a:gdLst/>
            <a:ahLst/>
            <a:rect l="l" t="t" r="r" b="b"/>
            <a:pathLst>
              <a:path w="131" h="154">
                <a:moveTo>
                  <a:pt x="39" y="0"/>
                </a:moveTo>
                <a:cubicBezTo>
                  <a:pt x="39" y="95"/>
                  <a:pt x="39" y="95"/>
                  <a:pt x="39" y="95"/>
                </a:cubicBezTo>
                <a:cubicBezTo>
                  <a:pt x="39" y="108"/>
                  <a:pt x="51" y="121"/>
                  <a:pt x="66" y="121"/>
                </a:cubicBezTo>
                <a:cubicBezTo>
                  <a:pt x="80" y="121"/>
                  <a:pt x="92" y="108"/>
                  <a:pt x="92" y="95"/>
                </a:cubicBezTo>
                <a:cubicBezTo>
                  <a:pt x="92" y="0"/>
                  <a:pt x="92" y="0"/>
                  <a:pt x="92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31" y="95"/>
                  <a:pt x="131" y="95"/>
                  <a:pt x="131" y="95"/>
                </a:cubicBezTo>
                <a:cubicBezTo>
                  <a:pt x="131" y="134"/>
                  <a:pt x="94" y="154"/>
                  <a:pt x="65" y="154"/>
                </a:cubicBezTo>
                <a:cubicBezTo>
                  <a:pt x="36" y="154"/>
                  <a:pt x="0" y="135"/>
                  <a:pt x="0" y="95"/>
                </a:cubicBezTo>
                <a:cubicBezTo>
                  <a:pt x="0" y="0"/>
                  <a:pt x="0" y="0"/>
                  <a:pt x="0" y="0"/>
                </a:cubicBezTo>
                <a:lnTo>
                  <a:pt x="3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55"/>
          <p:cNvSpPr/>
          <p:nvPr/>
        </p:nvSpPr>
        <p:spPr>
          <a:xfrm>
            <a:off x="1148400" y="4509360"/>
            <a:ext cx="143280" cy="143280"/>
          </a:xfrm>
          <a:custGeom>
            <a:avLst/>
            <a:gdLst/>
            <a:ahLst/>
            <a:rect l="l" t="t" r="r" b="b"/>
            <a:pathLst>
              <a:path w="157" h="157">
                <a:moveTo>
                  <a:pt x="157" y="79"/>
                </a:moveTo>
                <a:cubicBezTo>
                  <a:pt x="157" y="126"/>
                  <a:pt x="121" y="157"/>
                  <a:pt x="79" y="157"/>
                </a:cubicBezTo>
                <a:cubicBezTo>
                  <a:pt x="36" y="157"/>
                  <a:pt x="0" y="126"/>
                  <a:pt x="0" y="79"/>
                </a:cubicBezTo>
                <a:cubicBezTo>
                  <a:pt x="0" y="31"/>
                  <a:pt x="36" y="0"/>
                  <a:pt x="79" y="0"/>
                </a:cubicBezTo>
                <a:cubicBezTo>
                  <a:pt x="121" y="0"/>
                  <a:pt x="157" y="32"/>
                  <a:pt x="157" y="79"/>
                </a:cubicBezTo>
                <a:close/>
                <a:moveTo>
                  <a:pt x="79" y="122"/>
                </a:moveTo>
                <a:cubicBezTo>
                  <a:pt x="98" y="122"/>
                  <a:pt x="118" y="111"/>
                  <a:pt x="118" y="79"/>
                </a:cubicBezTo>
                <a:cubicBezTo>
                  <a:pt x="118" y="47"/>
                  <a:pt x="98" y="35"/>
                  <a:pt x="78" y="35"/>
                </a:cubicBezTo>
                <a:cubicBezTo>
                  <a:pt x="58" y="35"/>
                  <a:pt x="39" y="49"/>
                  <a:pt x="39" y="79"/>
                </a:cubicBezTo>
                <a:cubicBezTo>
                  <a:pt x="39" y="108"/>
                  <a:pt x="59" y="122"/>
                  <a:pt x="79" y="12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56"/>
          <p:cNvSpPr/>
          <p:nvPr/>
        </p:nvSpPr>
        <p:spPr>
          <a:xfrm>
            <a:off x="1316520" y="4510800"/>
            <a:ext cx="91080" cy="138600"/>
          </a:xfrm>
          <a:custGeom>
            <a:avLst/>
            <a:gdLst/>
            <a:ahLst/>
            <a:rect l="l" t="t" r="r" b="b"/>
            <a:pathLst>
              <a:path w="236" h="359">
                <a:moveTo>
                  <a:pt x="236" y="81"/>
                </a:moveTo>
                <a:lnTo>
                  <a:pt x="90" y="81"/>
                </a:lnTo>
                <a:lnTo>
                  <a:pt x="90" y="147"/>
                </a:lnTo>
                <a:lnTo>
                  <a:pt x="234" y="147"/>
                </a:lnTo>
                <a:lnTo>
                  <a:pt x="234" y="227"/>
                </a:lnTo>
                <a:lnTo>
                  <a:pt x="90" y="227"/>
                </a:lnTo>
                <a:lnTo>
                  <a:pt x="90" y="359"/>
                </a:lnTo>
                <a:lnTo>
                  <a:pt x="0" y="359"/>
                </a:lnTo>
                <a:lnTo>
                  <a:pt x="0" y="0"/>
                </a:lnTo>
                <a:lnTo>
                  <a:pt x="236" y="0"/>
                </a:lnTo>
                <a:lnTo>
                  <a:pt x="236" y="8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57"/>
          <p:cNvSpPr/>
          <p:nvPr/>
        </p:nvSpPr>
        <p:spPr>
          <a:xfrm>
            <a:off x="1435320" y="4510800"/>
            <a:ext cx="113040" cy="138600"/>
          </a:xfrm>
          <a:custGeom>
            <a:avLst/>
            <a:gdLst/>
            <a:ahLst/>
            <a:rect l="l" t="t" r="r" b="b"/>
            <a:pathLst>
              <a:path w="293" h="359">
                <a:moveTo>
                  <a:pt x="293" y="0"/>
                </a:moveTo>
                <a:lnTo>
                  <a:pt x="293" y="81"/>
                </a:lnTo>
                <a:lnTo>
                  <a:pt x="191" y="81"/>
                </a:lnTo>
                <a:lnTo>
                  <a:pt x="191" y="359"/>
                </a:lnTo>
                <a:lnTo>
                  <a:pt x="99" y="359"/>
                </a:lnTo>
                <a:lnTo>
                  <a:pt x="99" y="81"/>
                </a:lnTo>
                <a:lnTo>
                  <a:pt x="0" y="81"/>
                </a:lnTo>
                <a:lnTo>
                  <a:pt x="0" y="0"/>
                </a:lnTo>
                <a:lnTo>
                  <a:pt x="29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58"/>
          <p:cNvSpPr/>
          <p:nvPr/>
        </p:nvSpPr>
        <p:spPr>
          <a:xfrm>
            <a:off x="774720" y="4326480"/>
            <a:ext cx="138600" cy="113040"/>
          </a:xfrm>
          <a:custGeom>
            <a:avLst/>
            <a:gdLst/>
            <a:ahLst/>
            <a:rect l="l" t="t" r="r" b="b"/>
            <a:pathLst>
              <a:path w="359" h="293">
                <a:moveTo>
                  <a:pt x="0" y="293"/>
                </a:moveTo>
                <a:lnTo>
                  <a:pt x="180" y="114"/>
                </a:lnTo>
                <a:lnTo>
                  <a:pt x="359" y="293"/>
                </a:lnTo>
                <a:lnTo>
                  <a:pt x="359" y="178"/>
                </a:lnTo>
                <a:lnTo>
                  <a:pt x="180" y="0"/>
                </a:lnTo>
                <a:lnTo>
                  <a:pt x="0" y="180"/>
                </a:lnTo>
                <a:lnTo>
                  <a:pt x="0" y="29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59"/>
          <p:cNvSpPr/>
          <p:nvPr/>
        </p:nvSpPr>
        <p:spPr>
          <a:xfrm>
            <a:off x="589320" y="4510800"/>
            <a:ext cx="113760" cy="138600"/>
          </a:xfrm>
          <a:custGeom>
            <a:avLst/>
            <a:gdLst/>
            <a:ahLst/>
            <a:rect l="l" t="t" r="r" b="b"/>
            <a:pathLst>
              <a:path w="295" h="359">
                <a:moveTo>
                  <a:pt x="295" y="359"/>
                </a:moveTo>
                <a:lnTo>
                  <a:pt x="116" y="180"/>
                </a:lnTo>
                <a:lnTo>
                  <a:pt x="295" y="0"/>
                </a:lnTo>
                <a:lnTo>
                  <a:pt x="182" y="0"/>
                </a:lnTo>
                <a:lnTo>
                  <a:pt x="0" y="180"/>
                </a:lnTo>
                <a:lnTo>
                  <a:pt x="179" y="359"/>
                </a:lnTo>
                <a:lnTo>
                  <a:pt x="295" y="3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60"/>
          <p:cNvSpPr/>
          <p:nvPr/>
        </p:nvSpPr>
        <p:spPr>
          <a:xfrm>
            <a:off x="774720" y="4721400"/>
            <a:ext cx="138600" cy="113760"/>
          </a:xfrm>
          <a:custGeom>
            <a:avLst/>
            <a:gdLst/>
            <a:ahLst/>
            <a:rect l="l" t="t" r="r" b="b"/>
            <a:pathLst>
              <a:path w="359" h="295">
                <a:moveTo>
                  <a:pt x="359" y="2"/>
                </a:moveTo>
                <a:lnTo>
                  <a:pt x="180" y="182"/>
                </a:lnTo>
                <a:lnTo>
                  <a:pt x="0" y="0"/>
                </a:lnTo>
                <a:lnTo>
                  <a:pt x="0" y="115"/>
                </a:lnTo>
                <a:lnTo>
                  <a:pt x="180" y="295"/>
                </a:lnTo>
                <a:lnTo>
                  <a:pt x="359" y="118"/>
                </a:lnTo>
                <a:lnTo>
                  <a:pt x="359" y="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61"/>
          <p:cNvSpPr/>
          <p:nvPr/>
        </p:nvSpPr>
        <p:spPr>
          <a:xfrm>
            <a:off x="1079640" y="4600800"/>
            <a:ext cx="72000" cy="48600"/>
          </a:xfrm>
          <a:custGeom>
            <a:avLst/>
            <a:gdLst/>
            <a:ahLst/>
            <a:rect l="l" t="t" r="r" b="b"/>
            <a:pathLst>
              <a:path w="187" h="127">
                <a:moveTo>
                  <a:pt x="0" y="57"/>
                </a:moveTo>
                <a:lnTo>
                  <a:pt x="71" y="127"/>
                </a:lnTo>
                <a:lnTo>
                  <a:pt x="187" y="127"/>
                </a:lnTo>
                <a:lnTo>
                  <a:pt x="57" y="0"/>
                </a:lnTo>
                <a:lnTo>
                  <a:pt x="0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62"/>
          <p:cNvSpPr/>
          <p:nvPr/>
        </p:nvSpPr>
        <p:spPr>
          <a:xfrm>
            <a:off x="1079640" y="4510800"/>
            <a:ext cx="72000" cy="50040"/>
          </a:xfrm>
          <a:custGeom>
            <a:avLst/>
            <a:gdLst/>
            <a:ahLst/>
            <a:rect l="l" t="t" r="r" b="b"/>
            <a:pathLst>
              <a:path w="187" h="130">
                <a:moveTo>
                  <a:pt x="57" y="130"/>
                </a:moveTo>
                <a:lnTo>
                  <a:pt x="187" y="0"/>
                </a:lnTo>
                <a:lnTo>
                  <a:pt x="74" y="0"/>
                </a:lnTo>
                <a:lnTo>
                  <a:pt x="0" y="74"/>
                </a:lnTo>
                <a:lnTo>
                  <a:pt x="57" y="1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63"/>
          <p:cNvSpPr/>
          <p:nvPr/>
        </p:nvSpPr>
        <p:spPr>
          <a:xfrm>
            <a:off x="985680" y="4512240"/>
            <a:ext cx="113040" cy="137520"/>
          </a:xfrm>
          <a:custGeom>
            <a:avLst/>
            <a:gdLst/>
            <a:ahLst/>
            <a:rect l="l" t="t" r="r" b="b"/>
            <a:pathLst>
              <a:path w="293" h="356">
                <a:moveTo>
                  <a:pt x="0" y="0"/>
                </a:moveTo>
                <a:lnTo>
                  <a:pt x="177" y="177"/>
                </a:lnTo>
                <a:lnTo>
                  <a:pt x="0" y="356"/>
                </a:lnTo>
                <a:lnTo>
                  <a:pt x="113" y="356"/>
                </a:lnTo>
                <a:lnTo>
                  <a:pt x="293" y="177"/>
                </a:lnTo>
                <a:lnTo>
                  <a:pt x="11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PlaceHolder 6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>
                <a:latin typeface="Arial"/>
              </a:rPr>
              <a:t>Для правки структуры щёлкните мышью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200" spc="-1">
                <a:latin typeface="Arial"/>
              </a:rPr>
              <a:t>Второй уровень структуры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100" spc="-1">
                <a:latin typeface="Arial"/>
              </a:rPr>
              <a:t>Третий уровень структуры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100" spc="-1">
                <a:latin typeface="Arial"/>
              </a:rPr>
              <a:t>Четвёртый уровень структуры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Пятый уровень структуры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Шестой уровень структуры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Седьмой уровень структуры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315360" y="4893480"/>
            <a:ext cx="661320" cy="16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8760" rIns="68760" tIns="34200" bIns="34200"/>
          <a:p>
            <a:pPr>
              <a:lnSpc>
                <a:spcPct val="100000"/>
              </a:lnSpc>
            </a:pPr>
            <a:r>
              <a:rPr lang="ru-RU" sz="600" spc="-1" strike="noStrike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www.luxoft.com</a:t>
            </a:r>
            <a:endParaRPr/>
          </a:p>
        </p:txBody>
      </p:sp>
      <p:sp>
        <p:nvSpPr>
          <p:cNvPr id="253" name="CustomShape 2"/>
          <p:cNvSpPr/>
          <p:nvPr/>
        </p:nvSpPr>
        <p:spPr>
          <a:xfrm>
            <a:off x="8588160" y="5087520"/>
            <a:ext cx="555480" cy="57240"/>
          </a:xfrm>
          <a:custGeom>
            <a:avLst/>
            <a:gdLst/>
            <a:ah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3"/>
          <p:cNvSpPr/>
          <p:nvPr/>
        </p:nvSpPr>
        <p:spPr>
          <a:xfrm>
            <a:off x="5724360" y="5087520"/>
            <a:ext cx="2863440" cy="57960"/>
          </a:xfrm>
          <a:custGeom>
            <a:avLst/>
            <a:gdLst/>
            <a:ah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4"/>
          <p:cNvSpPr/>
          <p:nvPr/>
        </p:nvSpPr>
        <p:spPr>
          <a:xfrm>
            <a:off x="0" y="5087520"/>
            <a:ext cx="2862000" cy="57960"/>
          </a:xfrm>
          <a:prstGeom prst="rect">
            <a:avLst/>
          </a:prstGeom>
          <a:solidFill>
            <a:srgbClr val="043b7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5"/>
          <p:cNvSpPr/>
          <p:nvPr/>
        </p:nvSpPr>
        <p:spPr>
          <a:xfrm>
            <a:off x="2862360" y="5087520"/>
            <a:ext cx="2862000" cy="57960"/>
          </a:xfrm>
          <a:prstGeom prst="rect">
            <a:avLst/>
          </a:prstGeom>
          <a:solidFill>
            <a:srgbClr val="c0195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6"/>
          <p:cNvSpPr/>
          <p:nvPr/>
        </p:nvSpPr>
        <p:spPr>
          <a:xfrm>
            <a:off x="8542440" y="4909680"/>
            <a:ext cx="42480" cy="61920"/>
          </a:xfrm>
          <a:custGeom>
            <a:avLst/>
            <a:gdLst/>
            <a:ahLst/>
            <a:rect l="l" t="t" r="r" b="b"/>
            <a:pathLst>
              <a:path w="246" h="359">
                <a:moveTo>
                  <a:pt x="246" y="359"/>
                </a:moveTo>
                <a:lnTo>
                  <a:pt x="0" y="359"/>
                </a:lnTo>
                <a:lnTo>
                  <a:pt x="0" y="0"/>
                </a:lnTo>
                <a:lnTo>
                  <a:pt x="92" y="0"/>
                </a:lnTo>
                <a:lnTo>
                  <a:pt x="92" y="277"/>
                </a:lnTo>
                <a:lnTo>
                  <a:pt x="246" y="277"/>
                </a:lnTo>
                <a:lnTo>
                  <a:pt x="246" y="359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7"/>
          <p:cNvSpPr/>
          <p:nvPr/>
        </p:nvSpPr>
        <p:spPr>
          <a:xfrm>
            <a:off x="8593200" y="4909680"/>
            <a:ext cx="53280" cy="62640"/>
          </a:xfrm>
          <a:custGeom>
            <a:avLst/>
            <a:gdLst/>
            <a:ahLst/>
            <a:rect l="l" t="t" r="r" b="b"/>
            <a:pathLst>
              <a:path w="131" h="154">
                <a:moveTo>
                  <a:pt x="39" y="0"/>
                </a:moveTo>
                <a:cubicBezTo>
                  <a:pt x="39" y="95"/>
                  <a:pt x="39" y="95"/>
                  <a:pt x="39" y="95"/>
                </a:cubicBezTo>
                <a:cubicBezTo>
                  <a:pt x="39" y="108"/>
                  <a:pt x="51" y="121"/>
                  <a:pt x="66" y="121"/>
                </a:cubicBezTo>
                <a:cubicBezTo>
                  <a:pt x="80" y="121"/>
                  <a:pt x="92" y="108"/>
                  <a:pt x="92" y="95"/>
                </a:cubicBezTo>
                <a:cubicBezTo>
                  <a:pt x="92" y="0"/>
                  <a:pt x="92" y="0"/>
                  <a:pt x="92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31" y="95"/>
                  <a:pt x="131" y="95"/>
                  <a:pt x="131" y="95"/>
                </a:cubicBezTo>
                <a:cubicBezTo>
                  <a:pt x="131" y="134"/>
                  <a:pt x="94" y="154"/>
                  <a:pt x="65" y="154"/>
                </a:cubicBezTo>
                <a:cubicBezTo>
                  <a:pt x="36" y="154"/>
                  <a:pt x="0" y="135"/>
                  <a:pt x="0" y="95"/>
                </a:cubicBezTo>
                <a:cubicBezTo>
                  <a:pt x="0" y="0"/>
                  <a:pt x="0" y="0"/>
                  <a:pt x="0" y="0"/>
                </a:cubicBezTo>
                <a:lnTo>
                  <a:pt x="39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8"/>
          <p:cNvSpPr/>
          <p:nvPr/>
        </p:nvSpPr>
        <p:spPr>
          <a:xfrm>
            <a:off x="8726400" y="4908960"/>
            <a:ext cx="64080" cy="64080"/>
          </a:xfrm>
          <a:custGeom>
            <a:avLst/>
            <a:gdLst/>
            <a:ahLst/>
            <a:rect l="l" t="t" r="r" b="b"/>
            <a:pathLst>
              <a:path w="157" h="157">
                <a:moveTo>
                  <a:pt x="157" y="79"/>
                </a:moveTo>
                <a:cubicBezTo>
                  <a:pt x="157" y="126"/>
                  <a:pt x="121" y="157"/>
                  <a:pt x="79" y="157"/>
                </a:cubicBezTo>
                <a:cubicBezTo>
                  <a:pt x="36" y="157"/>
                  <a:pt x="0" y="126"/>
                  <a:pt x="0" y="79"/>
                </a:cubicBezTo>
                <a:cubicBezTo>
                  <a:pt x="0" y="31"/>
                  <a:pt x="36" y="0"/>
                  <a:pt x="79" y="0"/>
                </a:cubicBezTo>
                <a:cubicBezTo>
                  <a:pt x="121" y="0"/>
                  <a:pt x="157" y="32"/>
                  <a:pt x="157" y="79"/>
                </a:cubicBezTo>
                <a:close/>
                <a:moveTo>
                  <a:pt x="79" y="122"/>
                </a:moveTo>
                <a:cubicBezTo>
                  <a:pt x="98" y="122"/>
                  <a:pt x="118" y="111"/>
                  <a:pt x="118" y="79"/>
                </a:cubicBezTo>
                <a:cubicBezTo>
                  <a:pt x="118" y="47"/>
                  <a:pt x="98" y="35"/>
                  <a:pt x="78" y="35"/>
                </a:cubicBezTo>
                <a:cubicBezTo>
                  <a:pt x="58" y="35"/>
                  <a:pt x="39" y="49"/>
                  <a:pt x="39" y="79"/>
                </a:cubicBezTo>
                <a:cubicBezTo>
                  <a:pt x="39" y="108"/>
                  <a:pt x="59" y="122"/>
                  <a:pt x="79" y="122"/>
                </a:cubicBez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9"/>
          <p:cNvSpPr/>
          <p:nvPr/>
        </p:nvSpPr>
        <p:spPr>
          <a:xfrm>
            <a:off x="8801640" y="4909680"/>
            <a:ext cx="40680" cy="61920"/>
          </a:xfrm>
          <a:custGeom>
            <a:avLst/>
            <a:gdLst/>
            <a:ahLst/>
            <a:rect l="l" t="t" r="r" b="b"/>
            <a:pathLst>
              <a:path w="236" h="359">
                <a:moveTo>
                  <a:pt x="236" y="81"/>
                </a:moveTo>
                <a:lnTo>
                  <a:pt x="90" y="81"/>
                </a:lnTo>
                <a:lnTo>
                  <a:pt x="90" y="147"/>
                </a:lnTo>
                <a:lnTo>
                  <a:pt x="234" y="147"/>
                </a:lnTo>
                <a:lnTo>
                  <a:pt x="234" y="227"/>
                </a:lnTo>
                <a:lnTo>
                  <a:pt x="90" y="227"/>
                </a:lnTo>
                <a:lnTo>
                  <a:pt x="90" y="359"/>
                </a:lnTo>
                <a:lnTo>
                  <a:pt x="0" y="359"/>
                </a:lnTo>
                <a:lnTo>
                  <a:pt x="0" y="0"/>
                </a:lnTo>
                <a:lnTo>
                  <a:pt x="236" y="0"/>
                </a:lnTo>
                <a:lnTo>
                  <a:pt x="236" y="81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10"/>
          <p:cNvSpPr/>
          <p:nvPr/>
        </p:nvSpPr>
        <p:spPr>
          <a:xfrm>
            <a:off x="8854920" y="4909680"/>
            <a:ext cx="50400" cy="61920"/>
          </a:xfrm>
          <a:custGeom>
            <a:avLst/>
            <a:gdLst/>
            <a:ahLst/>
            <a:rect l="l" t="t" r="r" b="b"/>
            <a:pathLst>
              <a:path w="293" h="359">
                <a:moveTo>
                  <a:pt x="293" y="0"/>
                </a:moveTo>
                <a:lnTo>
                  <a:pt x="293" y="81"/>
                </a:lnTo>
                <a:lnTo>
                  <a:pt x="191" y="81"/>
                </a:lnTo>
                <a:lnTo>
                  <a:pt x="191" y="359"/>
                </a:lnTo>
                <a:lnTo>
                  <a:pt x="99" y="359"/>
                </a:lnTo>
                <a:lnTo>
                  <a:pt x="99" y="81"/>
                </a:lnTo>
                <a:lnTo>
                  <a:pt x="0" y="81"/>
                </a:lnTo>
                <a:lnTo>
                  <a:pt x="0" y="0"/>
                </a:lnTo>
                <a:lnTo>
                  <a:pt x="293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11"/>
          <p:cNvSpPr/>
          <p:nvPr/>
        </p:nvSpPr>
        <p:spPr>
          <a:xfrm>
            <a:off x="8558640" y="4826880"/>
            <a:ext cx="61920" cy="50400"/>
          </a:xfrm>
          <a:custGeom>
            <a:avLst/>
            <a:gdLst/>
            <a:ahLst/>
            <a:rect l="l" t="t" r="r" b="b"/>
            <a:pathLst>
              <a:path w="359" h="293">
                <a:moveTo>
                  <a:pt x="0" y="293"/>
                </a:moveTo>
                <a:lnTo>
                  <a:pt x="180" y="114"/>
                </a:lnTo>
                <a:lnTo>
                  <a:pt x="359" y="293"/>
                </a:lnTo>
                <a:lnTo>
                  <a:pt x="359" y="178"/>
                </a:lnTo>
                <a:lnTo>
                  <a:pt x="180" y="0"/>
                </a:lnTo>
                <a:lnTo>
                  <a:pt x="0" y="180"/>
                </a:lnTo>
                <a:lnTo>
                  <a:pt x="0" y="293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12"/>
          <p:cNvSpPr/>
          <p:nvPr/>
        </p:nvSpPr>
        <p:spPr>
          <a:xfrm>
            <a:off x="8475480" y="4909680"/>
            <a:ext cx="50760" cy="61920"/>
          </a:xfrm>
          <a:custGeom>
            <a:avLst/>
            <a:gdLst/>
            <a:ahLst/>
            <a:rect l="l" t="t" r="r" b="b"/>
            <a:pathLst>
              <a:path w="295" h="359">
                <a:moveTo>
                  <a:pt x="295" y="359"/>
                </a:moveTo>
                <a:lnTo>
                  <a:pt x="116" y="180"/>
                </a:lnTo>
                <a:lnTo>
                  <a:pt x="295" y="0"/>
                </a:lnTo>
                <a:lnTo>
                  <a:pt x="182" y="0"/>
                </a:lnTo>
                <a:lnTo>
                  <a:pt x="0" y="180"/>
                </a:lnTo>
                <a:lnTo>
                  <a:pt x="179" y="359"/>
                </a:lnTo>
                <a:lnTo>
                  <a:pt x="295" y="359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13"/>
          <p:cNvSpPr/>
          <p:nvPr/>
        </p:nvSpPr>
        <p:spPr>
          <a:xfrm>
            <a:off x="8558640" y="5004000"/>
            <a:ext cx="61920" cy="50760"/>
          </a:xfrm>
          <a:custGeom>
            <a:avLst/>
            <a:gdLst/>
            <a:ahLst/>
            <a:rect l="l" t="t" r="r" b="b"/>
            <a:pathLst>
              <a:path w="359" h="295">
                <a:moveTo>
                  <a:pt x="359" y="2"/>
                </a:moveTo>
                <a:lnTo>
                  <a:pt x="180" y="182"/>
                </a:lnTo>
                <a:lnTo>
                  <a:pt x="0" y="0"/>
                </a:lnTo>
                <a:lnTo>
                  <a:pt x="0" y="115"/>
                </a:lnTo>
                <a:lnTo>
                  <a:pt x="180" y="295"/>
                </a:lnTo>
                <a:lnTo>
                  <a:pt x="359" y="118"/>
                </a:lnTo>
                <a:lnTo>
                  <a:pt x="359" y="2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14"/>
          <p:cNvSpPr/>
          <p:nvPr/>
        </p:nvSpPr>
        <p:spPr>
          <a:xfrm>
            <a:off x="8695440" y="4950000"/>
            <a:ext cx="32040" cy="21600"/>
          </a:xfrm>
          <a:custGeom>
            <a:avLst/>
            <a:gdLst/>
            <a:ahLst/>
            <a:rect l="l" t="t" r="r" b="b"/>
            <a:pathLst>
              <a:path w="187" h="127">
                <a:moveTo>
                  <a:pt x="0" y="57"/>
                </a:moveTo>
                <a:lnTo>
                  <a:pt x="71" y="127"/>
                </a:lnTo>
                <a:lnTo>
                  <a:pt x="187" y="127"/>
                </a:lnTo>
                <a:lnTo>
                  <a:pt x="57" y="0"/>
                </a:lnTo>
                <a:lnTo>
                  <a:pt x="0" y="57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15"/>
          <p:cNvSpPr/>
          <p:nvPr/>
        </p:nvSpPr>
        <p:spPr>
          <a:xfrm>
            <a:off x="8695440" y="4909680"/>
            <a:ext cx="32040" cy="22320"/>
          </a:xfrm>
          <a:custGeom>
            <a:avLst/>
            <a:gdLst/>
            <a:ahLst/>
            <a:rect l="l" t="t" r="r" b="b"/>
            <a:pathLst>
              <a:path w="187" h="130">
                <a:moveTo>
                  <a:pt x="57" y="130"/>
                </a:moveTo>
                <a:lnTo>
                  <a:pt x="187" y="0"/>
                </a:lnTo>
                <a:lnTo>
                  <a:pt x="74" y="0"/>
                </a:lnTo>
                <a:lnTo>
                  <a:pt x="0" y="74"/>
                </a:lnTo>
                <a:lnTo>
                  <a:pt x="57" y="13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16"/>
          <p:cNvSpPr/>
          <p:nvPr/>
        </p:nvSpPr>
        <p:spPr>
          <a:xfrm>
            <a:off x="8653320" y="4910040"/>
            <a:ext cx="50400" cy="61560"/>
          </a:xfrm>
          <a:custGeom>
            <a:avLst/>
            <a:gdLst/>
            <a:ahLst/>
            <a:rect l="l" t="t" r="r" b="b"/>
            <a:pathLst>
              <a:path w="293" h="356">
                <a:moveTo>
                  <a:pt x="0" y="0"/>
                </a:moveTo>
                <a:lnTo>
                  <a:pt x="177" y="177"/>
                </a:lnTo>
                <a:lnTo>
                  <a:pt x="0" y="356"/>
                </a:lnTo>
                <a:lnTo>
                  <a:pt x="113" y="356"/>
                </a:lnTo>
                <a:lnTo>
                  <a:pt x="293" y="177"/>
                </a:lnTo>
                <a:lnTo>
                  <a:pt x="11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17"/>
          <p:cNvSpPr/>
          <p:nvPr/>
        </p:nvSpPr>
        <p:spPr>
          <a:xfrm>
            <a:off x="720" y="0"/>
            <a:ext cx="9143640" cy="5143320"/>
          </a:xfrm>
          <a:prstGeom prst="rect">
            <a:avLst/>
          </a:prstGeom>
          <a:solidFill>
            <a:schemeClr val="accent3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69" name="PlaceHolder 18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68760" rIns="68760" tIns="34200" bIns="342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Open Sans"/>
              </a:rPr>
              <a:t>EDIT TITLE</a:t>
            </a:r>
            <a:endParaRPr/>
          </a:p>
        </p:txBody>
      </p:sp>
      <p:sp>
        <p:nvSpPr>
          <p:cNvPr id="270" name="CustomShape 19"/>
          <p:cNvSpPr/>
          <p:nvPr/>
        </p:nvSpPr>
        <p:spPr>
          <a:xfrm>
            <a:off x="1813680" y="3153240"/>
            <a:ext cx="269640" cy="242640"/>
          </a:xfrm>
          <a:custGeom>
            <a:avLst/>
            <a:gdLst/>
            <a:ahLst/>
            <a:rect l="l" t="t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20"/>
          <p:cNvSpPr/>
          <p:nvPr/>
        </p:nvSpPr>
        <p:spPr>
          <a:xfrm>
            <a:off x="1813680" y="3153240"/>
            <a:ext cx="269640" cy="242640"/>
          </a:xfrm>
          <a:custGeom>
            <a:avLst/>
            <a:gdLst/>
            <a:ahLst/>
            <a:rect l="l" t="t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21"/>
          <p:cNvSpPr/>
          <p:nvPr/>
        </p:nvSpPr>
        <p:spPr>
          <a:xfrm>
            <a:off x="2334600" y="2360160"/>
            <a:ext cx="172080" cy="173880"/>
          </a:xfrm>
          <a:custGeom>
            <a:avLst/>
            <a:gdLst/>
            <a:ahLst/>
            <a:rect l="l" t="t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22"/>
          <p:cNvSpPr/>
          <p:nvPr/>
        </p:nvSpPr>
        <p:spPr>
          <a:xfrm>
            <a:off x="2334600" y="2360160"/>
            <a:ext cx="172080" cy="173880"/>
          </a:xfrm>
          <a:custGeom>
            <a:avLst/>
            <a:gdLst/>
            <a:ahLst/>
            <a:rect l="l" t="t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23"/>
          <p:cNvSpPr/>
          <p:nvPr/>
        </p:nvSpPr>
        <p:spPr>
          <a:xfrm>
            <a:off x="1508400" y="3788280"/>
            <a:ext cx="88920" cy="86760"/>
          </a:xfrm>
          <a:custGeom>
            <a:avLst/>
            <a:gdLst/>
            <a:ahLst/>
            <a:rect l="l" t="t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24"/>
          <p:cNvSpPr/>
          <p:nvPr/>
        </p:nvSpPr>
        <p:spPr>
          <a:xfrm>
            <a:off x="609480" y="849240"/>
            <a:ext cx="178200" cy="163800"/>
          </a:xfrm>
          <a:custGeom>
            <a:avLst/>
            <a:gdLst/>
            <a:ahLst/>
            <a:rect l="l" t="t" r="r" b="b"/>
            <a:pathLst>
              <a:path w="86" h="79">
                <a:moveTo>
                  <a:pt x="0" y="0"/>
                </a:moveTo>
                <a:lnTo>
                  <a:pt x="0" y="0"/>
                </a:lnTo>
                <a:lnTo>
                  <a:pt x="37" y="79"/>
                </a:lnTo>
                <a:lnTo>
                  <a:pt x="37" y="79"/>
                </a:lnTo>
                <a:lnTo>
                  <a:pt x="86" y="7"/>
                </a:lnTo>
                <a:lnTo>
                  <a:pt x="0" y="0"/>
                </a:lnTo>
                <a:close/>
              </a:path>
            </a:pathLst>
          </a:custGeom>
          <a:solidFill>
            <a:srgbClr val="0d458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25"/>
          <p:cNvSpPr/>
          <p:nvPr/>
        </p:nvSpPr>
        <p:spPr>
          <a:xfrm>
            <a:off x="609480" y="849240"/>
            <a:ext cx="178200" cy="163800"/>
          </a:xfrm>
          <a:custGeom>
            <a:avLst/>
            <a:gdLst/>
            <a:ahLst/>
            <a:rect l="l" t="t" r="r" b="b"/>
            <a:pathLst>
              <a:path w="86" h="79">
                <a:moveTo>
                  <a:pt x="0" y="0"/>
                </a:moveTo>
                <a:lnTo>
                  <a:pt x="0" y="0"/>
                </a:lnTo>
                <a:lnTo>
                  <a:pt x="37" y="79"/>
                </a:lnTo>
                <a:lnTo>
                  <a:pt x="37" y="79"/>
                </a:lnTo>
                <a:lnTo>
                  <a:pt x="86" y="7"/>
                </a:lnTo>
                <a:lnTo>
                  <a:pt x="0" y="0"/>
                </a:lnTo>
              </a:path>
            </a:pathLst>
          </a:cu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26"/>
          <p:cNvSpPr/>
          <p:nvPr/>
        </p:nvSpPr>
        <p:spPr>
          <a:xfrm>
            <a:off x="1456560" y="1000800"/>
            <a:ext cx="136800" cy="128160"/>
          </a:xfrm>
          <a:custGeom>
            <a:avLst/>
            <a:gdLst/>
            <a:ahLst/>
            <a:rect l="l" t="t" r="r" b="b"/>
            <a:pathLst>
              <a:path w="90" h="84">
                <a:moveTo>
                  <a:pt x="48" y="0"/>
                </a:moveTo>
                <a:cubicBezTo>
                  <a:pt x="42" y="0"/>
                  <a:pt x="36" y="1"/>
                  <a:pt x="30" y="4"/>
                </a:cubicBezTo>
                <a:cubicBezTo>
                  <a:pt x="9" y="14"/>
                  <a:pt x="0" y="39"/>
                  <a:pt x="10" y="60"/>
                </a:cubicBezTo>
                <a:cubicBezTo>
                  <a:pt x="17" y="75"/>
                  <a:pt x="32" y="84"/>
                  <a:pt x="48" y="84"/>
                </a:cubicBezTo>
                <a:cubicBezTo>
                  <a:pt x="49" y="84"/>
                  <a:pt x="49" y="84"/>
                  <a:pt x="49" y="84"/>
                </a:cubicBezTo>
                <a:cubicBezTo>
                  <a:pt x="55" y="84"/>
                  <a:pt x="61" y="83"/>
                  <a:pt x="66" y="80"/>
                </a:cubicBezTo>
                <a:cubicBezTo>
                  <a:pt x="81" y="73"/>
                  <a:pt x="90" y="59"/>
                  <a:pt x="90" y="43"/>
                </a:cubicBezTo>
                <a:cubicBezTo>
                  <a:pt x="90" y="41"/>
                  <a:pt x="90" y="41"/>
                  <a:pt x="90" y="41"/>
                </a:cubicBezTo>
                <a:cubicBezTo>
                  <a:pt x="90" y="35"/>
                  <a:pt x="89" y="30"/>
                  <a:pt x="86" y="24"/>
                </a:cubicBezTo>
                <a:cubicBezTo>
                  <a:pt x="79" y="9"/>
                  <a:pt x="64" y="0"/>
                  <a:pt x="48" y="0"/>
                </a:cubicBezTo>
              </a:path>
            </a:pathLst>
          </a:custGeom>
          <a:solidFill>
            <a:srgbClr val="5988c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27"/>
          <p:cNvSpPr/>
          <p:nvPr/>
        </p:nvSpPr>
        <p:spPr>
          <a:xfrm>
            <a:off x="1070280" y="1359720"/>
            <a:ext cx="84600" cy="84600"/>
          </a:xfrm>
          <a:custGeom>
            <a:avLst/>
            <a:gdLst/>
            <a:ahLst/>
            <a:rect l="l" t="t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28"/>
          <p:cNvSpPr/>
          <p:nvPr/>
        </p:nvSpPr>
        <p:spPr>
          <a:xfrm>
            <a:off x="1070280" y="1359720"/>
            <a:ext cx="84600" cy="84600"/>
          </a:xfrm>
          <a:custGeom>
            <a:avLst/>
            <a:gdLst/>
            <a:ahLst/>
            <a:rect l="l" t="t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</a:path>
            </a:pathLst>
          </a:custGeom>
          <a:solidFill>
            <a:srgbClr val="1a63b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29"/>
          <p:cNvSpPr/>
          <p:nvPr/>
        </p:nvSpPr>
        <p:spPr>
          <a:xfrm>
            <a:off x="1031040" y="2080080"/>
            <a:ext cx="119880" cy="122040"/>
          </a:xfrm>
          <a:custGeom>
            <a:avLst/>
            <a:gdLst/>
            <a:ahLst/>
            <a:rect l="l" t="t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  <a:close/>
              </a:path>
            </a:pathLst>
          </a:custGeom>
          <a:solidFill>
            <a:srgbClr val="1e69b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30"/>
          <p:cNvSpPr/>
          <p:nvPr/>
        </p:nvSpPr>
        <p:spPr>
          <a:xfrm>
            <a:off x="1031040" y="2080080"/>
            <a:ext cx="119880" cy="122040"/>
          </a:xfrm>
          <a:custGeom>
            <a:avLst/>
            <a:gdLst/>
            <a:ahLst/>
            <a:rect l="l" t="t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31"/>
          <p:cNvSpPr/>
          <p:nvPr/>
        </p:nvSpPr>
        <p:spPr>
          <a:xfrm>
            <a:off x="1823760" y="1837080"/>
            <a:ext cx="109800" cy="111600"/>
          </a:xfrm>
          <a:custGeom>
            <a:avLst/>
            <a:gdLst/>
            <a:ahLst/>
            <a:rect l="l" t="t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  <a:close/>
              </a:path>
            </a:pathLst>
          </a:custGeom>
          <a:solidFill>
            <a:srgbClr val="15559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32"/>
          <p:cNvSpPr/>
          <p:nvPr/>
        </p:nvSpPr>
        <p:spPr>
          <a:xfrm>
            <a:off x="1823760" y="1837080"/>
            <a:ext cx="109800" cy="111600"/>
          </a:xfrm>
          <a:custGeom>
            <a:avLst/>
            <a:gdLst/>
            <a:ahLst/>
            <a:rect l="l" t="t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33"/>
          <p:cNvSpPr/>
          <p:nvPr/>
        </p:nvSpPr>
        <p:spPr>
          <a:xfrm>
            <a:off x="2002320" y="1586160"/>
            <a:ext cx="225720" cy="209160"/>
          </a:xfrm>
          <a:custGeom>
            <a:avLst/>
            <a:gdLst/>
            <a:ahLst/>
            <a:rect l="l" t="t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34"/>
          <p:cNvSpPr/>
          <p:nvPr/>
        </p:nvSpPr>
        <p:spPr>
          <a:xfrm>
            <a:off x="2936520" y="1565280"/>
            <a:ext cx="34920" cy="32760"/>
          </a:xfrm>
          <a:custGeom>
            <a:avLst/>
            <a:gdLst/>
            <a:ahLst/>
            <a:rect l="l" t="t" r="r" b="b"/>
            <a:pathLst>
              <a:path w="17" h="16">
                <a:moveTo>
                  <a:pt x="15" y="0"/>
                </a:moveTo>
                <a:lnTo>
                  <a:pt x="0" y="3"/>
                </a:lnTo>
                <a:lnTo>
                  <a:pt x="3" y="16"/>
                </a:lnTo>
                <a:lnTo>
                  <a:pt x="17" y="14"/>
                </a:lnTo>
                <a:lnTo>
                  <a:pt x="15" y="0"/>
                </a:lnTo>
                <a:close/>
              </a:path>
            </a:pathLst>
          </a:custGeom>
          <a:solidFill>
            <a:srgbClr val="455a8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35"/>
          <p:cNvSpPr/>
          <p:nvPr/>
        </p:nvSpPr>
        <p:spPr>
          <a:xfrm>
            <a:off x="2936520" y="1565280"/>
            <a:ext cx="34920" cy="32760"/>
          </a:xfrm>
          <a:custGeom>
            <a:avLst/>
            <a:gdLst/>
            <a:ahLst/>
            <a:rect l="l" t="t" r="r" b="b"/>
            <a:pathLst>
              <a:path w="17" h="16">
                <a:moveTo>
                  <a:pt x="15" y="0"/>
                </a:moveTo>
                <a:lnTo>
                  <a:pt x="0" y="3"/>
                </a:lnTo>
                <a:lnTo>
                  <a:pt x="3" y="16"/>
                </a:lnTo>
                <a:lnTo>
                  <a:pt x="17" y="14"/>
                </a:lnTo>
                <a:lnTo>
                  <a:pt x="15" y="0"/>
                </a:lnTo>
              </a:path>
            </a:pathLst>
          </a:custGeom>
          <a:solidFill>
            <a:srgbClr val="1c64b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36"/>
          <p:cNvSpPr/>
          <p:nvPr/>
        </p:nvSpPr>
        <p:spPr>
          <a:xfrm>
            <a:off x="3000960" y="1625400"/>
            <a:ext cx="16200" cy="20520"/>
          </a:xfrm>
          <a:custGeom>
            <a:avLst/>
            <a:gdLst/>
            <a:ahLst/>
            <a:rect l="l" t="t" r="r" b="b"/>
            <a:pathLst>
              <a:path w="8" h="10">
                <a:moveTo>
                  <a:pt x="7" y="0"/>
                </a:moveTo>
                <a:lnTo>
                  <a:pt x="0" y="6"/>
                </a:lnTo>
                <a:lnTo>
                  <a:pt x="8" y="10"/>
                </a:lnTo>
                <a:lnTo>
                  <a:pt x="7" y="0"/>
                </a:lnTo>
                <a:close/>
              </a:path>
            </a:pathLst>
          </a:custGeom>
          <a:solidFill>
            <a:srgbClr val="455a8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37"/>
          <p:cNvSpPr/>
          <p:nvPr/>
        </p:nvSpPr>
        <p:spPr>
          <a:xfrm>
            <a:off x="3000960" y="1625400"/>
            <a:ext cx="16200" cy="20520"/>
          </a:xfrm>
          <a:custGeom>
            <a:avLst/>
            <a:gdLst/>
            <a:ahLst/>
            <a:rect l="l" t="t" r="r" b="b"/>
            <a:pathLst>
              <a:path w="8" h="10">
                <a:moveTo>
                  <a:pt x="7" y="0"/>
                </a:moveTo>
                <a:lnTo>
                  <a:pt x="0" y="6"/>
                </a:lnTo>
                <a:lnTo>
                  <a:pt x="8" y="10"/>
                </a:lnTo>
                <a:lnTo>
                  <a:pt x="7" y="0"/>
                </a:lnTo>
              </a:path>
            </a:pathLst>
          </a:custGeom>
          <a:solidFill>
            <a:srgbClr val="1c64b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38"/>
          <p:cNvSpPr/>
          <p:nvPr/>
        </p:nvSpPr>
        <p:spPr>
          <a:xfrm>
            <a:off x="2849400" y="1451160"/>
            <a:ext cx="267480" cy="263160"/>
          </a:xfrm>
          <a:custGeom>
            <a:avLst/>
            <a:gdLst/>
            <a:ahLst/>
            <a:rect l="l" t="t" r="r" b="b"/>
            <a:pathLst>
              <a:path w="175" h="171">
                <a:moveTo>
                  <a:pt x="106" y="104"/>
                </a:moveTo>
                <a:cubicBezTo>
                  <a:pt x="108" y="104"/>
                  <a:pt x="109" y="103"/>
                  <a:pt x="110" y="101"/>
                </a:cubicBezTo>
                <a:cubicBezTo>
                  <a:pt x="111" y="102"/>
                  <a:pt x="112" y="102"/>
                  <a:pt x="114" y="103"/>
                </a:cubicBezTo>
                <a:cubicBezTo>
                  <a:pt x="113" y="105"/>
                  <a:pt x="115" y="108"/>
                  <a:pt x="117" y="108"/>
                </a:cubicBezTo>
                <a:cubicBezTo>
                  <a:pt x="118" y="108"/>
                  <a:pt x="119" y="107"/>
                  <a:pt x="119" y="107"/>
                </a:cubicBezTo>
                <a:cubicBezTo>
                  <a:pt x="120" y="108"/>
                  <a:pt x="121" y="109"/>
                  <a:pt x="121" y="110"/>
                </a:cubicBezTo>
                <a:cubicBezTo>
                  <a:pt x="119" y="112"/>
                  <a:pt x="119" y="116"/>
                  <a:pt x="124" y="116"/>
                </a:cubicBezTo>
                <a:cubicBezTo>
                  <a:pt x="124" y="118"/>
                  <a:pt x="124" y="119"/>
                  <a:pt x="124" y="120"/>
                </a:cubicBezTo>
                <a:cubicBezTo>
                  <a:pt x="124" y="120"/>
                  <a:pt x="123" y="120"/>
                  <a:pt x="123" y="120"/>
                </a:cubicBezTo>
                <a:cubicBezTo>
                  <a:pt x="120" y="120"/>
                  <a:pt x="119" y="125"/>
                  <a:pt x="122" y="126"/>
                </a:cubicBezTo>
                <a:cubicBezTo>
                  <a:pt x="121" y="128"/>
                  <a:pt x="120" y="129"/>
                  <a:pt x="119" y="130"/>
                </a:cubicBezTo>
                <a:cubicBezTo>
                  <a:pt x="119" y="129"/>
                  <a:pt x="118" y="129"/>
                  <a:pt x="117" y="129"/>
                </a:cubicBezTo>
                <a:cubicBezTo>
                  <a:pt x="115" y="129"/>
                  <a:pt x="113" y="131"/>
                  <a:pt x="114" y="133"/>
                </a:cubicBezTo>
                <a:cubicBezTo>
                  <a:pt x="113" y="135"/>
                  <a:pt x="112" y="134"/>
                  <a:pt x="111" y="135"/>
                </a:cubicBezTo>
                <a:cubicBezTo>
                  <a:pt x="110" y="133"/>
                  <a:pt x="108" y="132"/>
                  <a:pt x="107" y="132"/>
                </a:cubicBezTo>
                <a:cubicBezTo>
                  <a:pt x="105" y="132"/>
                  <a:pt x="104" y="133"/>
                  <a:pt x="103" y="135"/>
                </a:cubicBezTo>
                <a:cubicBezTo>
                  <a:pt x="102" y="135"/>
                  <a:pt x="101" y="134"/>
                  <a:pt x="99" y="134"/>
                </a:cubicBezTo>
                <a:cubicBezTo>
                  <a:pt x="101" y="131"/>
                  <a:pt x="98" y="129"/>
                  <a:pt x="96" y="129"/>
                </a:cubicBezTo>
                <a:cubicBezTo>
                  <a:pt x="95" y="129"/>
                  <a:pt x="95" y="129"/>
                  <a:pt x="94" y="129"/>
                </a:cubicBezTo>
                <a:cubicBezTo>
                  <a:pt x="93" y="129"/>
                  <a:pt x="92" y="128"/>
                  <a:pt x="92" y="127"/>
                </a:cubicBezTo>
                <a:cubicBezTo>
                  <a:pt x="94" y="125"/>
                  <a:pt x="94" y="120"/>
                  <a:pt x="90" y="120"/>
                </a:cubicBezTo>
                <a:cubicBezTo>
                  <a:pt x="89" y="119"/>
                  <a:pt x="89" y="118"/>
                  <a:pt x="89" y="116"/>
                </a:cubicBezTo>
                <a:cubicBezTo>
                  <a:pt x="90" y="116"/>
                  <a:pt x="90" y="116"/>
                  <a:pt x="90" y="116"/>
                </a:cubicBezTo>
                <a:cubicBezTo>
                  <a:pt x="93" y="116"/>
                  <a:pt x="94" y="112"/>
                  <a:pt x="91" y="110"/>
                </a:cubicBezTo>
                <a:cubicBezTo>
                  <a:pt x="92" y="109"/>
                  <a:pt x="93" y="108"/>
                  <a:pt x="94" y="107"/>
                </a:cubicBezTo>
                <a:cubicBezTo>
                  <a:pt x="95" y="107"/>
                  <a:pt x="95" y="108"/>
                  <a:pt x="96" y="108"/>
                </a:cubicBezTo>
                <a:cubicBezTo>
                  <a:pt x="99" y="108"/>
                  <a:pt x="100" y="105"/>
                  <a:pt x="99" y="103"/>
                </a:cubicBezTo>
                <a:cubicBezTo>
                  <a:pt x="100" y="102"/>
                  <a:pt x="101" y="102"/>
                  <a:pt x="103" y="102"/>
                </a:cubicBezTo>
                <a:cubicBezTo>
                  <a:pt x="103" y="103"/>
                  <a:pt x="105" y="104"/>
                  <a:pt x="106" y="104"/>
                </a:cubicBezTo>
                <a:moveTo>
                  <a:pt x="65" y="59"/>
                </a:moveTo>
                <a:cubicBezTo>
                  <a:pt x="68" y="59"/>
                  <a:pt x="71" y="57"/>
                  <a:pt x="71" y="53"/>
                </a:cubicBezTo>
                <a:cubicBezTo>
                  <a:pt x="74" y="53"/>
                  <a:pt x="77" y="54"/>
                  <a:pt x="79" y="54"/>
                </a:cubicBezTo>
                <a:cubicBezTo>
                  <a:pt x="78" y="59"/>
                  <a:pt x="82" y="63"/>
                  <a:pt x="86" y="63"/>
                </a:cubicBezTo>
                <a:cubicBezTo>
                  <a:pt x="87" y="63"/>
                  <a:pt x="89" y="62"/>
                  <a:pt x="90" y="61"/>
                </a:cubicBezTo>
                <a:cubicBezTo>
                  <a:pt x="93" y="62"/>
                  <a:pt x="94" y="64"/>
                  <a:pt x="95" y="66"/>
                </a:cubicBezTo>
                <a:cubicBezTo>
                  <a:pt x="91" y="70"/>
                  <a:pt x="92" y="78"/>
                  <a:pt x="100" y="78"/>
                </a:cubicBezTo>
                <a:cubicBezTo>
                  <a:pt x="100" y="78"/>
                  <a:pt x="100" y="78"/>
                  <a:pt x="100" y="78"/>
                </a:cubicBezTo>
                <a:cubicBezTo>
                  <a:pt x="101" y="80"/>
                  <a:pt x="101" y="83"/>
                  <a:pt x="101" y="85"/>
                </a:cubicBezTo>
                <a:cubicBezTo>
                  <a:pt x="94" y="85"/>
                  <a:pt x="93" y="94"/>
                  <a:pt x="99" y="97"/>
                </a:cubicBezTo>
                <a:cubicBezTo>
                  <a:pt x="98" y="99"/>
                  <a:pt x="97" y="101"/>
                  <a:pt x="96" y="103"/>
                </a:cubicBezTo>
                <a:cubicBezTo>
                  <a:pt x="94" y="103"/>
                  <a:pt x="93" y="102"/>
                  <a:pt x="92" y="102"/>
                </a:cubicBezTo>
                <a:cubicBezTo>
                  <a:pt x="87" y="102"/>
                  <a:pt x="84" y="107"/>
                  <a:pt x="86" y="112"/>
                </a:cubicBezTo>
                <a:cubicBezTo>
                  <a:pt x="85" y="114"/>
                  <a:pt x="83" y="114"/>
                  <a:pt x="80" y="115"/>
                </a:cubicBezTo>
                <a:cubicBezTo>
                  <a:pt x="79" y="113"/>
                  <a:pt x="76" y="111"/>
                  <a:pt x="73" y="111"/>
                </a:cubicBezTo>
                <a:cubicBezTo>
                  <a:pt x="70" y="111"/>
                  <a:pt x="67" y="113"/>
                  <a:pt x="67" y="117"/>
                </a:cubicBezTo>
                <a:cubicBezTo>
                  <a:pt x="64" y="117"/>
                  <a:pt x="62" y="116"/>
                  <a:pt x="59" y="116"/>
                </a:cubicBezTo>
                <a:cubicBezTo>
                  <a:pt x="61" y="111"/>
                  <a:pt x="57" y="107"/>
                  <a:pt x="53" y="107"/>
                </a:cubicBezTo>
                <a:cubicBezTo>
                  <a:pt x="51" y="107"/>
                  <a:pt x="49" y="108"/>
                  <a:pt x="48" y="109"/>
                </a:cubicBezTo>
                <a:cubicBezTo>
                  <a:pt x="46" y="108"/>
                  <a:pt x="44" y="106"/>
                  <a:pt x="43" y="104"/>
                </a:cubicBezTo>
                <a:cubicBezTo>
                  <a:pt x="48" y="100"/>
                  <a:pt x="46" y="92"/>
                  <a:pt x="38" y="92"/>
                </a:cubicBezTo>
                <a:cubicBezTo>
                  <a:pt x="38" y="92"/>
                  <a:pt x="38" y="92"/>
                  <a:pt x="38" y="92"/>
                </a:cubicBezTo>
                <a:cubicBezTo>
                  <a:pt x="37" y="90"/>
                  <a:pt x="37" y="87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44" y="85"/>
                  <a:pt x="45" y="75"/>
                  <a:pt x="39" y="73"/>
                </a:cubicBezTo>
                <a:cubicBezTo>
                  <a:pt x="40" y="71"/>
                  <a:pt x="42" y="69"/>
                  <a:pt x="43" y="67"/>
                </a:cubicBezTo>
                <a:cubicBezTo>
                  <a:pt x="44" y="67"/>
                  <a:pt x="46" y="68"/>
                  <a:pt x="47" y="68"/>
                </a:cubicBezTo>
                <a:cubicBezTo>
                  <a:pt x="52" y="68"/>
                  <a:pt x="54" y="63"/>
                  <a:pt x="52" y="58"/>
                </a:cubicBezTo>
                <a:cubicBezTo>
                  <a:pt x="53" y="56"/>
                  <a:pt x="56" y="56"/>
                  <a:pt x="58" y="55"/>
                </a:cubicBezTo>
                <a:cubicBezTo>
                  <a:pt x="59" y="57"/>
                  <a:pt x="62" y="59"/>
                  <a:pt x="65" y="59"/>
                </a:cubicBezTo>
                <a:moveTo>
                  <a:pt x="54" y="0"/>
                </a:moveTo>
                <a:cubicBezTo>
                  <a:pt x="54" y="0"/>
                  <a:pt x="54" y="0"/>
                  <a:pt x="54" y="0"/>
                </a:cubicBezTo>
                <a:cubicBezTo>
                  <a:pt x="0" y="171"/>
                  <a:pt x="0" y="171"/>
                  <a:pt x="0" y="171"/>
                </a:cubicBezTo>
                <a:cubicBezTo>
                  <a:pt x="0" y="171"/>
                  <a:pt x="0" y="171"/>
                  <a:pt x="0" y="171"/>
                </a:cubicBezTo>
                <a:cubicBezTo>
                  <a:pt x="175" y="132"/>
                  <a:pt x="175" y="132"/>
                  <a:pt x="175" y="132"/>
                </a:cubicBezTo>
                <a:cubicBezTo>
                  <a:pt x="175" y="132"/>
                  <a:pt x="175" y="132"/>
                  <a:pt x="175" y="132"/>
                </a:cubicBezTo>
                <a:cubicBezTo>
                  <a:pt x="54" y="0"/>
                  <a:pt x="54" y="0"/>
                  <a:pt x="54" y="0"/>
                </a:cubicBezTo>
              </a:path>
            </a:pathLst>
          </a:custGeom>
          <a:solidFill>
            <a:srgbClr val="1c64b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39"/>
          <p:cNvSpPr/>
          <p:nvPr/>
        </p:nvSpPr>
        <p:spPr>
          <a:xfrm>
            <a:off x="1468800" y="2281320"/>
            <a:ext cx="446040" cy="410760"/>
          </a:xfrm>
          <a:custGeom>
            <a:avLst/>
            <a:gdLst/>
            <a:ahLst/>
            <a:rect l="l" t="t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PlaceHolder 40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68760" rIns="68760" tIns="34200" bIns="3420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/>
          </a:p>
          <a:p>
            <a:pPr>
              <a:lnSpc>
                <a:spcPct val="100000"/>
              </a:lnSpc>
            </a:pPr>
            <a:r>
              <a:rPr lang="en-US" sz="2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структурыEDIT TEXT</a:t>
            </a:r>
            <a:endParaRPr/>
          </a:p>
        </p:txBody>
      </p:sp>
      <p:sp>
        <p:nvSpPr>
          <p:cNvPr id="292" name="PlaceHolder 41"/>
          <p:cNvSpPr>
            <a:spLocks noGrp="1"/>
          </p:cNvSpPr>
          <p:nvPr>
            <p:ph type="sldNum"/>
          </p:nvPr>
        </p:nvSpPr>
        <p:spPr>
          <a:xfrm>
            <a:off x="3264840" y="4842000"/>
            <a:ext cx="2057040" cy="2743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19EB3625-973F-4A45-AAA8-C22C37A1A182}" type="slidenum">
              <a:rPr lang="ru-RU" sz="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&lt;номер&gt;</a:t>
            </a:fld>
            <a:endParaRPr/>
          </a:p>
        </p:txBody>
      </p:sp>
      <p:sp>
        <p:nvSpPr>
          <p:cNvPr id="293" name="CustomShape 42"/>
          <p:cNvSpPr/>
          <p:nvPr/>
        </p:nvSpPr>
        <p:spPr>
          <a:xfrm>
            <a:off x="8192160" y="4520880"/>
            <a:ext cx="413280" cy="119520"/>
          </a:xfrm>
          <a:custGeom>
            <a:avLst/>
            <a:gdLst/>
            <a:ahLst/>
            <a:rect l="l" t="t" r="r" b="b"/>
            <a:pathLst>
              <a:path w="646" h="187">
                <a:moveTo>
                  <a:pt x="0" y="0"/>
                </a:moveTo>
                <a:cubicBezTo>
                  <a:pt x="646" y="0"/>
                  <a:pt x="646" y="0"/>
                  <a:pt x="646" y="0"/>
                </a:cubicBezTo>
                <a:cubicBezTo>
                  <a:pt x="646" y="186"/>
                  <a:pt x="646" y="186"/>
                  <a:pt x="646" y="186"/>
                </a:cubicBezTo>
                <a:cubicBezTo>
                  <a:pt x="431" y="187"/>
                  <a:pt x="215" y="186"/>
                  <a:pt x="0" y="187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moveTo>
                  <a:pt x="369" y="41"/>
                </a:moveTo>
                <a:cubicBezTo>
                  <a:pt x="361" y="43"/>
                  <a:pt x="346" y="41"/>
                  <a:pt x="334" y="41"/>
                </a:cubicBezTo>
                <a:cubicBezTo>
                  <a:pt x="316" y="41"/>
                  <a:pt x="316" y="41"/>
                  <a:pt x="316" y="41"/>
                </a:cubicBezTo>
                <a:cubicBezTo>
                  <a:pt x="309" y="41"/>
                  <a:pt x="302" y="42"/>
                  <a:pt x="298" y="41"/>
                </a:cubicBezTo>
                <a:cubicBezTo>
                  <a:pt x="295" y="40"/>
                  <a:pt x="293" y="36"/>
                  <a:pt x="290" y="37"/>
                </a:cubicBezTo>
                <a:cubicBezTo>
                  <a:pt x="289" y="45"/>
                  <a:pt x="288" y="58"/>
                  <a:pt x="289" y="66"/>
                </a:cubicBezTo>
                <a:cubicBezTo>
                  <a:pt x="292" y="66"/>
                  <a:pt x="292" y="66"/>
                  <a:pt x="292" y="66"/>
                </a:cubicBezTo>
                <a:cubicBezTo>
                  <a:pt x="294" y="50"/>
                  <a:pt x="306" y="44"/>
                  <a:pt x="325" y="48"/>
                </a:cubicBezTo>
                <a:cubicBezTo>
                  <a:pt x="325" y="117"/>
                  <a:pt x="325" y="117"/>
                  <a:pt x="325" y="117"/>
                </a:cubicBezTo>
                <a:cubicBezTo>
                  <a:pt x="325" y="129"/>
                  <a:pt x="326" y="138"/>
                  <a:pt x="316" y="140"/>
                </a:cubicBezTo>
                <a:cubicBezTo>
                  <a:pt x="312" y="141"/>
                  <a:pt x="307" y="139"/>
                  <a:pt x="309" y="144"/>
                </a:cubicBezTo>
                <a:cubicBezTo>
                  <a:pt x="324" y="145"/>
                  <a:pt x="344" y="146"/>
                  <a:pt x="358" y="144"/>
                </a:cubicBezTo>
                <a:cubicBezTo>
                  <a:pt x="358" y="141"/>
                  <a:pt x="358" y="141"/>
                  <a:pt x="358" y="141"/>
                </a:cubicBezTo>
                <a:cubicBezTo>
                  <a:pt x="350" y="140"/>
                  <a:pt x="344" y="139"/>
                  <a:pt x="343" y="130"/>
                </a:cubicBezTo>
                <a:cubicBezTo>
                  <a:pt x="341" y="119"/>
                  <a:pt x="343" y="103"/>
                  <a:pt x="343" y="89"/>
                </a:cubicBezTo>
                <a:cubicBezTo>
                  <a:pt x="343" y="47"/>
                  <a:pt x="343" y="47"/>
                  <a:pt x="343" y="47"/>
                </a:cubicBezTo>
                <a:cubicBezTo>
                  <a:pt x="353" y="48"/>
                  <a:pt x="362" y="46"/>
                  <a:pt x="368" y="50"/>
                </a:cubicBezTo>
                <a:cubicBezTo>
                  <a:pt x="373" y="53"/>
                  <a:pt x="372" y="60"/>
                  <a:pt x="375" y="66"/>
                </a:cubicBezTo>
                <a:cubicBezTo>
                  <a:pt x="379" y="66"/>
                  <a:pt x="379" y="66"/>
                  <a:pt x="379" y="66"/>
                </a:cubicBezTo>
                <a:cubicBezTo>
                  <a:pt x="379" y="57"/>
                  <a:pt x="377" y="45"/>
                  <a:pt x="377" y="37"/>
                </a:cubicBezTo>
                <a:cubicBezTo>
                  <a:pt x="375" y="36"/>
                  <a:pt x="373" y="40"/>
                  <a:pt x="369" y="41"/>
                </a:cubicBezTo>
                <a:moveTo>
                  <a:pt x="207" y="69"/>
                </a:moveTo>
                <a:cubicBezTo>
                  <a:pt x="208" y="96"/>
                  <a:pt x="243" y="97"/>
                  <a:pt x="252" y="113"/>
                </a:cubicBezTo>
                <a:cubicBezTo>
                  <a:pt x="259" y="127"/>
                  <a:pt x="250" y="143"/>
                  <a:pt x="233" y="141"/>
                </a:cubicBezTo>
                <a:cubicBezTo>
                  <a:pt x="219" y="139"/>
                  <a:pt x="214" y="126"/>
                  <a:pt x="208" y="115"/>
                </a:cubicBezTo>
                <a:cubicBezTo>
                  <a:pt x="207" y="116"/>
                  <a:pt x="205" y="116"/>
                  <a:pt x="204" y="116"/>
                </a:cubicBezTo>
                <a:cubicBezTo>
                  <a:pt x="204" y="124"/>
                  <a:pt x="207" y="133"/>
                  <a:pt x="208" y="141"/>
                </a:cubicBezTo>
                <a:cubicBezTo>
                  <a:pt x="235" y="155"/>
                  <a:pt x="268" y="145"/>
                  <a:pt x="270" y="119"/>
                </a:cubicBezTo>
                <a:cubicBezTo>
                  <a:pt x="272" y="106"/>
                  <a:pt x="266" y="97"/>
                  <a:pt x="260" y="92"/>
                </a:cubicBezTo>
                <a:cubicBezTo>
                  <a:pt x="249" y="83"/>
                  <a:pt x="232" y="81"/>
                  <a:pt x="225" y="69"/>
                </a:cubicBezTo>
                <a:cubicBezTo>
                  <a:pt x="221" y="61"/>
                  <a:pt x="224" y="51"/>
                  <a:pt x="231" y="47"/>
                </a:cubicBezTo>
                <a:cubicBezTo>
                  <a:pt x="243" y="40"/>
                  <a:pt x="253" y="48"/>
                  <a:pt x="258" y="56"/>
                </a:cubicBezTo>
                <a:cubicBezTo>
                  <a:pt x="258" y="58"/>
                  <a:pt x="260" y="65"/>
                  <a:pt x="262" y="65"/>
                </a:cubicBezTo>
                <a:cubicBezTo>
                  <a:pt x="263" y="65"/>
                  <a:pt x="264" y="64"/>
                  <a:pt x="266" y="64"/>
                </a:cubicBezTo>
                <a:cubicBezTo>
                  <a:pt x="266" y="58"/>
                  <a:pt x="263" y="50"/>
                  <a:pt x="263" y="42"/>
                </a:cubicBezTo>
                <a:cubicBezTo>
                  <a:pt x="238" y="32"/>
                  <a:pt x="207" y="41"/>
                  <a:pt x="207" y="69"/>
                </a:cubicBezTo>
                <a:moveTo>
                  <a:pt x="44" y="42"/>
                </a:moveTo>
                <a:cubicBezTo>
                  <a:pt x="44" y="45"/>
                  <a:pt x="44" y="45"/>
                  <a:pt x="44" y="45"/>
                </a:cubicBezTo>
                <a:cubicBezTo>
                  <a:pt x="59" y="43"/>
                  <a:pt x="58" y="57"/>
                  <a:pt x="58" y="71"/>
                </a:cubicBezTo>
                <a:cubicBezTo>
                  <a:pt x="58" y="93"/>
                  <a:pt x="58" y="93"/>
                  <a:pt x="58" y="93"/>
                </a:cubicBezTo>
                <a:cubicBezTo>
                  <a:pt x="58" y="106"/>
                  <a:pt x="61" y="135"/>
                  <a:pt x="53" y="139"/>
                </a:cubicBezTo>
                <a:cubicBezTo>
                  <a:pt x="49" y="141"/>
                  <a:pt x="42" y="138"/>
                  <a:pt x="43" y="144"/>
                </a:cubicBezTo>
                <a:cubicBezTo>
                  <a:pt x="67" y="146"/>
                  <a:pt x="94" y="144"/>
                  <a:pt x="118" y="145"/>
                </a:cubicBezTo>
                <a:cubicBezTo>
                  <a:pt x="120" y="136"/>
                  <a:pt x="123" y="128"/>
                  <a:pt x="124" y="119"/>
                </a:cubicBezTo>
                <a:cubicBezTo>
                  <a:pt x="118" y="116"/>
                  <a:pt x="118" y="121"/>
                  <a:pt x="117" y="124"/>
                </a:cubicBezTo>
                <a:cubicBezTo>
                  <a:pt x="113" y="135"/>
                  <a:pt x="107" y="139"/>
                  <a:pt x="93" y="139"/>
                </a:cubicBezTo>
                <a:cubicBezTo>
                  <a:pt x="84" y="139"/>
                  <a:pt x="77" y="138"/>
                  <a:pt x="76" y="127"/>
                </a:cubicBezTo>
                <a:cubicBezTo>
                  <a:pt x="75" y="117"/>
                  <a:pt x="76" y="104"/>
                  <a:pt x="76" y="92"/>
                </a:cubicBezTo>
                <a:cubicBezTo>
                  <a:pt x="76" y="79"/>
                  <a:pt x="75" y="66"/>
                  <a:pt x="76" y="56"/>
                </a:cubicBezTo>
                <a:cubicBezTo>
                  <a:pt x="76" y="48"/>
                  <a:pt x="79" y="47"/>
                  <a:pt x="85" y="45"/>
                </a:cubicBezTo>
                <a:cubicBezTo>
                  <a:pt x="87" y="45"/>
                  <a:pt x="91" y="47"/>
                  <a:pt x="90" y="42"/>
                </a:cubicBezTo>
                <a:cubicBezTo>
                  <a:pt x="76" y="40"/>
                  <a:pt x="59" y="41"/>
                  <a:pt x="44" y="41"/>
                </a:cubicBezTo>
                <a:cubicBezTo>
                  <a:pt x="44" y="41"/>
                  <a:pt x="44" y="41"/>
                  <a:pt x="44" y="42"/>
                </a:cubicBezTo>
                <a:moveTo>
                  <a:pt x="139" y="42"/>
                </a:moveTo>
                <a:cubicBezTo>
                  <a:pt x="139" y="45"/>
                  <a:pt x="139" y="45"/>
                  <a:pt x="139" y="45"/>
                </a:cubicBezTo>
                <a:cubicBezTo>
                  <a:pt x="147" y="45"/>
                  <a:pt x="151" y="47"/>
                  <a:pt x="152" y="56"/>
                </a:cubicBezTo>
                <a:cubicBezTo>
                  <a:pt x="153" y="66"/>
                  <a:pt x="152" y="78"/>
                  <a:pt x="152" y="93"/>
                </a:cubicBezTo>
                <a:cubicBezTo>
                  <a:pt x="152" y="106"/>
                  <a:pt x="153" y="120"/>
                  <a:pt x="152" y="130"/>
                </a:cubicBezTo>
                <a:cubicBezTo>
                  <a:pt x="152" y="132"/>
                  <a:pt x="151" y="136"/>
                  <a:pt x="151" y="137"/>
                </a:cubicBezTo>
                <a:cubicBezTo>
                  <a:pt x="148" y="140"/>
                  <a:pt x="139" y="140"/>
                  <a:pt x="139" y="142"/>
                </a:cubicBezTo>
                <a:cubicBezTo>
                  <a:pt x="138" y="143"/>
                  <a:pt x="139" y="143"/>
                  <a:pt x="139" y="144"/>
                </a:cubicBezTo>
                <a:cubicBezTo>
                  <a:pt x="146" y="146"/>
                  <a:pt x="162" y="145"/>
                  <a:pt x="173" y="145"/>
                </a:cubicBezTo>
                <a:cubicBezTo>
                  <a:pt x="177" y="145"/>
                  <a:pt x="186" y="147"/>
                  <a:pt x="184" y="141"/>
                </a:cubicBezTo>
                <a:cubicBezTo>
                  <a:pt x="181" y="140"/>
                  <a:pt x="175" y="140"/>
                  <a:pt x="173" y="138"/>
                </a:cubicBezTo>
                <a:cubicBezTo>
                  <a:pt x="170" y="135"/>
                  <a:pt x="170" y="124"/>
                  <a:pt x="170" y="118"/>
                </a:cubicBezTo>
                <a:cubicBezTo>
                  <a:pt x="170" y="94"/>
                  <a:pt x="170" y="94"/>
                  <a:pt x="170" y="94"/>
                </a:cubicBezTo>
                <a:cubicBezTo>
                  <a:pt x="170" y="82"/>
                  <a:pt x="167" y="53"/>
                  <a:pt x="173" y="48"/>
                </a:cubicBezTo>
                <a:cubicBezTo>
                  <a:pt x="176" y="44"/>
                  <a:pt x="186" y="47"/>
                  <a:pt x="184" y="41"/>
                </a:cubicBezTo>
                <a:cubicBezTo>
                  <a:pt x="170" y="40"/>
                  <a:pt x="154" y="41"/>
                  <a:pt x="139" y="41"/>
                </a:cubicBezTo>
                <a:cubicBezTo>
                  <a:pt x="139" y="41"/>
                  <a:pt x="139" y="41"/>
                  <a:pt x="139" y="42"/>
                </a:cubicBezTo>
                <a:moveTo>
                  <a:pt x="397" y="45"/>
                </a:moveTo>
                <a:cubicBezTo>
                  <a:pt x="410" y="44"/>
                  <a:pt x="410" y="53"/>
                  <a:pt x="411" y="67"/>
                </a:cubicBezTo>
                <a:cubicBezTo>
                  <a:pt x="411" y="83"/>
                  <a:pt x="411" y="99"/>
                  <a:pt x="411" y="115"/>
                </a:cubicBezTo>
                <a:cubicBezTo>
                  <a:pt x="411" y="123"/>
                  <a:pt x="411" y="134"/>
                  <a:pt x="408" y="137"/>
                </a:cubicBezTo>
                <a:cubicBezTo>
                  <a:pt x="405" y="141"/>
                  <a:pt x="398" y="139"/>
                  <a:pt x="395" y="141"/>
                </a:cubicBezTo>
                <a:cubicBezTo>
                  <a:pt x="395" y="144"/>
                  <a:pt x="395" y="144"/>
                  <a:pt x="395" y="144"/>
                </a:cubicBezTo>
                <a:cubicBezTo>
                  <a:pt x="421" y="145"/>
                  <a:pt x="448" y="145"/>
                  <a:pt x="474" y="145"/>
                </a:cubicBezTo>
                <a:cubicBezTo>
                  <a:pt x="476" y="137"/>
                  <a:pt x="478" y="128"/>
                  <a:pt x="479" y="119"/>
                </a:cubicBezTo>
                <a:cubicBezTo>
                  <a:pt x="473" y="116"/>
                  <a:pt x="473" y="123"/>
                  <a:pt x="471" y="127"/>
                </a:cubicBezTo>
                <a:cubicBezTo>
                  <a:pt x="467" y="136"/>
                  <a:pt x="460" y="139"/>
                  <a:pt x="447" y="139"/>
                </a:cubicBezTo>
                <a:cubicBezTo>
                  <a:pt x="444" y="139"/>
                  <a:pt x="436" y="139"/>
                  <a:pt x="432" y="137"/>
                </a:cubicBezTo>
                <a:cubicBezTo>
                  <a:pt x="428" y="135"/>
                  <a:pt x="428" y="125"/>
                  <a:pt x="428" y="118"/>
                </a:cubicBezTo>
                <a:cubicBezTo>
                  <a:pt x="428" y="109"/>
                  <a:pt x="428" y="101"/>
                  <a:pt x="428" y="94"/>
                </a:cubicBezTo>
                <a:cubicBezTo>
                  <a:pt x="437" y="96"/>
                  <a:pt x="449" y="92"/>
                  <a:pt x="455" y="96"/>
                </a:cubicBezTo>
                <a:cubicBezTo>
                  <a:pt x="458" y="99"/>
                  <a:pt x="456" y="104"/>
                  <a:pt x="459" y="108"/>
                </a:cubicBezTo>
                <a:cubicBezTo>
                  <a:pt x="463" y="108"/>
                  <a:pt x="463" y="108"/>
                  <a:pt x="463" y="108"/>
                </a:cubicBezTo>
                <a:cubicBezTo>
                  <a:pt x="463" y="74"/>
                  <a:pt x="463" y="74"/>
                  <a:pt x="463" y="74"/>
                </a:cubicBezTo>
                <a:cubicBezTo>
                  <a:pt x="458" y="74"/>
                  <a:pt x="458" y="74"/>
                  <a:pt x="458" y="74"/>
                </a:cubicBezTo>
                <a:cubicBezTo>
                  <a:pt x="457" y="79"/>
                  <a:pt x="458" y="84"/>
                  <a:pt x="454" y="86"/>
                </a:cubicBezTo>
                <a:cubicBezTo>
                  <a:pt x="448" y="89"/>
                  <a:pt x="436" y="86"/>
                  <a:pt x="428" y="87"/>
                </a:cubicBezTo>
                <a:cubicBezTo>
                  <a:pt x="429" y="76"/>
                  <a:pt x="426" y="57"/>
                  <a:pt x="430" y="47"/>
                </a:cubicBezTo>
                <a:cubicBezTo>
                  <a:pt x="441" y="48"/>
                  <a:pt x="453" y="45"/>
                  <a:pt x="460" y="50"/>
                </a:cubicBezTo>
                <a:cubicBezTo>
                  <a:pt x="465" y="53"/>
                  <a:pt x="464" y="60"/>
                  <a:pt x="468" y="65"/>
                </a:cubicBezTo>
                <a:cubicBezTo>
                  <a:pt x="469" y="66"/>
                  <a:pt x="469" y="65"/>
                  <a:pt x="471" y="65"/>
                </a:cubicBezTo>
                <a:cubicBezTo>
                  <a:pt x="471" y="58"/>
                  <a:pt x="470" y="48"/>
                  <a:pt x="469" y="41"/>
                </a:cubicBezTo>
                <a:cubicBezTo>
                  <a:pt x="397" y="41"/>
                  <a:pt x="397" y="41"/>
                  <a:pt x="397" y="41"/>
                </a:cubicBezTo>
                <a:cubicBezTo>
                  <a:pt x="396" y="41"/>
                  <a:pt x="397" y="44"/>
                  <a:pt x="397" y="45"/>
                </a:cubicBezTo>
                <a:moveTo>
                  <a:pt x="495" y="42"/>
                </a:moveTo>
                <a:cubicBezTo>
                  <a:pt x="495" y="45"/>
                  <a:pt x="495" y="45"/>
                  <a:pt x="495" y="45"/>
                </a:cubicBezTo>
                <a:cubicBezTo>
                  <a:pt x="498" y="46"/>
                  <a:pt x="504" y="45"/>
                  <a:pt x="506" y="48"/>
                </a:cubicBezTo>
                <a:cubicBezTo>
                  <a:pt x="509" y="52"/>
                  <a:pt x="508" y="62"/>
                  <a:pt x="508" y="70"/>
                </a:cubicBezTo>
                <a:cubicBezTo>
                  <a:pt x="508" y="117"/>
                  <a:pt x="508" y="117"/>
                  <a:pt x="508" y="117"/>
                </a:cubicBezTo>
                <a:cubicBezTo>
                  <a:pt x="508" y="131"/>
                  <a:pt x="509" y="138"/>
                  <a:pt x="499" y="140"/>
                </a:cubicBezTo>
                <a:cubicBezTo>
                  <a:pt x="498" y="141"/>
                  <a:pt x="493" y="139"/>
                  <a:pt x="494" y="143"/>
                </a:cubicBezTo>
                <a:cubicBezTo>
                  <a:pt x="494" y="146"/>
                  <a:pt x="495" y="145"/>
                  <a:pt x="497" y="145"/>
                </a:cubicBezTo>
                <a:cubicBezTo>
                  <a:pt x="508" y="146"/>
                  <a:pt x="523" y="145"/>
                  <a:pt x="533" y="145"/>
                </a:cubicBezTo>
                <a:cubicBezTo>
                  <a:pt x="573" y="145"/>
                  <a:pt x="602" y="127"/>
                  <a:pt x="601" y="88"/>
                </a:cubicBezTo>
                <a:cubicBezTo>
                  <a:pt x="601" y="71"/>
                  <a:pt x="593" y="58"/>
                  <a:pt x="584" y="51"/>
                </a:cubicBezTo>
                <a:cubicBezTo>
                  <a:pt x="564" y="37"/>
                  <a:pt x="530" y="42"/>
                  <a:pt x="496" y="41"/>
                </a:cubicBezTo>
                <a:cubicBezTo>
                  <a:pt x="495" y="41"/>
                  <a:pt x="495" y="41"/>
                  <a:pt x="495" y="42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43"/>
          <p:cNvSpPr/>
          <p:nvPr/>
        </p:nvSpPr>
        <p:spPr>
          <a:xfrm>
            <a:off x="8528040" y="4547880"/>
            <a:ext cx="36360" cy="61920"/>
          </a:xfrm>
          <a:custGeom>
            <a:avLst/>
            <a:gdLst/>
            <a:ahLst/>
            <a:rect l="l" t="t" r="r" b="b"/>
            <a:pathLst>
              <a:path w="57" h="97">
                <a:moveTo>
                  <a:pt x="3" y="6"/>
                </a:moveTo>
                <a:cubicBezTo>
                  <a:pt x="38" y="0"/>
                  <a:pt x="57" y="18"/>
                  <a:pt x="57" y="51"/>
                </a:cubicBezTo>
                <a:cubicBezTo>
                  <a:pt x="57" y="74"/>
                  <a:pt x="46" y="94"/>
                  <a:pt x="22" y="97"/>
                </a:cubicBezTo>
                <a:cubicBezTo>
                  <a:pt x="16" y="97"/>
                  <a:pt x="9" y="97"/>
                  <a:pt x="6" y="94"/>
                </a:cubicBezTo>
                <a:cubicBezTo>
                  <a:pt x="0" y="89"/>
                  <a:pt x="2" y="62"/>
                  <a:pt x="2" y="51"/>
                </a:cubicBezTo>
                <a:cubicBezTo>
                  <a:pt x="2" y="35"/>
                  <a:pt x="1" y="20"/>
                  <a:pt x="3" y="6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44"/>
          <p:cNvSpPr/>
          <p:nvPr/>
        </p:nvSpPr>
        <p:spPr>
          <a:xfrm>
            <a:off x="8420040" y="4663080"/>
            <a:ext cx="86760" cy="135720"/>
          </a:xfrm>
          <a:custGeom>
            <a:avLst/>
            <a:gdLst/>
            <a:ahLst/>
            <a:rect l="l" t="t" r="r" b="b"/>
            <a:pathLst>
              <a:path w="136" h="212">
                <a:moveTo>
                  <a:pt x="123" y="13"/>
                </a:moveTo>
                <a:cubicBezTo>
                  <a:pt x="123" y="43"/>
                  <a:pt x="123" y="43"/>
                  <a:pt x="123" y="43"/>
                </a:cubicBezTo>
                <a:cubicBezTo>
                  <a:pt x="104" y="36"/>
                  <a:pt x="59" y="24"/>
                  <a:pt x="46" y="44"/>
                </a:cubicBezTo>
                <a:cubicBezTo>
                  <a:pt x="43" y="49"/>
                  <a:pt x="42" y="57"/>
                  <a:pt x="44" y="64"/>
                </a:cubicBezTo>
                <a:cubicBezTo>
                  <a:pt x="48" y="74"/>
                  <a:pt x="64" y="80"/>
                  <a:pt x="75" y="85"/>
                </a:cubicBezTo>
                <a:cubicBezTo>
                  <a:pt x="99" y="96"/>
                  <a:pt x="124" y="106"/>
                  <a:pt x="132" y="133"/>
                </a:cubicBezTo>
                <a:cubicBezTo>
                  <a:pt x="136" y="145"/>
                  <a:pt x="135" y="163"/>
                  <a:pt x="129" y="176"/>
                </a:cubicBezTo>
                <a:cubicBezTo>
                  <a:pt x="120" y="194"/>
                  <a:pt x="100" y="206"/>
                  <a:pt x="77" y="209"/>
                </a:cubicBezTo>
                <a:cubicBezTo>
                  <a:pt x="52" y="212"/>
                  <a:pt x="27" y="207"/>
                  <a:pt x="5" y="200"/>
                </a:cubicBezTo>
                <a:cubicBezTo>
                  <a:pt x="5" y="170"/>
                  <a:pt x="5" y="170"/>
                  <a:pt x="5" y="170"/>
                </a:cubicBezTo>
                <a:cubicBezTo>
                  <a:pt x="27" y="178"/>
                  <a:pt x="79" y="190"/>
                  <a:pt x="90" y="166"/>
                </a:cubicBezTo>
                <a:cubicBezTo>
                  <a:pt x="93" y="161"/>
                  <a:pt x="94" y="153"/>
                  <a:pt x="91" y="146"/>
                </a:cubicBezTo>
                <a:cubicBezTo>
                  <a:pt x="86" y="133"/>
                  <a:pt x="64" y="126"/>
                  <a:pt x="51" y="119"/>
                </a:cubicBezTo>
                <a:cubicBezTo>
                  <a:pt x="26" y="107"/>
                  <a:pt x="0" y="94"/>
                  <a:pt x="2" y="57"/>
                </a:cubicBezTo>
                <a:cubicBezTo>
                  <a:pt x="3" y="38"/>
                  <a:pt x="12" y="27"/>
                  <a:pt x="24" y="18"/>
                </a:cubicBezTo>
                <a:cubicBezTo>
                  <a:pt x="47" y="2"/>
                  <a:pt x="94" y="0"/>
                  <a:pt x="123" y="13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45"/>
          <p:cNvSpPr/>
          <p:nvPr/>
        </p:nvSpPr>
        <p:spPr>
          <a:xfrm>
            <a:off x="8192160" y="4667760"/>
            <a:ext cx="101880" cy="127800"/>
          </a:xfrm>
          <a:custGeom>
            <a:avLst/>
            <a:gdLst/>
            <a:ahLst/>
            <a:rect l="l" t="t" r="r" b="b"/>
            <a:pathLst>
              <a:path w="160" h="200">
                <a:moveTo>
                  <a:pt x="0" y="0"/>
                </a:moveTo>
                <a:cubicBezTo>
                  <a:pt x="60" y="0"/>
                  <a:pt x="60" y="0"/>
                  <a:pt x="60" y="0"/>
                </a:cubicBezTo>
                <a:cubicBezTo>
                  <a:pt x="81" y="48"/>
                  <a:pt x="102" y="95"/>
                  <a:pt x="122" y="144"/>
                </a:cubicBezTo>
                <a:cubicBezTo>
                  <a:pt x="123" y="97"/>
                  <a:pt x="123" y="48"/>
                  <a:pt x="123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60" y="200"/>
                  <a:pt x="160" y="200"/>
                  <a:pt x="160" y="200"/>
                </a:cubicBezTo>
                <a:cubicBezTo>
                  <a:pt x="107" y="200"/>
                  <a:pt x="107" y="200"/>
                  <a:pt x="107" y="200"/>
                </a:cubicBezTo>
                <a:cubicBezTo>
                  <a:pt x="83" y="149"/>
                  <a:pt x="61" y="95"/>
                  <a:pt x="37" y="43"/>
                </a:cubicBezTo>
                <a:cubicBezTo>
                  <a:pt x="37" y="200"/>
                  <a:pt x="37" y="200"/>
                  <a:pt x="37" y="200"/>
                </a:cubicBezTo>
                <a:cubicBezTo>
                  <a:pt x="0" y="200"/>
                  <a:pt x="0" y="200"/>
                  <a:pt x="0" y="200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46"/>
          <p:cNvSpPr/>
          <p:nvPr/>
        </p:nvSpPr>
        <p:spPr>
          <a:xfrm>
            <a:off x="8304840" y="4667760"/>
            <a:ext cx="112680" cy="127800"/>
          </a:xfrm>
          <a:custGeom>
            <a:avLst/>
            <a:gdLst/>
            <a:ahLst/>
            <a:rect l="l" t="t" r="r" b="b"/>
            <a:pathLst>
              <a:path w="176" h="200">
                <a:moveTo>
                  <a:pt x="48" y="0"/>
                </a:moveTo>
                <a:cubicBezTo>
                  <a:pt x="63" y="29"/>
                  <a:pt x="77" y="58"/>
                  <a:pt x="92" y="88"/>
                </a:cubicBezTo>
                <a:cubicBezTo>
                  <a:pt x="107" y="59"/>
                  <a:pt x="121" y="29"/>
                  <a:pt x="136" y="0"/>
                </a:cubicBezTo>
                <a:cubicBezTo>
                  <a:pt x="176" y="0"/>
                  <a:pt x="176" y="0"/>
                  <a:pt x="176" y="0"/>
                </a:cubicBezTo>
                <a:cubicBezTo>
                  <a:pt x="157" y="36"/>
                  <a:pt x="137" y="72"/>
                  <a:pt x="117" y="109"/>
                </a:cubicBezTo>
                <a:cubicBezTo>
                  <a:pt x="115" y="114"/>
                  <a:pt x="110" y="120"/>
                  <a:pt x="109" y="125"/>
                </a:cubicBezTo>
                <a:cubicBezTo>
                  <a:pt x="108" y="130"/>
                  <a:pt x="109" y="137"/>
                  <a:pt x="109" y="144"/>
                </a:cubicBezTo>
                <a:cubicBezTo>
                  <a:pt x="109" y="200"/>
                  <a:pt x="109" y="200"/>
                  <a:pt x="109" y="200"/>
                </a:cubicBezTo>
                <a:cubicBezTo>
                  <a:pt x="66" y="200"/>
                  <a:pt x="66" y="200"/>
                  <a:pt x="66" y="200"/>
                </a:cubicBezTo>
                <a:cubicBezTo>
                  <a:pt x="66" y="143"/>
                  <a:pt x="66" y="143"/>
                  <a:pt x="66" y="143"/>
                </a:cubicBezTo>
                <a:cubicBezTo>
                  <a:pt x="66" y="137"/>
                  <a:pt x="67" y="130"/>
                  <a:pt x="66" y="124"/>
                </a:cubicBezTo>
                <a:cubicBezTo>
                  <a:pt x="66" y="120"/>
                  <a:pt x="61" y="113"/>
                  <a:pt x="58" y="108"/>
                </a:cubicBezTo>
                <a:cubicBezTo>
                  <a:pt x="39" y="73"/>
                  <a:pt x="19" y="36"/>
                  <a:pt x="1" y="0"/>
                </a:cubicBezTo>
                <a:cubicBezTo>
                  <a:pt x="0" y="0"/>
                  <a:pt x="2" y="0"/>
                  <a:pt x="2" y="0"/>
                </a:cubicBezTo>
                <a:lnTo>
                  <a:pt x="48" y="0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47"/>
          <p:cNvSpPr/>
          <p:nvPr/>
        </p:nvSpPr>
        <p:spPr>
          <a:xfrm>
            <a:off x="8525880" y="4667040"/>
            <a:ext cx="80280" cy="128160"/>
          </a:xfrm>
          <a:custGeom>
            <a:avLst/>
            <a:gdLst/>
            <a:ahLst/>
            <a:rect l="l" t="t" r="r" b="b"/>
            <a:pathLst>
              <a:path w="126" h="201">
                <a:moveTo>
                  <a:pt x="1" y="1"/>
                </a:moveTo>
                <a:cubicBezTo>
                  <a:pt x="41" y="1"/>
                  <a:pt x="82" y="0"/>
                  <a:pt x="122" y="1"/>
                </a:cubicBezTo>
                <a:cubicBezTo>
                  <a:pt x="122" y="29"/>
                  <a:pt x="122" y="29"/>
                  <a:pt x="122" y="29"/>
                </a:cubicBezTo>
                <a:cubicBezTo>
                  <a:pt x="96" y="30"/>
                  <a:pt x="69" y="29"/>
                  <a:pt x="42" y="30"/>
                </a:cubicBezTo>
                <a:cubicBezTo>
                  <a:pt x="41" y="46"/>
                  <a:pt x="43" y="66"/>
                  <a:pt x="41" y="83"/>
                </a:cubicBezTo>
                <a:cubicBezTo>
                  <a:pt x="65" y="84"/>
                  <a:pt x="90" y="83"/>
                  <a:pt x="115" y="83"/>
                </a:cubicBezTo>
                <a:cubicBezTo>
                  <a:pt x="115" y="112"/>
                  <a:pt x="115" y="112"/>
                  <a:pt x="115" y="112"/>
                </a:cubicBezTo>
                <a:cubicBezTo>
                  <a:pt x="42" y="112"/>
                  <a:pt x="42" y="112"/>
                  <a:pt x="42" y="112"/>
                </a:cubicBezTo>
                <a:cubicBezTo>
                  <a:pt x="41" y="131"/>
                  <a:pt x="43" y="154"/>
                  <a:pt x="41" y="173"/>
                </a:cubicBezTo>
                <a:cubicBezTo>
                  <a:pt x="125" y="173"/>
                  <a:pt x="125" y="173"/>
                  <a:pt x="125" y="173"/>
                </a:cubicBezTo>
                <a:cubicBezTo>
                  <a:pt x="126" y="181"/>
                  <a:pt x="125" y="192"/>
                  <a:pt x="125" y="201"/>
                </a:cubicBezTo>
                <a:cubicBezTo>
                  <a:pt x="1" y="201"/>
                  <a:pt x="1" y="201"/>
                  <a:pt x="1" y="201"/>
                </a:cubicBezTo>
                <a:cubicBezTo>
                  <a:pt x="1" y="2"/>
                  <a:pt x="1" y="2"/>
                  <a:pt x="1" y="2"/>
                </a:cubicBezTo>
                <a:cubicBezTo>
                  <a:pt x="0" y="1"/>
                  <a:pt x="0" y="1"/>
                  <a:pt x="1" y="1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48"/>
          <p:cNvSpPr/>
          <p:nvPr/>
        </p:nvSpPr>
        <p:spPr>
          <a:xfrm>
            <a:off x="8607960" y="4776840"/>
            <a:ext cx="22320" cy="21960"/>
          </a:xfrm>
          <a:custGeom>
            <a:avLst/>
            <a:gdLst/>
            <a:ahLst/>
            <a:rect l="l" t="t" r="r" b="b"/>
            <a:pathLst>
              <a:path w="35" h="35">
                <a:moveTo>
                  <a:pt x="14" y="2"/>
                </a:moveTo>
                <a:cubicBezTo>
                  <a:pt x="24" y="0"/>
                  <a:pt x="32" y="7"/>
                  <a:pt x="32" y="16"/>
                </a:cubicBezTo>
                <a:cubicBezTo>
                  <a:pt x="31" y="31"/>
                  <a:pt x="10" y="35"/>
                  <a:pt x="4" y="22"/>
                </a:cubicBezTo>
                <a:cubicBezTo>
                  <a:pt x="0" y="13"/>
                  <a:pt x="4" y="4"/>
                  <a:pt x="14" y="2"/>
                </a:cubicBezTo>
                <a:moveTo>
                  <a:pt x="6" y="20"/>
                </a:moveTo>
                <a:cubicBezTo>
                  <a:pt x="11" y="34"/>
                  <a:pt x="35" y="26"/>
                  <a:pt x="28" y="10"/>
                </a:cubicBezTo>
                <a:cubicBezTo>
                  <a:pt x="26" y="6"/>
                  <a:pt x="21" y="3"/>
                  <a:pt x="15" y="4"/>
                </a:cubicBezTo>
                <a:cubicBezTo>
                  <a:pt x="8" y="6"/>
                  <a:pt x="4" y="13"/>
                  <a:pt x="6" y="20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49"/>
          <p:cNvSpPr/>
          <p:nvPr/>
        </p:nvSpPr>
        <p:spPr>
          <a:xfrm>
            <a:off x="8615160" y="4781160"/>
            <a:ext cx="8640" cy="11880"/>
          </a:xfrm>
          <a:custGeom>
            <a:avLst/>
            <a:gdLst/>
            <a:ahLst/>
            <a:rect l="l" t="t" r="r" b="b"/>
            <a:pathLst>
              <a:path w="14" h="19">
                <a:moveTo>
                  <a:pt x="1" y="0"/>
                </a:moveTo>
                <a:cubicBezTo>
                  <a:pt x="5" y="0"/>
                  <a:pt x="9" y="0"/>
                  <a:pt x="12" y="2"/>
                </a:cubicBezTo>
                <a:cubicBezTo>
                  <a:pt x="14" y="5"/>
                  <a:pt x="13" y="10"/>
                  <a:pt x="9" y="10"/>
                </a:cubicBezTo>
                <a:cubicBezTo>
                  <a:pt x="10" y="12"/>
                  <a:pt x="12" y="14"/>
                  <a:pt x="13" y="16"/>
                </a:cubicBezTo>
                <a:cubicBezTo>
                  <a:pt x="7" y="19"/>
                  <a:pt x="9" y="9"/>
                  <a:pt x="4" y="10"/>
                </a:cubicBezTo>
                <a:cubicBezTo>
                  <a:pt x="3" y="11"/>
                  <a:pt x="4" y="15"/>
                  <a:pt x="3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1" y="12"/>
                  <a:pt x="0" y="4"/>
                  <a:pt x="1" y="0"/>
                </a:cubicBezTo>
                <a:moveTo>
                  <a:pt x="3" y="8"/>
                </a:moveTo>
                <a:cubicBezTo>
                  <a:pt x="7" y="8"/>
                  <a:pt x="11" y="8"/>
                  <a:pt x="10" y="4"/>
                </a:cubicBezTo>
                <a:cubicBezTo>
                  <a:pt x="9" y="2"/>
                  <a:pt x="6" y="2"/>
                  <a:pt x="3" y="2"/>
                </a:cubicBezTo>
                <a:lnTo>
                  <a:pt x="3" y="8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50"/>
          <p:cNvSpPr/>
          <p:nvPr/>
        </p:nvSpPr>
        <p:spPr>
          <a:xfrm>
            <a:off x="8199000" y="4376520"/>
            <a:ext cx="81720" cy="115920"/>
          </a:xfrm>
          <a:custGeom>
            <a:avLst/>
            <a:gdLst/>
            <a:ahLst/>
            <a:rect l="l" t="t" r="r" b="b"/>
            <a:pathLst>
              <a:path w="303" h="428">
                <a:moveTo>
                  <a:pt x="0" y="428"/>
                </a:moveTo>
                <a:lnTo>
                  <a:pt x="0" y="0"/>
                </a:lnTo>
                <a:lnTo>
                  <a:pt x="88" y="0"/>
                </a:lnTo>
                <a:lnTo>
                  <a:pt x="88" y="355"/>
                </a:lnTo>
                <a:lnTo>
                  <a:pt x="303" y="355"/>
                </a:lnTo>
                <a:lnTo>
                  <a:pt x="303" y="428"/>
                </a:lnTo>
                <a:lnTo>
                  <a:pt x="0" y="428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51"/>
          <p:cNvSpPr/>
          <p:nvPr/>
        </p:nvSpPr>
        <p:spPr>
          <a:xfrm>
            <a:off x="8292600" y="4375440"/>
            <a:ext cx="108000" cy="117000"/>
          </a:xfrm>
          <a:custGeom>
            <a:avLst/>
            <a:gdLst/>
            <a:ahLst/>
            <a:rect l="l" t="t" r="r" b="b"/>
            <a:pathLst>
              <a:path w="399" h="432">
                <a:moveTo>
                  <a:pt x="0" y="432"/>
                </a:moveTo>
                <a:lnTo>
                  <a:pt x="147" y="205"/>
                </a:lnTo>
                <a:lnTo>
                  <a:pt x="14" y="0"/>
                </a:lnTo>
                <a:lnTo>
                  <a:pt x="116" y="0"/>
                </a:lnTo>
                <a:lnTo>
                  <a:pt x="201" y="139"/>
                </a:lnTo>
                <a:lnTo>
                  <a:pt x="286" y="0"/>
                </a:lnTo>
                <a:lnTo>
                  <a:pt x="388" y="0"/>
                </a:lnTo>
                <a:lnTo>
                  <a:pt x="253" y="210"/>
                </a:lnTo>
                <a:lnTo>
                  <a:pt x="399" y="432"/>
                </a:lnTo>
                <a:lnTo>
                  <a:pt x="295" y="432"/>
                </a:lnTo>
                <a:lnTo>
                  <a:pt x="201" y="283"/>
                </a:lnTo>
                <a:lnTo>
                  <a:pt x="104" y="432"/>
                </a:lnTo>
                <a:lnTo>
                  <a:pt x="0" y="432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52"/>
          <p:cNvSpPr/>
          <p:nvPr/>
        </p:nvSpPr>
        <p:spPr>
          <a:xfrm>
            <a:off x="8420040" y="4375440"/>
            <a:ext cx="79560" cy="117000"/>
          </a:xfrm>
          <a:custGeom>
            <a:avLst/>
            <a:gdLst/>
            <a:ahLst/>
            <a:rect l="l" t="t" r="r" b="b"/>
            <a:pathLst>
              <a:path w="295" h="432">
                <a:moveTo>
                  <a:pt x="0" y="432"/>
                </a:moveTo>
                <a:lnTo>
                  <a:pt x="0" y="0"/>
                </a:lnTo>
                <a:lnTo>
                  <a:pt x="295" y="0"/>
                </a:lnTo>
                <a:lnTo>
                  <a:pt x="295" y="73"/>
                </a:lnTo>
                <a:lnTo>
                  <a:pt x="88" y="73"/>
                </a:lnTo>
                <a:lnTo>
                  <a:pt x="88" y="174"/>
                </a:lnTo>
                <a:lnTo>
                  <a:pt x="267" y="174"/>
                </a:lnTo>
                <a:lnTo>
                  <a:pt x="267" y="248"/>
                </a:lnTo>
                <a:lnTo>
                  <a:pt x="88" y="248"/>
                </a:lnTo>
                <a:lnTo>
                  <a:pt x="88" y="432"/>
                </a:lnTo>
                <a:lnTo>
                  <a:pt x="0" y="432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53"/>
          <p:cNvSpPr/>
          <p:nvPr/>
        </p:nvSpPr>
        <p:spPr>
          <a:xfrm>
            <a:off x="8517600" y="4375440"/>
            <a:ext cx="92520" cy="117000"/>
          </a:xfrm>
          <a:custGeom>
            <a:avLst/>
            <a:gdLst/>
            <a:ahLst/>
            <a:rect l="l" t="t" r="r" b="b"/>
            <a:pathLst>
              <a:path w="343" h="432">
                <a:moveTo>
                  <a:pt x="128" y="432"/>
                </a:moveTo>
                <a:lnTo>
                  <a:pt x="128" y="73"/>
                </a:lnTo>
                <a:lnTo>
                  <a:pt x="0" y="73"/>
                </a:lnTo>
                <a:lnTo>
                  <a:pt x="0" y="0"/>
                </a:lnTo>
                <a:lnTo>
                  <a:pt x="343" y="0"/>
                </a:lnTo>
                <a:lnTo>
                  <a:pt x="343" y="73"/>
                </a:lnTo>
                <a:lnTo>
                  <a:pt x="215" y="73"/>
                </a:lnTo>
                <a:lnTo>
                  <a:pt x="215" y="432"/>
                </a:lnTo>
                <a:lnTo>
                  <a:pt x="128" y="432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54"/>
          <p:cNvSpPr/>
          <p:nvPr/>
        </p:nvSpPr>
        <p:spPr>
          <a:xfrm>
            <a:off x="738360" y="4510800"/>
            <a:ext cx="94680" cy="138600"/>
          </a:xfrm>
          <a:custGeom>
            <a:avLst/>
            <a:gdLst/>
            <a:ahLst/>
            <a:rect l="l" t="t" r="r" b="b"/>
            <a:pathLst>
              <a:path w="246" h="359">
                <a:moveTo>
                  <a:pt x="246" y="359"/>
                </a:moveTo>
                <a:lnTo>
                  <a:pt x="0" y="359"/>
                </a:lnTo>
                <a:lnTo>
                  <a:pt x="0" y="0"/>
                </a:lnTo>
                <a:lnTo>
                  <a:pt x="92" y="0"/>
                </a:lnTo>
                <a:lnTo>
                  <a:pt x="92" y="277"/>
                </a:lnTo>
                <a:lnTo>
                  <a:pt x="246" y="277"/>
                </a:lnTo>
                <a:lnTo>
                  <a:pt x="246" y="3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55"/>
          <p:cNvSpPr/>
          <p:nvPr/>
        </p:nvSpPr>
        <p:spPr>
          <a:xfrm>
            <a:off x="851400" y="4510800"/>
            <a:ext cx="119160" cy="140400"/>
          </a:xfrm>
          <a:custGeom>
            <a:avLst/>
            <a:gdLst/>
            <a:ahLst/>
            <a:rect l="l" t="t" r="r" b="b"/>
            <a:pathLst>
              <a:path w="131" h="154">
                <a:moveTo>
                  <a:pt x="39" y="0"/>
                </a:moveTo>
                <a:cubicBezTo>
                  <a:pt x="39" y="95"/>
                  <a:pt x="39" y="95"/>
                  <a:pt x="39" y="95"/>
                </a:cubicBezTo>
                <a:cubicBezTo>
                  <a:pt x="39" y="108"/>
                  <a:pt x="51" y="121"/>
                  <a:pt x="66" y="121"/>
                </a:cubicBezTo>
                <a:cubicBezTo>
                  <a:pt x="80" y="121"/>
                  <a:pt x="92" y="108"/>
                  <a:pt x="92" y="95"/>
                </a:cubicBezTo>
                <a:cubicBezTo>
                  <a:pt x="92" y="0"/>
                  <a:pt x="92" y="0"/>
                  <a:pt x="92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31" y="95"/>
                  <a:pt x="131" y="95"/>
                  <a:pt x="131" y="95"/>
                </a:cubicBezTo>
                <a:cubicBezTo>
                  <a:pt x="131" y="134"/>
                  <a:pt x="94" y="154"/>
                  <a:pt x="65" y="154"/>
                </a:cubicBezTo>
                <a:cubicBezTo>
                  <a:pt x="36" y="154"/>
                  <a:pt x="0" y="135"/>
                  <a:pt x="0" y="95"/>
                </a:cubicBezTo>
                <a:cubicBezTo>
                  <a:pt x="0" y="0"/>
                  <a:pt x="0" y="0"/>
                  <a:pt x="0" y="0"/>
                </a:cubicBezTo>
                <a:lnTo>
                  <a:pt x="3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56"/>
          <p:cNvSpPr/>
          <p:nvPr/>
        </p:nvSpPr>
        <p:spPr>
          <a:xfrm>
            <a:off x="1148400" y="4509360"/>
            <a:ext cx="143280" cy="143280"/>
          </a:xfrm>
          <a:custGeom>
            <a:avLst/>
            <a:gdLst/>
            <a:ahLst/>
            <a:rect l="l" t="t" r="r" b="b"/>
            <a:pathLst>
              <a:path w="157" h="157">
                <a:moveTo>
                  <a:pt x="157" y="79"/>
                </a:moveTo>
                <a:cubicBezTo>
                  <a:pt x="157" y="126"/>
                  <a:pt x="121" y="157"/>
                  <a:pt x="79" y="157"/>
                </a:cubicBezTo>
                <a:cubicBezTo>
                  <a:pt x="36" y="157"/>
                  <a:pt x="0" y="126"/>
                  <a:pt x="0" y="79"/>
                </a:cubicBezTo>
                <a:cubicBezTo>
                  <a:pt x="0" y="31"/>
                  <a:pt x="36" y="0"/>
                  <a:pt x="79" y="0"/>
                </a:cubicBezTo>
                <a:cubicBezTo>
                  <a:pt x="121" y="0"/>
                  <a:pt x="157" y="32"/>
                  <a:pt x="157" y="79"/>
                </a:cubicBezTo>
                <a:close/>
                <a:moveTo>
                  <a:pt x="79" y="122"/>
                </a:moveTo>
                <a:cubicBezTo>
                  <a:pt x="98" y="122"/>
                  <a:pt x="118" y="111"/>
                  <a:pt x="118" y="79"/>
                </a:cubicBezTo>
                <a:cubicBezTo>
                  <a:pt x="118" y="47"/>
                  <a:pt x="98" y="35"/>
                  <a:pt x="78" y="35"/>
                </a:cubicBezTo>
                <a:cubicBezTo>
                  <a:pt x="58" y="35"/>
                  <a:pt x="39" y="49"/>
                  <a:pt x="39" y="79"/>
                </a:cubicBezTo>
                <a:cubicBezTo>
                  <a:pt x="39" y="108"/>
                  <a:pt x="59" y="122"/>
                  <a:pt x="79" y="12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57"/>
          <p:cNvSpPr/>
          <p:nvPr/>
        </p:nvSpPr>
        <p:spPr>
          <a:xfrm>
            <a:off x="1316520" y="4510800"/>
            <a:ext cx="91080" cy="138600"/>
          </a:xfrm>
          <a:custGeom>
            <a:avLst/>
            <a:gdLst/>
            <a:ahLst/>
            <a:rect l="l" t="t" r="r" b="b"/>
            <a:pathLst>
              <a:path w="236" h="359">
                <a:moveTo>
                  <a:pt x="236" y="81"/>
                </a:moveTo>
                <a:lnTo>
                  <a:pt x="90" y="81"/>
                </a:lnTo>
                <a:lnTo>
                  <a:pt x="90" y="147"/>
                </a:lnTo>
                <a:lnTo>
                  <a:pt x="234" y="147"/>
                </a:lnTo>
                <a:lnTo>
                  <a:pt x="234" y="227"/>
                </a:lnTo>
                <a:lnTo>
                  <a:pt x="90" y="227"/>
                </a:lnTo>
                <a:lnTo>
                  <a:pt x="90" y="359"/>
                </a:lnTo>
                <a:lnTo>
                  <a:pt x="0" y="359"/>
                </a:lnTo>
                <a:lnTo>
                  <a:pt x="0" y="0"/>
                </a:lnTo>
                <a:lnTo>
                  <a:pt x="236" y="0"/>
                </a:lnTo>
                <a:lnTo>
                  <a:pt x="236" y="8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58"/>
          <p:cNvSpPr/>
          <p:nvPr/>
        </p:nvSpPr>
        <p:spPr>
          <a:xfrm>
            <a:off x="1435320" y="4510800"/>
            <a:ext cx="113040" cy="138600"/>
          </a:xfrm>
          <a:custGeom>
            <a:avLst/>
            <a:gdLst/>
            <a:ahLst/>
            <a:rect l="l" t="t" r="r" b="b"/>
            <a:pathLst>
              <a:path w="293" h="359">
                <a:moveTo>
                  <a:pt x="293" y="0"/>
                </a:moveTo>
                <a:lnTo>
                  <a:pt x="293" y="81"/>
                </a:lnTo>
                <a:lnTo>
                  <a:pt x="191" y="81"/>
                </a:lnTo>
                <a:lnTo>
                  <a:pt x="191" y="359"/>
                </a:lnTo>
                <a:lnTo>
                  <a:pt x="99" y="359"/>
                </a:lnTo>
                <a:lnTo>
                  <a:pt x="99" y="81"/>
                </a:lnTo>
                <a:lnTo>
                  <a:pt x="0" y="81"/>
                </a:lnTo>
                <a:lnTo>
                  <a:pt x="0" y="0"/>
                </a:lnTo>
                <a:lnTo>
                  <a:pt x="29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59"/>
          <p:cNvSpPr/>
          <p:nvPr/>
        </p:nvSpPr>
        <p:spPr>
          <a:xfrm>
            <a:off x="774720" y="4326480"/>
            <a:ext cx="138600" cy="113040"/>
          </a:xfrm>
          <a:custGeom>
            <a:avLst/>
            <a:gdLst/>
            <a:ahLst/>
            <a:rect l="l" t="t" r="r" b="b"/>
            <a:pathLst>
              <a:path w="359" h="293">
                <a:moveTo>
                  <a:pt x="0" y="293"/>
                </a:moveTo>
                <a:lnTo>
                  <a:pt x="180" y="114"/>
                </a:lnTo>
                <a:lnTo>
                  <a:pt x="359" y="293"/>
                </a:lnTo>
                <a:lnTo>
                  <a:pt x="359" y="178"/>
                </a:lnTo>
                <a:lnTo>
                  <a:pt x="180" y="0"/>
                </a:lnTo>
                <a:lnTo>
                  <a:pt x="0" y="180"/>
                </a:lnTo>
                <a:lnTo>
                  <a:pt x="0" y="29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60"/>
          <p:cNvSpPr/>
          <p:nvPr/>
        </p:nvSpPr>
        <p:spPr>
          <a:xfrm>
            <a:off x="589320" y="4510800"/>
            <a:ext cx="113760" cy="138600"/>
          </a:xfrm>
          <a:custGeom>
            <a:avLst/>
            <a:gdLst/>
            <a:ahLst/>
            <a:rect l="l" t="t" r="r" b="b"/>
            <a:pathLst>
              <a:path w="295" h="359">
                <a:moveTo>
                  <a:pt x="295" y="359"/>
                </a:moveTo>
                <a:lnTo>
                  <a:pt x="116" y="180"/>
                </a:lnTo>
                <a:lnTo>
                  <a:pt x="295" y="0"/>
                </a:lnTo>
                <a:lnTo>
                  <a:pt x="182" y="0"/>
                </a:lnTo>
                <a:lnTo>
                  <a:pt x="0" y="180"/>
                </a:lnTo>
                <a:lnTo>
                  <a:pt x="179" y="359"/>
                </a:lnTo>
                <a:lnTo>
                  <a:pt x="295" y="3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61"/>
          <p:cNvSpPr/>
          <p:nvPr/>
        </p:nvSpPr>
        <p:spPr>
          <a:xfrm>
            <a:off x="774720" y="4721400"/>
            <a:ext cx="138600" cy="113760"/>
          </a:xfrm>
          <a:custGeom>
            <a:avLst/>
            <a:gdLst/>
            <a:ahLst/>
            <a:rect l="l" t="t" r="r" b="b"/>
            <a:pathLst>
              <a:path w="359" h="295">
                <a:moveTo>
                  <a:pt x="359" y="2"/>
                </a:moveTo>
                <a:lnTo>
                  <a:pt x="180" y="182"/>
                </a:lnTo>
                <a:lnTo>
                  <a:pt x="0" y="0"/>
                </a:lnTo>
                <a:lnTo>
                  <a:pt x="0" y="115"/>
                </a:lnTo>
                <a:lnTo>
                  <a:pt x="180" y="295"/>
                </a:lnTo>
                <a:lnTo>
                  <a:pt x="359" y="118"/>
                </a:lnTo>
                <a:lnTo>
                  <a:pt x="359" y="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62"/>
          <p:cNvSpPr/>
          <p:nvPr/>
        </p:nvSpPr>
        <p:spPr>
          <a:xfrm>
            <a:off x="1079640" y="4600800"/>
            <a:ext cx="72000" cy="48600"/>
          </a:xfrm>
          <a:custGeom>
            <a:avLst/>
            <a:gdLst/>
            <a:ahLst/>
            <a:rect l="l" t="t" r="r" b="b"/>
            <a:pathLst>
              <a:path w="187" h="127">
                <a:moveTo>
                  <a:pt x="0" y="57"/>
                </a:moveTo>
                <a:lnTo>
                  <a:pt x="71" y="127"/>
                </a:lnTo>
                <a:lnTo>
                  <a:pt x="187" y="127"/>
                </a:lnTo>
                <a:lnTo>
                  <a:pt x="57" y="0"/>
                </a:lnTo>
                <a:lnTo>
                  <a:pt x="0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63"/>
          <p:cNvSpPr/>
          <p:nvPr/>
        </p:nvSpPr>
        <p:spPr>
          <a:xfrm>
            <a:off x="1079640" y="4510800"/>
            <a:ext cx="72000" cy="50040"/>
          </a:xfrm>
          <a:custGeom>
            <a:avLst/>
            <a:gdLst/>
            <a:ahLst/>
            <a:rect l="l" t="t" r="r" b="b"/>
            <a:pathLst>
              <a:path w="187" h="130">
                <a:moveTo>
                  <a:pt x="57" y="130"/>
                </a:moveTo>
                <a:lnTo>
                  <a:pt x="187" y="0"/>
                </a:lnTo>
                <a:lnTo>
                  <a:pt x="74" y="0"/>
                </a:lnTo>
                <a:lnTo>
                  <a:pt x="0" y="74"/>
                </a:lnTo>
                <a:lnTo>
                  <a:pt x="57" y="1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64"/>
          <p:cNvSpPr/>
          <p:nvPr/>
        </p:nvSpPr>
        <p:spPr>
          <a:xfrm>
            <a:off x="985680" y="4512240"/>
            <a:ext cx="113040" cy="137520"/>
          </a:xfrm>
          <a:custGeom>
            <a:avLst/>
            <a:gdLst/>
            <a:ahLst/>
            <a:rect l="l" t="t" r="r" b="b"/>
            <a:pathLst>
              <a:path w="293" h="356">
                <a:moveTo>
                  <a:pt x="0" y="0"/>
                </a:moveTo>
                <a:lnTo>
                  <a:pt x="177" y="177"/>
                </a:lnTo>
                <a:lnTo>
                  <a:pt x="0" y="356"/>
                </a:lnTo>
                <a:lnTo>
                  <a:pt x="113" y="356"/>
                </a:lnTo>
                <a:lnTo>
                  <a:pt x="293" y="177"/>
                </a:lnTo>
                <a:lnTo>
                  <a:pt x="11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CustomShape 1"/>
          <p:cNvSpPr/>
          <p:nvPr/>
        </p:nvSpPr>
        <p:spPr>
          <a:xfrm>
            <a:off x="315360" y="4893480"/>
            <a:ext cx="661320" cy="16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8760" rIns="68760" tIns="34200" bIns="34200"/>
          <a:p>
            <a:pPr>
              <a:lnSpc>
                <a:spcPct val="100000"/>
              </a:lnSpc>
            </a:pPr>
            <a:r>
              <a:rPr lang="ru-RU" sz="600" spc="-1" strike="noStrike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www.luxoft.com</a:t>
            </a:r>
            <a:endParaRPr/>
          </a:p>
        </p:txBody>
      </p:sp>
      <p:sp>
        <p:nvSpPr>
          <p:cNvPr id="351" name="CustomShape 2"/>
          <p:cNvSpPr/>
          <p:nvPr/>
        </p:nvSpPr>
        <p:spPr>
          <a:xfrm>
            <a:off x="8588160" y="5087520"/>
            <a:ext cx="555480" cy="57240"/>
          </a:xfrm>
          <a:custGeom>
            <a:avLst/>
            <a:gdLst/>
            <a:ah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CustomShape 3"/>
          <p:cNvSpPr/>
          <p:nvPr/>
        </p:nvSpPr>
        <p:spPr>
          <a:xfrm>
            <a:off x="5724360" y="5087520"/>
            <a:ext cx="2863440" cy="57960"/>
          </a:xfrm>
          <a:custGeom>
            <a:avLst/>
            <a:gdLst/>
            <a:ah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CustomShape 4"/>
          <p:cNvSpPr/>
          <p:nvPr/>
        </p:nvSpPr>
        <p:spPr>
          <a:xfrm>
            <a:off x="0" y="5087520"/>
            <a:ext cx="2862000" cy="57960"/>
          </a:xfrm>
          <a:prstGeom prst="rect">
            <a:avLst/>
          </a:prstGeom>
          <a:solidFill>
            <a:srgbClr val="043b7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CustomShape 5"/>
          <p:cNvSpPr/>
          <p:nvPr/>
        </p:nvSpPr>
        <p:spPr>
          <a:xfrm>
            <a:off x="2862360" y="5087520"/>
            <a:ext cx="2862000" cy="57960"/>
          </a:xfrm>
          <a:prstGeom prst="rect">
            <a:avLst/>
          </a:prstGeom>
          <a:solidFill>
            <a:srgbClr val="c0195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CustomShape 6"/>
          <p:cNvSpPr/>
          <p:nvPr/>
        </p:nvSpPr>
        <p:spPr>
          <a:xfrm>
            <a:off x="8542440" y="4909680"/>
            <a:ext cx="42480" cy="61920"/>
          </a:xfrm>
          <a:custGeom>
            <a:avLst/>
            <a:gdLst/>
            <a:ahLst/>
            <a:rect l="l" t="t" r="r" b="b"/>
            <a:pathLst>
              <a:path w="246" h="359">
                <a:moveTo>
                  <a:pt x="246" y="359"/>
                </a:moveTo>
                <a:lnTo>
                  <a:pt x="0" y="359"/>
                </a:lnTo>
                <a:lnTo>
                  <a:pt x="0" y="0"/>
                </a:lnTo>
                <a:lnTo>
                  <a:pt x="92" y="0"/>
                </a:lnTo>
                <a:lnTo>
                  <a:pt x="92" y="277"/>
                </a:lnTo>
                <a:lnTo>
                  <a:pt x="246" y="277"/>
                </a:lnTo>
                <a:lnTo>
                  <a:pt x="246" y="359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CustomShape 7"/>
          <p:cNvSpPr/>
          <p:nvPr/>
        </p:nvSpPr>
        <p:spPr>
          <a:xfrm>
            <a:off x="8593200" y="4909680"/>
            <a:ext cx="53280" cy="62640"/>
          </a:xfrm>
          <a:custGeom>
            <a:avLst/>
            <a:gdLst/>
            <a:ahLst/>
            <a:rect l="l" t="t" r="r" b="b"/>
            <a:pathLst>
              <a:path w="131" h="154">
                <a:moveTo>
                  <a:pt x="39" y="0"/>
                </a:moveTo>
                <a:cubicBezTo>
                  <a:pt x="39" y="95"/>
                  <a:pt x="39" y="95"/>
                  <a:pt x="39" y="95"/>
                </a:cubicBezTo>
                <a:cubicBezTo>
                  <a:pt x="39" y="108"/>
                  <a:pt x="51" y="121"/>
                  <a:pt x="66" y="121"/>
                </a:cubicBezTo>
                <a:cubicBezTo>
                  <a:pt x="80" y="121"/>
                  <a:pt x="92" y="108"/>
                  <a:pt x="92" y="95"/>
                </a:cubicBezTo>
                <a:cubicBezTo>
                  <a:pt x="92" y="0"/>
                  <a:pt x="92" y="0"/>
                  <a:pt x="92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31" y="95"/>
                  <a:pt x="131" y="95"/>
                  <a:pt x="131" y="95"/>
                </a:cubicBezTo>
                <a:cubicBezTo>
                  <a:pt x="131" y="134"/>
                  <a:pt x="94" y="154"/>
                  <a:pt x="65" y="154"/>
                </a:cubicBezTo>
                <a:cubicBezTo>
                  <a:pt x="36" y="154"/>
                  <a:pt x="0" y="135"/>
                  <a:pt x="0" y="95"/>
                </a:cubicBezTo>
                <a:cubicBezTo>
                  <a:pt x="0" y="0"/>
                  <a:pt x="0" y="0"/>
                  <a:pt x="0" y="0"/>
                </a:cubicBezTo>
                <a:lnTo>
                  <a:pt x="39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CustomShape 8"/>
          <p:cNvSpPr/>
          <p:nvPr/>
        </p:nvSpPr>
        <p:spPr>
          <a:xfrm>
            <a:off x="8726400" y="4908960"/>
            <a:ext cx="64080" cy="64080"/>
          </a:xfrm>
          <a:custGeom>
            <a:avLst/>
            <a:gdLst/>
            <a:ahLst/>
            <a:rect l="l" t="t" r="r" b="b"/>
            <a:pathLst>
              <a:path w="157" h="157">
                <a:moveTo>
                  <a:pt x="157" y="79"/>
                </a:moveTo>
                <a:cubicBezTo>
                  <a:pt x="157" y="126"/>
                  <a:pt x="121" y="157"/>
                  <a:pt x="79" y="157"/>
                </a:cubicBezTo>
                <a:cubicBezTo>
                  <a:pt x="36" y="157"/>
                  <a:pt x="0" y="126"/>
                  <a:pt x="0" y="79"/>
                </a:cubicBezTo>
                <a:cubicBezTo>
                  <a:pt x="0" y="31"/>
                  <a:pt x="36" y="0"/>
                  <a:pt x="79" y="0"/>
                </a:cubicBezTo>
                <a:cubicBezTo>
                  <a:pt x="121" y="0"/>
                  <a:pt x="157" y="32"/>
                  <a:pt x="157" y="79"/>
                </a:cubicBezTo>
                <a:close/>
                <a:moveTo>
                  <a:pt x="79" y="122"/>
                </a:moveTo>
                <a:cubicBezTo>
                  <a:pt x="98" y="122"/>
                  <a:pt x="118" y="111"/>
                  <a:pt x="118" y="79"/>
                </a:cubicBezTo>
                <a:cubicBezTo>
                  <a:pt x="118" y="47"/>
                  <a:pt x="98" y="35"/>
                  <a:pt x="78" y="35"/>
                </a:cubicBezTo>
                <a:cubicBezTo>
                  <a:pt x="58" y="35"/>
                  <a:pt x="39" y="49"/>
                  <a:pt x="39" y="79"/>
                </a:cubicBezTo>
                <a:cubicBezTo>
                  <a:pt x="39" y="108"/>
                  <a:pt x="59" y="122"/>
                  <a:pt x="79" y="122"/>
                </a:cubicBez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CustomShape 9"/>
          <p:cNvSpPr/>
          <p:nvPr/>
        </p:nvSpPr>
        <p:spPr>
          <a:xfrm>
            <a:off x="8801640" y="4909680"/>
            <a:ext cx="40680" cy="61920"/>
          </a:xfrm>
          <a:custGeom>
            <a:avLst/>
            <a:gdLst/>
            <a:ahLst/>
            <a:rect l="l" t="t" r="r" b="b"/>
            <a:pathLst>
              <a:path w="236" h="359">
                <a:moveTo>
                  <a:pt x="236" y="81"/>
                </a:moveTo>
                <a:lnTo>
                  <a:pt x="90" y="81"/>
                </a:lnTo>
                <a:lnTo>
                  <a:pt x="90" y="147"/>
                </a:lnTo>
                <a:lnTo>
                  <a:pt x="234" y="147"/>
                </a:lnTo>
                <a:lnTo>
                  <a:pt x="234" y="227"/>
                </a:lnTo>
                <a:lnTo>
                  <a:pt x="90" y="227"/>
                </a:lnTo>
                <a:lnTo>
                  <a:pt x="90" y="359"/>
                </a:lnTo>
                <a:lnTo>
                  <a:pt x="0" y="359"/>
                </a:lnTo>
                <a:lnTo>
                  <a:pt x="0" y="0"/>
                </a:lnTo>
                <a:lnTo>
                  <a:pt x="236" y="0"/>
                </a:lnTo>
                <a:lnTo>
                  <a:pt x="236" y="81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CustomShape 10"/>
          <p:cNvSpPr/>
          <p:nvPr/>
        </p:nvSpPr>
        <p:spPr>
          <a:xfrm>
            <a:off x="8854920" y="4909680"/>
            <a:ext cx="50400" cy="61920"/>
          </a:xfrm>
          <a:custGeom>
            <a:avLst/>
            <a:gdLst/>
            <a:ahLst/>
            <a:rect l="l" t="t" r="r" b="b"/>
            <a:pathLst>
              <a:path w="293" h="359">
                <a:moveTo>
                  <a:pt x="293" y="0"/>
                </a:moveTo>
                <a:lnTo>
                  <a:pt x="293" y="81"/>
                </a:lnTo>
                <a:lnTo>
                  <a:pt x="191" y="81"/>
                </a:lnTo>
                <a:lnTo>
                  <a:pt x="191" y="359"/>
                </a:lnTo>
                <a:lnTo>
                  <a:pt x="99" y="359"/>
                </a:lnTo>
                <a:lnTo>
                  <a:pt x="99" y="81"/>
                </a:lnTo>
                <a:lnTo>
                  <a:pt x="0" y="81"/>
                </a:lnTo>
                <a:lnTo>
                  <a:pt x="0" y="0"/>
                </a:lnTo>
                <a:lnTo>
                  <a:pt x="293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11"/>
          <p:cNvSpPr/>
          <p:nvPr/>
        </p:nvSpPr>
        <p:spPr>
          <a:xfrm>
            <a:off x="8558640" y="4826880"/>
            <a:ext cx="61920" cy="50400"/>
          </a:xfrm>
          <a:custGeom>
            <a:avLst/>
            <a:gdLst/>
            <a:ahLst/>
            <a:rect l="l" t="t" r="r" b="b"/>
            <a:pathLst>
              <a:path w="359" h="293">
                <a:moveTo>
                  <a:pt x="0" y="293"/>
                </a:moveTo>
                <a:lnTo>
                  <a:pt x="180" y="114"/>
                </a:lnTo>
                <a:lnTo>
                  <a:pt x="359" y="293"/>
                </a:lnTo>
                <a:lnTo>
                  <a:pt x="359" y="178"/>
                </a:lnTo>
                <a:lnTo>
                  <a:pt x="180" y="0"/>
                </a:lnTo>
                <a:lnTo>
                  <a:pt x="0" y="180"/>
                </a:lnTo>
                <a:lnTo>
                  <a:pt x="0" y="293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CustomShape 12"/>
          <p:cNvSpPr/>
          <p:nvPr/>
        </p:nvSpPr>
        <p:spPr>
          <a:xfrm>
            <a:off x="8475480" y="4909680"/>
            <a:ext cx="50760" cy="61920"/>
          </a:xfrm>
          <a:custGeom>
            <a:avLst/>
            <a:gdLst/>
            <a:ahLst/>
            <a:rect l="l" t="t" r="r" b="b"/>
            <a:pathLst>
              <a:path w="295" h="359">
                <a:moveTo>
                  <a:pt x="295" y="359"/>
                </a:moveTo>
                <a:lnTo>
                  <a:pt x="116" y="180"/>
                </a:lnTo>
                <a:lnTo>
                  <a:pt x="295" y="0"/>
                </a:lnTo>
                <a:lnTo>
                  <a:pt x="182" y="0"/>
                </a:lnTo>
                <a:lnTo>
                  <a:pt x="0" y="180"/>
                </a:lnTo>
                <a:lnTo>
                  <a:pt x="179" y="359"/>
                </a:lnTo>
                <a:lnTo>
                  <a:pt x="295" y="359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stomShape 13"/>
          <p:cNvSpPr/>
          <p:nvPr/>
        </p:nvSpPr>
        <p:spPr>
          <a:xfrm>
            <a:off x="8558640" y="5004000"/>
            <a:ext cx="61920" cy="50760"/>
          </a:xfrm>
          <a:custGeom>
            <a:avLst/>
            <a:gdLst/>
            <a:ahLst/>
            <a:rect l="l" t="t" r="r" b="b"/>
            <a:pathLst>
              <a:path w="359" h="295">
                <a:moveTo>
                  <a:pt x="359" y="2"/>
                </a:moveTo>
                <a:lnTo>
                  <a:pt x="180" y="182"/>
                </a:lnTo>
                <a:lnTo>
                  <a:pt x="0" y="0"/>
                </a:lnTo>
                <a:lnTo>
                  <a:pt x="0" y="115"/>
                </a:lnTo>
                <a:lnTo>
                  <a:pt x="180" y="295"/>
                </a:lnTo>
                <a:lnTo>
                  <a:pt x="359" y="118"/>
                </a:lnTo>
                <a:lnTo>
                  <a:pt x="359" y="2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CustomShape 14"/>
          <p:cNvSpPr/>
          <p:nvPr/>
        </p:nvSpPr>
        <p:spPr>
          <a:xfrm>
            <a:off x="8695440" y="4950000"/>
            <a:ext cx="32040" cy="21600"/>
          </a:xfrm>
          <a:custGeom>
            <a:avLst/>
            <a:gdLst/>
            <a:ahLst/>
            <a:rect l="l" t="t" r="r" b="b"/>
            <a:pathLst>
              <a:path w="187" h="127">
                <a:moveTo>
                  <a:pt x="0" y="57"/>
                </a:moveTo>
                <a:lnTo>
                  <a:pt x="71" y="127"/>
                </a:lnTo>
                <a:lnTo>
                  <a:pt x="187" y="127"/>
                </a:lnTo>
                <a:lnTo>
                  <a:pt x="57" y="0"/>
                </a:lnTo>
                <a:lnTo>
                  <a:pt x="0" y="57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CustomShape 15"/>
          <p:cNvSpPr/>
          <p:nvPr/>
        </p:nvSpPr>
        <p:spPr>
          <a:xfrm>
            <a:off x="8695440" y="4909680"/>
            <a:ext cx="32040" cy="22320"/>
          </a:xfrm>
          <a:custGeom>
            <a:avLst/>
            <a:gdLst/>
            <a:ahLst/>
            <a:rect l="l" t="t" r="r" b="b"/>
            <a:pathLst>
              <a:path w="187" h="130">
                <a:moveTo>
                  <a:pt x="57" y="130"/>
                </a:moveTo>
                <a:lnTo>
                  <a:pt x="187" y="0"/>
                </a:lnTo>
                <a:lnTo>
                  <a:pt x="74" y="0"/>
                </a:lnTo>
                <a:lnTo>
                  <a:pt x="0" y="74"/>
                </a:lnTo>
                <a:lnTo>
                  <a:pt x="57" y="13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CustomShape 16"/>
          <p:cNvSpPr/>
          <p:nvPr/>
        </p:nvSpPr>
        <p:spPr>
          <a:xfrm>
            <a:off x="8653320" y="4910040"/>
            <a:ext cx="50400" cy="61560"/>
          </a:xfrm>
          <a:custGeom>
            <a:avLst/>
            <a:gdLst/>
            <a:ahLst/>
            <a:rect l="l" t="t" r="r" b="b"/>
            <a:pathLst>
              <a:path w="293" h="356">
                <a:moveTo>
                  <a:pt x="0" y="0"/>
                </a:moveTo>
                <a:lnTo>
                  <a:pt x="177" y="177"/>
                </a:lnTo>
                <a:lnTo>
                  <a:pt x="0" y="356"/>
                </a:lnTo>
                <a:lnTo>
                  <a:pt x="113" y="356"/>
                </a:lnTo>
                <a:lnTo>
                  <a:pt x="293" y="177"/>
                </a:lnTo>
                <a:lnTo>
                  <a:pt x="11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PlaceHolder 17"/>
          <p:cNvSpPr>
            <a:spLocks noGrp="1"/>
          </p:cNvSpPr>
          <p:nvPr>
            <p:ph type="title"/>
          </p:nvPr>
        </p:nvSpPr>
        <p:spPr>
          <a:xfrm>
            <a:off x="286920" y="273960"/>
            <a:ext cx="8593200" cy="376560"/>
          </a:xfrm>
          <a:prstGeom prst="rect">
            <a:avLst/>
          </a:prstGeom>
        </p:spPr>
        <p:txBody>
          <a:bodyPr lIns="68760" rIns="68760" tIns="34200" bIns="34200" anchor="ctr"/>
          <a:p>
            <a:pPr>
              <a:lnSpc>
                <a:spcPct val="100000"/>
              </a:lnSpc>
            </a:pPr>
            <a:r>
              <a:rPr b="1" lang="en-US" sz="2300" spc="-1" strike="noStrike">
                <a:solidFill>
                  <a:srgbClr val="eb571c"/>
                </a:solidFill>
                <a:uFill>
                  <a:solidFill>
                    <a:srgbClr val="ffffff"/>
                  </a:solidFill>
                </a:uFill>
                <a:latin typeface="Arial"/>
                <a:ea typeface="Open Sans"/>
              </a:rPr>
              <a:t>Edit Title</a:t>
            </a:r>
            <a:endParaRPr/>
          </a:p>
        </p:txBody>
      </p:sp>
      <p:sp>
        <p:nvSpPr>
          <p:cNvPr id="367" name="PlaceHolder 18"/>
          <p:cNvSpPr>
            <a:spLocks noGrp="1"/>
          </p:cNvSpPr>
          <p:nvPr>
            <p:ph type="body"/>
          </p:nvPr>
        </p:nvSpPr>
        <p:spPr>
          <a:xfrm>
            <a:off x="286920" y="897840"/>
            <a:ext cx="8593560" cy="3756240"/>
          </a:xfrm>
          <a:prstGeom prst="rect">
            <a:avLst/>
          </a:prstGeom>
        </p:spPr>
        <p:txBody>
          <a:bodyPr lIns="68760" rIns="68760" tIns="34200" bIns="3420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/>
          </a:p>
          <a:p>
            <a:pPr marL="270000" indent="-269640">
              <a:lnSpc>
                <a:spcPct val="100000"/>
              </a:lnSpc>
              <a:buClr>
                <a:srgbClr val="eb571c"/>
              </a:buClr>
              <a:buFont typeface="Wingdings" charset="2"/>
              <a:buChar char=""/>
            </a:pPr>
            <a:r>
              <a:rPr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структурыClick to edit content</a:t>
            </a:r>
            <a:endParaRPr/>
          </a:p>
          <a:p>
            <a:pPr lvl="1" marL="514440" indent="-269640">
              <a:lnSpc>
                <a:spcPct val="100000"/>
              </a:lnSpc>
              <a:buClr>
                <a:srgbClr val="eb571c"/>
              </a:buClr>
              <a:buFont typeface="Arial"/>
              <a:buChar char="­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  <a:endParaRPr/>
          </a:p>
          <a:p>
            <a:pPr lvl="2" marL="857160" indent="-269640">
              <a:lnSpc>
                <a:spcPct val="100000"/>
              </a:lnSpc>
              <a:buClr>
                <a:srgbClr val="24447d"/>
              </a:buClr>
              <a:buFont typeface="Wingdings" charset="2"/>
              <a:buChar char="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  <a:endParaRPr/>
          </a:p>
          <a:p>
            <a:pPr lvl="3" marL="1200240" indent="-269640">
              <a:lnSpc>
                <a:spcPct val="100000"/>
              </a:lnSpc>
              <a:buClr>
                <a:srgbClr val="24447d"/>
              </a:buClr>
              <a:buFont typeface="Arial"/>
              <a:buChar char="­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  <a:endParaRPr/>
          </a:p>
          <a:p>
            <a:pPr lvl="4" marL="1542960" indent="-269640">
              <a:lnSpc>
                <a:spcPct val="100000"/>
              </a:lnSpc>
              <a:buClr>
                <a:srgbClr val="eb571c"/>
              </a:buClr>
              <a:buFont typeface="Wingdings" charset="2"/>
              <a:buChar char="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  <a:endParaRPr/>
          </a:p>
        </p:txBody>
      </p:sp>
      <p:sp>
        <p:nvSpPr>
          <p:cNvPr id="368" name="PlaceHolder 19"/>
          <p:cNvSpPr>
            <a:spLocks noGrp="1"/>
          </p:cNvSpPr>
          <p:nvPr>
            <p:ph type="sldNum"/>
          </p:nvPr>
        </p:nvSpPr>
        <p:spPr>
          <a:xfrm>
            <a:off x="3264840" y="4842000"/>
            <a:ext cx="2057040" cy="2743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9925FAAA-EC40-4C92-AA2E-B77E4AF45399}" type="slidenum">
              <a:rPr lang="ru-RU" sz="700" spc="-1" strike="no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&lt;номер&gt;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CustomShape 1"/>
          <p:cNvSpPr/>
          <p:nvPr/>
        </p:nvSpPr>
        <p:spPr>
          <a:xfrm>
            <a:off x="315360" y="4893480"/>
            <a:ext cx="661320" cy="16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8760" rIns="68760" tIns="34200" bIns="34200"/>
          <a:p>
            <a:pPr>
              <a:lnSpc>
                <a:spcPct val="100000"/>
              </a:lnSpc>
            </a:pPr>
            <a:r>
              <a:rPr lang="ru-RU" sz="600" spc="-1" strike="noStrike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www.luxoft.com</a:t>
            </a:r>
            <a:endParaRPr/>
          </a:p>
        </p:txBody>
      </p:sp>
      <p:sp>
        <p:nvSpPr>
          <p:cNvPr id="404" name="CustomShape 2"/>
          <p:cNvSpPr/>
          <p:nvPr/>
        </p:nvSpPr>
        <p:spPr>
          <a:xfrm>
            <a:off x="8588160" y="5087520"/>
            <a:ext cx="555480" cy="57240"/>
          </a:xfrm>
          <a:custGeom>
            <a:avLst/>
            <a:gdLst/>
            <a:ah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CustomShape 3"/>
          <p:cNvSpPr/>
          <p:nvPr/>
        </p:nvSpPr>
        <p:spPr>
          <a:xfrm>
            <a:off x="5724360" y="5087520"/>
            <a:ext cx="2863440" cy="57960"/>
          </a:xfrm>
          <a:custGeom>
            <a:avLst/>
            <a:gdLst/>
            <a:ah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CustomShape 4"/>
          <p:cNvSpPr/>
          <p:nvPr/>
        </p:nvSpPr>
        <p:spPr>
          <a:xfrm>
            <a:off x="0" y="5087520"/>
            <a:ext cx="2862000" cy="57960"/>
          </a:xfrm>
          <a:prstGeom prst="rect">
            <a:avLst/>
          </a:prstGeom>
          <a:solidFill>
            <a:srgbClr val="043b7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CustomShape 5"/>
          <p:cNvSpPr/>
          <p:nvPr/>
        </p:nvSpPr>
        <p:spPr>
          <a:xfrm>
            <a:off x="2862360" y="5087520"/>
            <a:ext cx="2862000" cy="57960"/>
          </a:xfrm>
          <a:prstGeom prst="rect">
            <a:avLst/>
          </a:prstGeom>
          <a:solidFill>
            <a:srgbClr val="c0195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CustomShape 6"/>
          <p:cNvSpPr/>
          <p:nvPr/>
        </p:nvSpPr>
        <p:spPr>
          <a:xfrm>
            <a:off x="8542440" y="4909680"/>
            <a:ext cx="42480" cy="61920"/>
          </a:xfrm>
          <a:custGeom>
            <a:avLst/>
            <a:gdLst/>
            <a:ahLst/>
            <a:rect l="l" t="t" r="r" b="b"/>
            <a:pathLst>
              <a:path w="246" h="359">
                <a:moveTo>
                  <a:pt x="246" y="359"/>
                </a:moveTo>
                <a:lnTo>
                  <a:pt x="0" y="359"/>
                </a:lnTo>
                <a:lnTo>
                  <a:pt x="0" y="0"/>
                </a:lnTo>
                <a:lnTo>
                  <a:pt x="92" y="0"/>
                </a:lnTo>
                <a:lnTo>
                  <a:pt x="92" y="277"/>
                </a:lnTo>
                <a:lnTo>
                  <a:pt x="246" y="277"/>
                </a:lnTo>
                <a:lnTo>
                  <a:pt x="246" y="359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CustomShape 7"/>
          <p:cNvSpPr/>
          <p:nvPr/>
        </p:nvSpPr>
        <p:spPr>
          <a:xfrm>
            <a:off x="8593200" y="4909680"/>
            <a:ext cx="53280" cy="62640"/>
          </a:xfrm>
          <a:custGeom>
            <a:avLst/>
            <a:gdLst/>
            <a:ahLst/>
            <a:rect l="l" t="t" r="r" b="b"/>
            <a:pathLst>
              <a:path w="131" h="154">
                <a:moveTo>
                  <a:pt x="39" y="0"/>
                </a:moveTo>
                <a:cubicBezTo>
                  <a:pt x="39" y="95"/>
                  <a:pt x="39" y="95"/>
                  <a:pt x="39" y="95"/>
                </a:cubicBezTo>
                <a:cubicBezTo>
                  <a:pt x="39" y="108"/>
                  <a:pt x="51" y="121"/>
                  <a:pt x="66" y="121"/>
                </a:cubicBezTo>
                <a:cubicBezTo>
                  <a:pt x="80" y="121"/>
                  <a:pt x="92" y="108"/>
                  <a:pt x="92" y="95"/>
                </a:cubicBezTo>
                <a:cubicBezTo>
                  <a:pt x="92" y="0"/>
                  <a:pt x="92" y="0"/>
                  <a:pt x="92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31" y="95"/>
                  <a:pt x="131" y="95"/>
                  <a:pt x="131" y="95"/>
                </a:cubicBezTo>
                <a:cubicBezTo>
                  <a:pt x="131" y="134"/>
                  <a:pt x="94" y="154"/>
                  <a:pt x="65" y="154"/>
                </a:cubicBezTo>
                <a:cubicBezTo>
                  <a:pt x="36" y="154"/>
                  <a:pt x="0" y="135"/>
                  <a:pt x="0" y="95"/>
                </a:cubicBezTo>
                <a:cubicBezTo>
                  <a:pt x="0" y="0"/>
                  <a:pt x="0" y="0"/>
                  <a:pt x="0" y="0"/>
                </a:cubicBezTo>
                <a:lnTo>
                  <a:pt x="39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CustomShape 8"/>
          <p:cNvSpPr/>
          <p:nvPr/>
        </p:nvSpPr>
        <p:spPr>
          <a:xfrm>
            <a:off x="8726400" y="4908960"/>
            <a:ext cx="64080" cy="64080"/>
          </a:xfrm>
          <a:custGeom>
            <a:avLst/>
            <a:gdLst/>
            <a:ahLst/>
            <a:rect l="l" t="t" r="r" b="b"/>
            <a:pathLst>
              <a:path w="157" h="157">
                <a:moveTo>
                  <a:pt x="157" y="79"/>
                </a:moveTo>
                <a:cubicBezTo>
                  <a:pt x="157" y="126"/>
                  <a:pt x="121" y="157"/>
                  <a:pt x="79" y="157"/>
                </a:cubicBezTo>
                <a:cubicBezTo>
                  <a:pt x="36" y="157"/>
                  <a:pt x="0" y="126"/>
                  <a:pt x="0" y="79"/>
                </a:cubicBezTo>
                <a:cubicBezTo>
                  <a:pt x="0" y="31"/>
                  <a:pt x="36" y="0"/>
                  <a:pt x="79" y="0"/>
                </a:cubicBezTo>
                <a:cubicBezTo>
                  <a:pt x="121" y="0"/>
                  <a:pt x="157" y="32"/>
                  <a:pt x="157" y="79"/>
                </a:cubicBezTo>
                <a:close/>
                <a:moveTo>
                  <a:pt x="79" y="122"/>
                </a:moveTo>
                <a:cubicBezTo>
                  <a:pt x="98" y="122"/>
                  <a:pt x="118" y="111"/>
                  <a:pt x="118" y="79"/>
                </a:cubicBezTo>
                <a:cubicBezTo>
                  <a:pt x="118" y="47"/>
                  <a:pt x="98" y="35"/>
                  <a:pt x="78" y="35"/>
                </a:cubicBezTo>
                <a:cubicBezTo>
                  <a:pt x="58" y="35"/>
                  <a:pt x="39" y="49"/>
                  <a:pt x="39" y="79"/>
                </a:cubicBezTo>
                <a:cubicBezTo>
                  <a:pt x="39" y="108"/>
                  <a:pt x="59" y="122"/>
                  <a:pt x="79" y="122"/>
                </a:cubicBez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CustomShape 9"/>
          <p:cNvSpPr/>
          <p:nvPr/>
        </p:nvSpPr>
        <p:spPr>
          <a:xfrm>
            <a:off x="8801640" y="4909680"/>
            <a:ext cx="40680" cy="61920"/>
          </a:xfrm>
          <a:custGeom>
            <a:avLst/>
            <a:gdLst/>
            <a:ahLst/>
            <a:rect l="l" t="t" r="r" b="b"/>
            <a:pathLst>
              <a:path w="236" h="359">
                <a:moveTo>
                  <a:pt x="236" y="81"/>
                </a:moveTo>
                <a:lnTo>
                  <a:pt x="90" y="81"/>
                </a:lnTo>
                <a:lnTo>
                  <a:pt x="90" y="147"/>
                </a:lnTo>
                <a:lnTo>
                  <a:pt x="234" y="147"/>
                </a:lnTo>
                <a:lnTo>
                  <a:pt x="234" y="227"/>
                </a:lnTo>
                <a:lnTo>
                  <a:pt x="90" y="227"/>
                </a:lnTo>
                <a:lnTo>
                  <a:pt x="90" y="359"/>
                </a:lnTo>
                <a:lnTo>
                  <a:pt x="0" y="359"/>
                </a:lnTo>
                <a:lnTo>
                  <a:pt x="0" y="0"/>
                </a:lnTo>
                <a:lnTo>
                  <a:pt x="236" y="0"/>
                </a:lnTo>
                <a:lnTo>
                  <a:pt x="236" y="81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CustomShape 10"/>
          <p:cNvSpPr/>
          <p:nvPr/>
        </p:nvSpPr>
        <p:spPr>
          <a:xfrm>
            <a:off x="8854920" y="4909680"/>
            <a:ext cx="50400" cy="61920"/>
          </a:xfrm>
          <a:custGeom>
            <a:avLst/>
            <a:gdLst/>
            <a:ahLst/>
            <a:rect l="l" t="t" r="r" b="b"/>
            <a:pathLst>
              <a:path w="293" h="359">
                <a:moveTo>
                  <a:pt x="293" y="0"/>
                </a:moveTo>
                <a:lnTo>
                  <a:pt x="293" y="81"/>
                </a:lnTo>
                <a:lnTo>
                  <a:pt x="191" y="81"/>
                </a:lnTo>
                <a:lnTo>
                  <a:pt x="191" y="359"/>
                </a:lnTo>
                <a:lnTo>
                  <a:pt x="99" y="359"/>
                </a:lnTo>
                <a:lnTo>
                  <a:pt x="99" y="81"/>
                </a:lnTo>
                <a:lnTo>
                  <a:pt x="0" y="81"/>
                </a:lnTo>
                <a:lnTo>
                  <a:pt x="0" y="0"/>
                </a:lnTo>
                <a:lnTo>
                  <a:pt x="293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CustomShape 11"/>
          <p:cNvSpPr/>
          <p:nvPr/>
        </p:nvSpPr>
        <p:spPr>
          <a:xfrm>
            <a:off x="8558640" y="4826880"/>
            <a:ext cx="61920" cy="50400"/>
          </a:xfrm>
          <a:custGeom>
            <a:avLst/>
            <a:gdLst/>
            <a:ahLst/>
            <a:rect l="l" t="t" r="r" b="b"/>
            <a:pathLst>
              <a:path w="359" h="293">
                <a:moveTo>
                  <a:pt x="0" y="293"/>
                </a:moveTo>
                <a:lnTo>
                  <a:pt x="180" y="114"/>
                </a:lnTo>
                <a:lnTo>
                  <a:pt x="359" y="293"/>
                </a:lnTo>
                <a:lnTo>
                  <a:pt x="359" y="178"/>
                </a:lnTo>
                <a:lnTo>
                  <a:pt x="180" y="0"/>
                </a:lnTo>
                <a:lnTo>
                  <a:pt x="0" y="180"/>
                </a:lnTo>
                <a:lnTo>
                  <a:pt x="0" y="293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CustomShape 12"/>
          <p:cNvSpPr/>
          <p:nvPr/>
        </p:nvSpPr>
        <p:spPr>
          <a:xfrm>
            <a:off x="8475480" y="4909680"/>
            <a:ext cx="50760" cy="61920"/>
          </a:xfrm>
          <a:custGeom>
            <a:avLst/>
            <a:gdLst/>
            <a:ahLst/>
            <a:rect l="l" t="t" r="r" b="b"/>
            <a:pathLst>
              <a:path w="295" h="359">
                <a:moveTo>
                  <a:pt x="295" y="359"/>
                </a:moveTo>
                <a:lnTo>
                  <a:pt x="116" y="180"/>
                </a:lnTo>
                <a:lnTo>
                  <a:pt x="295" y="0"/>
                </a:lnTo>
                <a:lnTo>
                  <a:pt x="182" y="0"/>
                </a:lnTo>
                <a:lnTo>
                  <a:pt x="0" y="180"/>
                </a:lnTo>
                <a:lnTo>
                  <a:pt x="179" y="359"/>
                </a:lnTo>
                <a:lnTo>
                  <a:pt x="295" y="359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CustomShape 13"/>
          <p:cNvSpPr/>
          <p:nvPr/>
        </p:nvSpPr>
        <p:spPr>
          <a:xfrm>
            <a:off x="8558640" y="5004000"/>
            <a:ext cx="61920" cy="50760"/>
          </a:xfrm>
          <a:custGeom>
            <a:avLst/>
            <a:gdLst/>
            <a:ahLst/>
            <a:rect l="l" t="t" r="r" b="b"/>
            <a:pathLst>
              <a:path w="359" h="295">
                <a:moveTo>
                  <a:pt x="359" y="2"/>
                </a:moveTo>
                <a:lnTo>
                  <a:pt x="180" y="182"/>
                </a:lnTo>
                <a:lnTo>
                  <a:pt x="0" y="0"/>
                </a:lnTo>
                <a:lnTo>
                  <a:pt x="0" y="115"/>
                </a:lnTo>
                <a:lnTo>
                  <a:pt x="180" y="295"/>
                </a:lnTo>
                <a:lnTo>
                  <a:pt x="359" y="118"/>
                </a:lnTo>
                <a:lnTo>
                  <a:pt x="359" y="2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CustomShape 14"/>
          <p:cNvSpPr/>
          <p:nvPr/>
        </p:nvSpPr>
        <p:spPr>
          <a:xfrm>
            <a:off x="8695440" y="4950000"/>
            <a:ext cx="32040" cy="21600"/>
          </a:xfrm>
          <a:custGeom>
            <a:avLst/>
            <a:gdLst/>
            <a:ahLst/>
            <a:rect l="l" t="t" r="r" b="b"/>
            <a:pathLst>
              <a:path w="187" h="127">
                <a:moveTo>
                  <a:pt x="0" y="57"/>
                </a:moveTo>
                <a:lnTo>
                  <a:pt x="71" y="127"/>
                </a:lnTo>
                <a:lnTo>
                  <a:pt x="187" y="127"/>
                </a:lnTo>
                <a:lnTo>
                  <a:pt x="57" y="0"/>
                </a:lnTo>
                <a:lnTo>
                  <a:pt x="0" y="57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7" name="CustomShape 15"/>
          <p:cNvSpPr/>
          <p:nvPr/>
        </p:nvSpPr>
        <p:spPr>
          <a:xfrm>
            <a:off x="8695440" y="4909680"/>
            <a:ext cx="32040" cy="22320"/>
          </a:xfrm>
          <a:custGeom>
            <a:avLst/>
            <a:gdLst/>
            <a:ahLst/>
            <a:rect l="l" t="t" r="r" b="b"/>
            <a:pathLst>
              <a:path w="187" h="130">
                <a:moveTo>
                  <a:pt x="57" y="130"/>
                </a:moveTo>
                <a:lnTo>
                  <a:pt x="187" y="0"/>
                </a:lnTo>
                <a:lnTo>
                  <a:pt x="74" y="0"/>
                </a:lnTo>
                <a:lnTo>
                  <a:pt x="0" y="74"/>
                </a:lnTo>
                <a:lnTo>
                  <a:pt x="57" y="13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CustomShape 16"/>
          <p:cNvSpPr/>
          <p:nvPr/>
        </p:nvSpPr>
        <p:spPr>
          <a:xfrm>
            <a:off x="8653320" y="4910040"/>
            <a:ext cx="50400" cy="61560"/>
          </a:xfrm>
          <a:custGeom>
            <a:avLst/>
            <a:gdLst/>
            <a:ahLst/>
            <a:rect l="l" t="t" r="r" b="b"/>
            <a:pathLst>
              <a:path w="293" h="356">
                <a:moveTo>
                  <a:pt x="0" y="0"/>
                </a:moveTo>
                <a:lnTo>
                  <a:pt x="177" y="177"/>
                </a:lnTo>
                <a:lnTo>
                  <a:pt x="0" y="356"/>
                </a:lnTo>
                <a:lnTo>
                  <a:pt x="113" y="356"/>
                </a:lnTo>
                <a:lnTo>
                  <a:pt x="293" y="177"/>
                </a:lnTo>
                <a:lnTo>
                  <a:pt x="11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PlaceHolder 17"/>
          <p:cNvSpPr>
            <a:spLocks noGrp="1"/>
          </p:cNvSpPr>
          <p:nvPr>
            <p:ph type="title"/>
          </p:nvPr>
        </p:nvSpPr>
        <p:spPr>
          <a:xfrm>
            <a:off x="286920" y="273960"/>
            <a:ext cx="8593200" cy="376560"/>
          </a:xfrm>
          <a:prstGeom prst="rect">
            <a:avLst/>
          </a:prstGeom>
        </p:spPr>
        <p:txBody>
          <a:bodyPr lIns="68760" rIns="68760" tIns="34200" bIns="34200" anchor="ctr"/>
          <a:p>
            <a:pPr>
              <a:lnSpc>
                <a:spcPct val="100000"/>
              </a:lnSpc>
            </a:pPr>
            <a:r>
              <a:rPr b="1" lang="en-US" sz="2300" spc="-1" strike="noStrike">
                <a:solidFill>
                  <a:srgbClr val="eb571c"/>
                </a:solidFill>
                <a:uFill>
                  <a:solidFill>
                    <a:srgbClr val="ffffff"/>
                  </a:solidFill>
                </a:uFill>
                <a:latin typeface="Arial"/>
                <a:ea typeface="Open Sans"/>
              </a:rPr>
              <a:t>Edit Title</a:t>
            </a:r>
            <a:endParaRPr/>
          </a:p>
        </p:txBody>
      </p:sp>
      <p:sp>
        <p:nvSpPr>
          <p:cNvPr id="420" name="PlaceHolder 18"/>
          <p:cNvSpPr>
            <a:spLocks noGrp="1"/>
          </p:cNvSpPr>
          <p:nvPr>
            <p:ph type="body"/>
          </p:nvPr>
        </p:nvSpPr>
        <p:spPr>
          <a:xfrm>
            <a:off x="286920" y="897840"/>
            <a:ext cx="4184280" cy="3756240"/>
          </a:xfrm>
          <a:prstGeom prst="rect">
            <a:avLst/>
          </a:prstGeom>
        </p:spPr>
        <p:txBody>
          <a:bodyPr lIns="68760" rIns="68760" tIns="34200" bIns="3420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/>
          </a:p>
          <a:p>
            <a:pPr marL="270000" indent="-269640">
              <a:lnSpc>
                <a:spcPct val="100000"/>
              </a:lnSpc>
              <a:buClr>
                <a:srgbClr val="eb571c"/>
              </a:buClr>
              <a:buFont typeface="Wingdings" charset="2"/>
              <a:buChar char=""/>
            </a:pPr>
            <a:r>
              <a:rPr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структурыClick to edit content</a:t>
            </a:r>
            <a:endParaRPr/>
          </a:p>
          <a:p>
            <a:pPr lvl="1" marL="514440" indent="-269640">
              <a:lnSpc>
                <a:spcPct val="100000"/>
              </a:lnSpc>
              <a:buClr>
                <a:srgbClr val="eb571c"/>
              </a:buClr>
              <a:buFont typeface="Arial"/>
              <a:buChar char="­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  <a:endParaRPr/>
          </a:p>
          <a:p>
            <a:pPr lvl="2" marL="857160" indent="-269640">
              <a:lnSpc>
                <a:spcPct val="100000"/>
              </a:lnSpc>
              <a:buClr>
                <a:srgbClr val="24447d"/>
              </a:buClr>
              <a:buFont typeface="Wingdings" charset="2"/>
              <a:buChar char="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  <a:endParaRPr/>
          </a:p>
          <a:p>
            <a:pPr lvl="3" marL="1200240" indent="-269640">
              <a:lnSpc>
                <a:spcPct val="100000"/>
              </a:lnSpc>
              <a:buClr>
                <a:srgbClr val="24447d"/>
              </a:buClr>
              <a:buFont typeface="Arial"/>
              <a:buChar char="­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  <a:endParaRPr/>
          </a:p>
          <a:p>
            <a:pPr lvl="4" marL="1542960" indent="-269640">
              <a:lnSpc>
                <a:spcPct val="100000"/>
              </a:lnSpc>
              <a:buClr>
                <a:srgbClr val="eb571c"/>
              </a:buClr>
              <a:buFont typeface="Wingdings" charset="2"/>
              <a:buChar char="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  <a:endParaRPr/>
          </a:p>
        </p:txBody>
      </p:sp>
      <p:sp>
        <p:nvSpPr>
          <p:cNvPr id="421" name="PlaceHolder 19"/>
          <p:cNvSpPr>
            <a:spLocks noGrp="1"/>
          </p:cNvSpPr>
          <p:nvPr>
            <p:ph type="body"/>
          </p:nvPr>
        </p:nvSpPr>
        <p:spPr>
          <a:xfrm>
            <a:off x="4695480" y="897840"/>
            <a:ext cx="4184280" cy="3756240"/>
          </a:xfrm>
          <a:prstGeom prst="rect">
            <a:avLst/>
          </a:prstGeom>
        </p:spPr>
        <p:txBody>
          <a:bodyPr lIns="68760" rIns="68760" tIns="34200" bIns="3420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/>
          </a:p>
          <a:p>
            <a:pPr marL="270000" indent="-269640">
              <a:lnSpc>
                <a:spcPct val="100000"/>
              </a:lnSpc>
              <a:buClr>
                <a:srgbClr val="eb571c"/>
              </a:buClr>
              <a:buFont typeface="Wingdings" charset="2"/>
              <a:buChar char=""/>
            </a:pPr>
            <a:r>
              <a:rPr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структурыClick to edit content</a:t>
            </a:r>
            <a:endParaRPr/>
          </a:p>
          <a:p>
            <a:pPr lvl="1" marL="514440" indent="-269640">
              <a:lnSpc>
                <a:spcPct val="100000"/>
              </a:lnSpc>
              <a:buClr>
                <a:srgbClr val="eb571c"/>
              </a:buClr>
              <a:buFont typeface="Arial"/>
              <a:buChar char="­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  <a:endParaRPr/>
          </a:p>
          <a:p>
            <a:pPr lvl="2" marL="857160" indent="-269640">
              <a:lnSpc>
                <a:spcPct val="100000"/>
              </a:lnSpc>
              <a:buClr>
                <a:srgbClr val="24447d"/>
              </a:buClr>
              <a:buFont typeface="Wingdings" charset="2"/>
              <a:buChar char="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  <a:endParaRPr/>
          </a:p>
          <a:p>
            <a:pPr lvl="3" marL="1200240" indent="-269640">
              <a:lnSpc>
                <a:spcPct val="100000"/>
              </a:lnSpc>
              <a:buClr>
                <a:srgbClr val="24447d"/>
              </a:buClr>
              <a:buFont typeface="Arial"/>
              <a:buChar char="­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  <a:endParaRPr/>
          </a:p>
          <a:p>
            <a:pPr lvl="4" marL="1542960" indent="-269640">
              <a:lnSpc>
                <a:spcPct val="100000"/>
              </a:lnSpc>
              <a:buClr>
                <a:srgbClr val="eb571c"/>
              </a:buClr>
              <a:buFont typeface="Wingdings" charset="2"/>
              <a:buChar char="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  <a:endParaRPr/>
          </a:p>
        </p:txBody>
      </p:sp>
      <p:sp>
        <p:nvSpPr>
          <p:cNvPr id="422" name="PlaceHolder 20"/>
          <p:cNvSpPr>
            <a:spLocks noGrp="1"/>
          </p:cNvSpPr>
          <p:nvPr>
            <p:ph type="sldNum"/>
          </p:nvPr>
        </p:nvSpPr>
        <p:spPr>
          <a:xfrm>
            <a:off x="3264840" y="4842000"/>
            <a:ext cx="2057040" cy="2743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B56717CB-44F9-4CC6-BAA2-876097CA9A8E}" type="slidenum">
              <a:rPr lang="ru-RU" sz="700" spc="-1" strike="no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&lt;номер&gt;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CustomShape 1"/>
          <p:cNvSpPr/>
          <p:nvPr/>
        </p:nvSpPr>
        <p:spPr>
          <a:xfrm>
            <a:off x="315360" y="4893480"/>
            <a:ext cx="661320" cy="16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8760" rIns="68760" tIns="34200" bIns="34200"/>
          <a:p>
            <a:pPr>
              <a:lnSpc>
                <a:spcPct val="100000"/>
              </a:lnSpc>
            </a:pPr>
            <a:r>
              <a:rPr lang="ru-RU" sz="600" spc="-1" strike="noStrike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www.luxoft.com</a:t>
            </a:r>
            <a:endParaRPr/>
          </a:p>
        </p:txBody>
      </p:sp>
      <p:sp>
        <p:nvSpPr>
          <p:cNvPr id="458" name="CustomShape 2"/>
          <p:cNvSpPr/>
          <p:nvPr/>
        </p:nvSpPr>
        <p:spPr>
          <a:xfrm>
            <a:off x="8588160" y="5087520"/>
            <a:ext cx="555480" cy="57240"/>
          </a:xfrm>
          <a:custGeom>
            <a:avLst/>
            <a:gdLst/>
            <a:ah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CustomShape 3"/>
          <p:cNvSpPr/>
          <p:nvPr/>
        </p:nvSpPr>
        <p:spPr>
          <a:xfrm>
            <a:off x="5724360" y="5087520"/>
            <a:ext cx="2863440" cy="57960"/>
          </a:xfrm>
          <a:custGeom>
            <a:avLst/>
            <a:gdLst/>
            <a:ah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CustomShape 4"/>
          <p:cNvSpPr/>
          <p:nvPr/>
        </p:nvSpPr>
        <p:spPr>
          <a:xfrm>
            <a:off x="0" y="5087520"/>
            <a:ext cx="2862000" cy="57960"/>
          </a:xfrm>
          <a:prstGeom prst="rect">
            <a:avLst/>
          </a:prstGeom>
          <a:solidFill>
            <a:srgbClr val="043b7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1" name="CustomShape 5"/>
          <p:cNvSpPr/>
          <p:nvPr/>
        </p:nvSpPr>
        <p:spPr>
          <a:xfrm>
            <a:off x="2862360" y="5087520"/>
            <a:ext cx="2862000" cy="57960"/>
          </a:xfrm>
          <a:prstGeom prst="rect">
            <a:avLst/>
          </a:prstGeom>
          <a:solidFill>
            <a:srgbClr val="c0195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2" name="CustomShape 6"/>
          <p:cNvSpPr/>
          <p:nvPr/>
        </p:nvSpPr>
        <p:spPr>
          <a:xfrm>
            <a:off x="8542440" y="4909680"/>
            <a:ext cx="42480" cy="61920"/>
          </a:xfrm>
          <a:custGeom>
            <a:avLst/>
            <a:gdLst/>
            <a:ahLst/>
            <a:rect l="l" t="t" r="r" b="b"/>
            <a:pathLst>
              <a:path w="246" h="359">
                <a:moveTo>
                  <a:pt x="246" y="359"/>
                </a:moveTo>
                <a:lnTo>
                  <a:pt x="0" y="359"/>
                </a:lnTo>
                <a:lnTo>
                  <a:pt x="0" y="0"/>
                </a:lnTo>
                <a:lnTo>
                  <a:pt x="92" y="0"/>
                </a:lnTo>
                <a:lnTo>
                  <a:pt x="92" y="277"/>
                </a:lnTo>
                <a:lnTo>
                  <a:pt x="246" y="277"/>
                </a:lnTo>
                <a:lnTo>
                  <a:pt x="246" y="359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CustomShape 7"/>
          <p:cNvSpPr/>
          <p:nvPr/>
        </p:nvSpPr>
        <p:spPr>
          <a:xfrm>
            <a:off x="8593200" y="4909680"/>
            <a:ext cx="53280" cy="62640"/>
          </a:xfrm>
          <a:custGeom>
            <a:avLst/>
            <a:gdLst/>
            <a:ahLst/>
            <a:rect l="l" t="t" r="r" b="b"/>
            <a:pathLst>
              <a:path w="131" h="154">
                <a:moveTo>
                  <a:pt x="39" y="0"/>
                </a:moveTo>
                <a:cubicBezTo>
                  <a:pt x="39" y="95"/>
                  <a:pt x="39" y="95"/>
                  <a:pt x="39" y="95"/>
                </a:cubicBezTo>
                <a:cubicBezTo>
                  <a:pt x="39" y="108"/>
                  <a:pt x="51" y="121"/>
                  <a:pt x="66" y="121"/>
                </a:cubicBezTo>
                <a:cubicBezTo>
                  <a:pt x="80" y="121"/>
                  <a:pt x="92" y="108"/>
                  <a:pt x="92" y="95"/>
                </a:cubicBezTo>
                <a:cubicBezTo>
                  <a:pt x="92" y="0"/>
                  <a:pt x="92" y="0"/>
                  <a:pt x="92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31" y="95"/>
                  <a:pt x="131" y="95"/>
                  <a:pt x="131" y="95"/>
                </a:cubicBezTo>
                <a:cubicBezTo>
                  <a:pt x="131" y="134"/>
                  <a:pt x="94" y="154"/>
                  <a:pt x="65" y="154"/>
                </a:cubicBezTo>
                <a:cubicBezTo>
                  <a:pt x="36" y="154"/>
                  <a:pt x="0" y="135"/>
                  <a:pt x="0" y="95"/>
                </a:cubicBezTo>
                <a:cubicBezTo>
                  <a:pt x="0" y="0"/>
                  <a:pt x="0" y="0"/>
                  <a:pt x="0" y="0"/>
                </a:cubicBezTo>
                <a:lnTo>
                  <a:pt x="39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CustomShape 8"/>
          <p:cNvSpPr/>
          <p:nvPr/>
        </p:nvSpPr>
        <p:spPr>
          <a:xfrm>
            <a:off x="8726400" y="4908960"/>
            <a:ext cx="64080" cy="64080"/>
          </a:xfrm>
          <a:custGeom>
            <a:avLst/>
            <a:gdLst/>
            <a:ahLst/>
            <a:rect l="l" t="t" r="r" b="b"/>
            <a:pathLst>
              <a:path w="157" h="157">
                <a:moveTo>
                  <a:pt x="157" y="79"/>
                </a:moveTo>
                <a:cubicBezTo>
                  <a:pt x="157" y="126"/>
                  <a:pt x="121" y="157"/>
                  <a:pt x="79" y="157"/>
                </a:cubicBezTo>
                <a:cubicBezTo>
                  <a:pt x="36" y="157"/>
                  <a:pt x="0" y="126"/>
                  <a:pt x="0" y="79"/>
                </a:cubicBezTo>
                <a:cubicBezTo>
                  <a:pt x="0" y="31"/>
                  <a:pt x="36" y="0"/>
                  <a:pt x="79" y="0"/>
                </a:cubicBezTo>
                <a:cubicBezTo>
                  <a:pt x="121" y="0"/>
                  <a:pt x="157" y="32"/>
                  <a:pt x="157" y="79"/>
                </a:cubicBezTo>
                <a:close/>
                <a:moveTo>
                  <a:pt x="79" y="122"/>
                </a:moveTo>
                <a:cubicBezTo>
                  <a:pt x="98" y="122"/>
                  <a:pt x="118" y="111"/>
                  <a:pt x="118" y="79"/>
                </a:cubicBezTo>
                <a:cubicBezTo>
                  <a:pt x="118" y="47"/>
                  <a:pt x="98" y="35"/>
                  <a:pt x="78" y="35"/>
                </a:cubicBezTo>
                <a:cubicBezTo>
                  <a:pt x="58" y="35"/>
                  <a:pt x="39" y="49"/>
                  <a:pt x="39" y="79"/>
                </a:cubicBezTo>
                <a:cubicBezTo>
                  <a:pt x="39" y="108"/>
                  <a:pt x="59" y="122"/>
                  <a:pt x="79" y="122"/>
                </a:cubicBez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CustomShape 9"/>
          <p:cNvSpPr/>
          <p:nvPr/>
        </p:nvSpPr>
        <p:spPr>
          <a:xfrm>
            <a:off x="8801640" y="4909680"/>
            <a:ext cx="40680" cy="61920"/>
          </a:xfrm>
          <a:custGeom>
            <a:avLst/>
            <a:gdLst/>
            <a:ahLst/>
            <a:rect l="l" t="t" r="r" b="b"/>
            <a:pathLst>
              <a:path w="236" h="359">
                <a:moveTo>
                  <a:pt x="236" y="81"/>
                </a:moveTo>
                <a:lnTo>
                  <a:pt x="90" y="81"/>
                </a:lnTo>
                <a:lnTo>
                  <a:pt x="90" y="147"/>
                </a:lnTo>
                <a:lnTo>
                  <a:pt x="234" y="147"/>
                </a:lnTo>
                <a:lnTo>
                  <a:pt x="234" y="227"/>
                </a:lnTo>
                <a:lnTo>
                  <a:pt x="90" y="227"/>
                </a:lnTo>
                <a:lnTo>
                  <a:pt x="90" y="359"/>
                </a:lnTo>
                <a:lnTo>
                  <a:pt x="0" y="359"/>
                </a:lnTo>
                <a:lnTo>
                  <a:pt x="0" y="0"/>
                </a:lnTo>
                <a:lnTo>
                  <a:pt x="236" y="0"/>
                </a:lnTo>
                <a:lnTo>
                  <a:pt x="236" y="81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CustomShape 10"/>
          <p:cNvSpPr/>
          <p:nvPr/>
        </p:nvSpPr>
        <p:spPr>
          <a:xfrm>
            <a:off x="8854920" y="4909680"/>
            <a:ext cx="50400" cy="61920"/>
          </a:xfrm>
          <a:custGeom>
            <a:avLst/>
            <a:gdLst/>
            <a:ahLst/>
            <a:rect l="l" t="t" r="r" b="b"/>
            <a:pathLst>
              <a:path w="293" h="359">
                <a:moveTo>
                  <a:pt x="293" y="0"/>
                </a:moveTo>
                <a:lnTo>
                  <a:pt x="293" y="81"/>
                </a:lnTo>
                <a:lnTo>
                  <a:pt x="191" y="81"/>
                </a:lnTo>
                <a:lnTo>
                  <a:pt x="191" y="359"/>
                </a:lnTo>
                <a:lnTo>
                  <a:pt x="99" y="359"/>
                </a:lnTo>
                <a:lnTo>
                  <a:pt x="99" y="81"/>
                </a:lnTo>
                <a:lnTo>
                  <a:pt x="0" y="81"/>
                </a:lnTo>
                <a:lnTo>
                  <a:pt x="0" y="0"/>
                </a:lnTo>
                <a:lnTo>
                  <a:pt x="293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CustomShape 11"/>
          <p:cNvSpPr/>
          <p:nvPr/>
        </p:nvSpPr>
        <p:spPr>
          <a:xfrm>
            <a:off x="8558640" y="4826880"/>
            <a:ext cx="61920" cy="50400"/>
          </a:xfrm>
          <a:custGeom>
            <a:avLst/>
            <a:gdLst/>
            <a:ahLst/>
            <a:rect l="l" t="t" r="r" b="b"/>
            <a:pathLst>
              <a:path w="359" h="293">
                <a:moveTo>
                  <a:pt x="0" y="293"/>
                </a:moveTo>
                <a:lnTo>
                  <a:pt x="180" y="114"/>
                </a:lnTo>
                <a:lnTo>
                  <a:pt x="359" y="293"/>
                </a:lnTo>
                <a:lnTo>
                  <a:pt x="359" y="178"/>
                </a:lnTo>
                <a:lnTo>
                  <a:pt x="180" y="0"/>
                </a:lnTo>
                <a:lnTo>
                  <a:pt x="0" y="180"/>
                </a:lnTo>
                <a:lnTo>
                  <a:pt x="0" y="293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CustomShape 12"/>
          <p:cNvSpPr/>
          <p:nvPr/>
        </p:nvSpPr>
        <p:spPr>
          <a:xfrm>
            <a:off x="8475480" y="4909680"/>
            <a:ext cx="50760" cy="61920"/>
          </a:xfrm>
          <a:custGeom>
            <a:avLst/>
            <a:gdLst/>
            <a:ahLst/>
            <a:rect l="l" t="t" r="r" b="b"/>
            <a:pathLst>
              <a:path w="295" h="359">
                <a:moveTo>
                  <a:pt x="295" y="359"/>
                </a:moveTo>
                <a:lnTo>
                  <a:pt x="116" y="180"/>
                </a:lnTo>
                <a:lnTo>
                  <a:pt x="295" y="0"/>
                </a:lnTo>
                <a:lnTo>
                  <a:pt x="182" y="0"/>
                </a:lnTo>
                <a:lnTo>
                  <a:pt x="0" y="180"/>
                </a:lnTo>
                <a:lnTo>
                  <a:pt x="179" y="359"/>
                </a:lnTo>
                <a:lnTo>
                  <a:pt x="295" y="359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CustomShape 13"/>
          <p:cNvSpPr/>
          <p:nvPr/>
        </p:nvSpPr>
        <p:spPr>
          <a:xfrm>
            <a:off x="8558640" y="5004000"/>
            <a:ext cx="61920" cy="50760"/>
          </a:xfrm>
          <a:custGeom>
            <a:avLst/>
            <a:gdLst/>
            <a:ahLst/>
            <a:rect l="l" t="t" r="r" b="b"/>
            <a:pathLst>
              <a:path w="359" h="295">
                <a:moveTo>
                  <a:pt x="359" y="2"/>
                </a:moveTo>
                <a:lnTo>
                  <a:pt x="180" y="182"/>
                </a:lnTo>
                <a:lnTo>
                  <a:pt x="0" y="0"/>
                </a:lnTo>
                <a:lnTo>
                  <a:pt x="0" y="115"/>
                </a:lnTo>
                <a:lnTo>
                  <a:pt x="180" y="295"/>
                </a:lnTo>
                <a:lnTo>
                  <a:pt x="359" y="118"/>
                </a:lnTo>
                <a:lnTo>
                  <a:pt x="359" y="2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0" name="CustomShape 14"/>
          <p:cNvSpPr/>
          <p:nvPr/>
        </p:nvSpPr>
        <p:spPr>
          <a:xfrm>
            <a:off x="8695440" y="4950000"/>
            <a:ext cx="32040" cy="21600"/>
          </a:xfrm>
          <a:custGeom>
            <a:avLst/>
            <a:gdLst/>
            <a:ahLst/>
            <a:rect l="l" t="t" r="r" b="b"/>
            <a:pathLst>
              <a:path w="187" h="127">
                <a:moveTo>
                  <a:pt x="0" y="57"/>
                </a:moveTo>
                <a:lnTo>
                  <a:pt x="71" y="127"/>
                </a:lnTo>
                <a:lnTo>
                  <a:pt x="187" y="127"/>
                </a:lnTo>
                <a:lnTo>
                  <a:pt x="57" y="0"/>
                </a:lnTo>
                <a:lnTo>
                  <a:pt x="0" y="57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1" name="CustomShape 15"/>
          <p:cNvSpPr/>
          <p:nvPr/>
        </p:nvSpPr>
        <p:spPr>
          <a:xfrm>
            <a:off x="8695440" y="4909680"/>
            <a:ext cx="32040" cy="22320"/>
          </a:xfrm>
          <a:custGeom>
            <a:avLst/>
            <a:gdLst/>
            <a:ahLst/>
            <a:rect l="l" t="t" r="r" b="b"/>
            <a:pathLst>
              <a:path w="187" h="130">
                <a:moveTo>
                  <a:pt x="57" y="130"/>
                </a:moveTo>
                <a:lnTo>
                  <a:pt x="187" y="0"/>
                </a:lnTo>
                <a:lnTo>
                  <a:pt x="74" y="0"/>
                </a:lnTo>
                <a:lnTo>
                  <a:pt x="0" y="74"/>
                </a:lnTo>
                <a:lnTo>
                  <a:pt x="57" y="13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2" name="CustomShape 16"/>
          <p:cNvSpPr/>
          <p:nvPr/>
        </p:nvSpPr>
        <p:spPr>
          <a:xfrm>
            <a:off x="8653320" y="4910040"/>
            <a:ext cx="50400" cy="61560"/>
          </a:xfrm>
          <a:custGeom>
            <a:avLst/>
            <a:gdLst/>
            <a:ahLst/>
            <a:rect l="l" t="t" r="r" b="b"/>
            <a:pathLst>
              <a:path w="293" h="356">
                <a:moveTo>
                  <a:pt x="0" y="0"/>
                </a:moveTo>
                <a:lnTo>
                  <a:pt x="177" y="177"/>
                </a:lnTo>
                <a:lnTo>
                  <a:pt x="0" y="356"/>
                </a:lnTo>
                <a:lnTo>
                  <a:pt x="113" y="356"/>
                </a:lnTo>
                <a:lnTo>
                  <a:pt x="293" y="177"/>
                </a:lnTo>
                <a:lnTo>
                  <a:pt x="11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3" name="PlaceHolder 17"/>
          <p:cNvSpPr>
            <a:spLocks noGrp="1"/>
          </p:cNvSpPr>
          <p:nvPr>
            <p:ph type="title"/>
          </p:nvPr>
        </p:nvSpPr>
        <p:spPr>
          <a:xfrm>
            <a:off x="286920" y="273960"/>
            <a:ext cx="8593200" cy="376560"/>
          </a:xfrm>
          <a:prstGeom prst="rect">
            <a:avLst/>
          </a:prstGeom>
        </p:spPr>
        <p:txBody>
          <a:bodyPr lIns="68760" rIns="68760" tIns="34200" bIns="34200" anchor="ctr"/>
          <a:p>
            <a:pPr>
              <a:lnSpc>
                <a:spcPct val="100000"/>
              </a:lnSpc>
            </a:pPr>
            <a:r>
              <a:rPr b="1" lang="en-US" sz="2300" spc="-1" strike="noStrike">
                <a:solidFill>
                  <a:srgbClr val="eb571c"/>
                </a:solidFill>
                <a:uFill>
                  <a:solidFill>
                    <a:srgbClr val="ffffff"/>
                  </a:solidFill>
                </a:uFill>
                <a:latin typeface="Arial"/>
                <a:ea typeface="Open Sans"/>
              </a:rPr>
              <a:t>Edit Title</a:t>
            </a:r>
            <a:endParaRPr/>
          </a:p>
        </p:txBody>
      </p:sp>
      <p:sp>
        <p:nvSpPr>
          <p:cNvPr id="474" name="PlaceHolder 18"/>
          <p:cNvSpPr>
            <a:spLocks noGrp="1"/>
          </p:cNvSpPr>
          <p:nvPr>
            <p:ph type="body"/>
          </p:nvPr>
        </p:nvSpPr>
        <p:spPr>
          <a:xfrm>
            <a:off x="286920" y="1408680"/>
            <a:ext cx="4184280" cy="3245040"/>
          </a:xfrm>
          <a:prstGeom prst="rect">
            <a:avLst/>
          </a:prstGeom>
        </p:spPr>
        <p:txBody>
          <a:bodyPr lIns="68760" rIns="68760" tIns="34200" bIns="3420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/>
          </a:p>
          <a:p>
            <a:pPr marL="270000" indent="-269640">
              <a:lnSpc>
                <a:spcPct val="100000"/>
              </a:lnSpc>
              <a:buClr>
                <a:srgbClr val="eb571c"/>
              </a:buClr>
              <a:buFont typeface="Wingdings" charset="2"/>
              <a:buChar char=""/>
            </a:pPr>
            <a:r>
              <a:rPr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структурыClick to edit content</a:t>
            </a:r>
            <a:endParaRPr/>
          </a:p>
          <a:p>
            <a:pPr lvl="1" marL="514440" indent="-269640">
              <a:lnSpc>
                <a:spcPct val="100000"/>
              </a:lnSpc>
              <a:buClr>
                <a:srgbClr val="eb571c"/>
              </a:buClr>
              <a:buFont typeface="Arial"/>
              <a:buChar char="­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  <a:endParaRPr/>
          </a:p>
          <a:p>
            <a:pPr lvl="2" marL="857160" indent="-269640">
              <a:lnSpc>
                <a:spcPct val="100000"/>
              </a:lnSpc>
              <a:buClr>
                <a:srgbClr val="24447d"/>
              </a:buClr>
              <a:buFont typeface="Wingdings" charset="2"/>
              <a:buChar char="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  <a:endParaRPr/>
          </a:p>
          <a:p>
            <a:pPr lvl="3" marL="1200240" indent="-269640">
              <a:lnSpc>
                <a:spcPct val="100000"/>
              </a:lnSpc>
              <a:buClr>
                <a:srgbClr val="24447d"/>
              </a:buClr>
              <a:buFont typeface="Arial"/>
              <a:buChar char="­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  <a:endParaRPr/>
          </a:p>
          <a:p>
            <a:pPr lvl="4" marL="1542960" indent="-269640">
              <a:lnSpc>
                <a:spcPct val="100000"/>
              </a:lnSpc>
              <a:buClr>
                <a:srgbClr val="eb571c"/>
              </a:buClr>
              <a:buFont typeface="Wingdings" charset="2"/>
              <a:buChar char="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  <a:endParaRPr/>
          </a:p>
        </p:txBody>
      </p:sp>
      <p:sp>
        <p:nvSpPr>
          <p:cNvPr id="475" name="PlaceHolder 19"/>
          <p:cNvSpPr>
            <a:spLocks noGrp="1"/>
          </p:cNvSpPr>
          <p:nvPr>
            <p:ph type="body"/>
          </p:nvPr>
        </p:nvSpPr>
        <p:spPr>
          <a:xfrm>
            <a:off x="4660560" y="1408680"/>
            <a:ext cx="4219560" cy="3245040"/>
          </a:xfrm>
          <a:prstGeom prst="rect">
            <a:avLst/>
          </a:prstGeom>
        </p:spPr>
        <p:txBody>
          <a:bodyPr lIns="68760" rIns="68760" tIns="34200" bIns="3420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/>
          </a:p>
          <a:p>
            <a:pPr marL="270000" indent="-269640">
              <a:lnSpc>
                <a:spcPct val="100000"/>
              </a:lnSpc>
              <a:buClr>
                <a:srgbClr val="eb571c"/>
              </a:buClr>
              <a:buFont typeface="Wingdings" charset="2"/>
              <a:buChar char=""/>
            </a:pPr>
            <a:r>
              <a:rPr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структурыClick to edit content</a:t>
            </a:r>
            <a:endParaRPr/>
          </a:p>
          <a:p>
            <a:pPr lvl="1" marL="514440" indent="-269640">
              <a:lnSpc>
                <a:spcPct val="100000"/>
              </a:lnSpc>
              <a:buClr>
                <a:srgbClr val="eb571c"/>
              </a:buClr>
              <a:buFont typeface="Arial"/>
              <a:buChar char="­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  <a:endParaRPr/>
          </a:p>
          <a:p>
            <a:pPr lvl="2" marL="857160" indent="-269640">
              <a:lnSpc>
                <a:spcPct val="100000"/>
              </a:lnSpc>
              <a:buClr>
                <a:srgbClr val="24447d"/>
              </a:buClr>
              <a:buFont typeface="Wingdings" charset="2"/>
              <a:buChar char="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  <a:endParaRPr/>
          </a:p>
          <a:p>
            <a:pPr lvl="3" marL="1200240" indent="-269640">
              <a:lnSpc>
                <a:spcPct val="100000"/>
              </a:lnSpc>
              <a:buClr>
                <a:srgbClr val="24447d"/>
              </a:buClr>
              <a:buFont typeface="Arial"/>
              <a:buChar char="­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  <a:endParaRPr/>
          </a:p>
          <a:p>
            <a:pPr lvl="4" marL="1542960" indent="-269640">
              <a:lnSpc>
                <a:spcPct val="100000"/>
              </a:lnSpc>
              <a:buClr>
                <a:srgbClr val="eb571c"/>
              </a:buClr>
              <a:buFont typeface="Wingdings" charset="2"/>
              <a:buChar char="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  <a:endParaRPr/>
          </a:p>
        </p:txBody>
      </p:sp>
      <p:sp>
        <p:nvSpPr>
          <p:cNvPr id="476" name="PlaceHolder 20"/>
          <p:cNvSpPr>
            <a:spLocks noGrp="1"/>
          </p:cNvSpPr>
          <p:nvPr>
            <p:ph type="body"/>
          </p:nvPr>
        </p:nvSpPr>
        <p:spPr>
          <a:xfrm>
            <a:off x="521640" y="661680"/>
            <a:ext cx="8358480" cy="367560"/>
          </a:xfrm>
          <a:prstGeom prst="rect">
            <a:avLst/>
          </a:prstGeom>
        </p:spPr>
        <p:txBody>
          <a:bodyPr lIns="68760" rIns="68760" tIns="34200" bIns="34200" anchor="ctr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en-US" sz="1500" spc="-1" strike="noStrike">
                <a:solidFill>
                  <a:srgbClr val="243e7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b="1" lang="en-US" sz="1500" spc="-1" strike="noStrike">
                <a:solidFill>
                  <a:srgbClr val="243e7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en-US" sz="1500" spc="-1" strike="noStrike">
                <a:solidFill>
                  <a:srgbClr val="243e7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b="1" lang="en-US" sz="1500" spc="-1" strike="noStrike">
                <a:solidFill>
                  <a:srgbClr val="243e7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en-US" sz="1500" spc="-1" strike="noStrike">
                <a:solidFill>
                  <a:srgbClr val="243e7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b="1" lang="en-US" sz="1500" spc="-1" strike="noStrike">
                <a:solidFill>
                  <a:srgbClr val="243e7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243e7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структурыEDIT SUBTITLE</a:t>
            </a:r>
            <a:endParaRPr/>
          </a:p>
        </p:txBody>
      </p:sp>
      <p:sp>
        <p:nvSpPr>
          <p:cNvPr id="477" name="CustomShape 21"/>
          <p:cNvSpPr/>
          <p:nvPr/>
        </p:nvSpPr>
        <p:spPr>
          <a:xfrm rot="5400000">
            <a:off x="367560" y="774000"/>
            <a:ext cx="165240" cy="14256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8" name="PlaceHolder 22"/>
          <p:cNvSpPr>
            <a:spLocks noGrp="1"/>
          </p:cNvSpPr>
          <p:nvPr>
            <p:ph type="sldNum"/>
          </p:nvPr>
        </p:nvSpPr>
        <p:spPr>
          <a:xfrm>
            <a:off x="3264840" y="4842000"/>
            <a:ext cx="2057040" cy="2743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90703CD4-29B6-4BB3-B189-BCEA64278088}" type="slidenum">
              <a:rPr lang="ru-RU" sz="700" spc="-1" strike="no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&lt;номер&gt;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CustomShape 1"/>
          <p:cNvSpPr/>
          <p:nvPr/>
        </p:nvSpPr>
        <p:spPr>
          <a:xfrm>
            <a:off x="315360" y="4893480"/>
            <a:ext cx="661320" cy="16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8760" rIns="68760" tIns="34200" bIns="34200"/>
          <a:p>
            <a:pPr>
              <a:lnSpc>
                <a:spcPct val="100000"/>
              </a:lnSpc>
            </a:pPr>
            <a:r>
              <a:rPr lang="ru-RU" sz="600" spc="-1" strike="noStrike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www.luxoft.com</a:t>
            </a:r>
            <a:endParaRPr/>
          </a:p>
        </p:txBody>
      </p:sp>
      <p:sp>
        <p:nvSpPr>
          <p:cNvPr id="514" name="CustomShape 2"/>
          <p:cNvSpPr/>
          <p:nvPr/>
        </p:nvSpPr>
        <p:spPr>
          <a:xfrm>
            <a:off x="8588160" y="5087520"/>
            <a:ext cx="555480" cy="57240"/>
          </a:xfrm>
          <a:custGeom>
            <a:avLst/>
            <a:gdLst/>
            <a:ah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5" name="CustomShape 3"/>
          <p:cNvSpPr/>
          <p:nvPr/>
        </p:nvSpPr>
        <p:spPr>
          <a:xfrm>
            <a:off x="5724360" y="5087520"/>
            <a:ext cx="2863440" cy="57960"/>
          </a:xfrm>
          <a:custGeom>
            <a:avLst/>
            <a:gdLst/>
            <a:ah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6" name="CustomShape 4"/>
          <p:cNvSpPr/>
          <p:nvPr/>
        </p:nvSpPr>
        <p:spPr>
          <a:xfrm>
            <a:off x="0" y="5087520"/>
            <a:ext cx="2862000" cy="57960"/>
          </a:xfrm>
          <a:prstGeom prst="rect">
            <a:avLst/>
          </a:prstGeom>
          <a:solidFill>
            <a:srgbClr val="043b7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7" name="CustomShape 5"/>
          <p:cNvSpPr/>
          <p:nvPr/>
        </p:nvSpPr>
        <p:spPr>
          <a:xfrm>
            <a:off x="2862360" y="5087520"/>
            <a:ext cx="2862000" cy="57960"/>
          </a:xfrm>
          <a:prstGeom prst="rect">
            <a:avLst/>
          </a:prstGeom>
          <a:solidFill>
            <a:srgbClr val="c0195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8" name="CustomShape 6"/>
          <p:cNvSpPr/>
          <p:nvPr/>
        </p:nvSpPr>
        <p:spPr>
          <a:xfrm>
            <a:off x="8542440" y="4909680"/>
            <a:ext cx="42480" cy="61920"/>
          </a:xfrm>
          <a:custGeom>
            <a:avLst/>
            <a:gdLst/>
            <a:ahLst/>
            <a:rect l="l" t="t" r="r" b="b"/>
            <a:pathLst>
              <a:path w="246" h="359">
                <a:moveTo>
                  <a:pt x="246" y="359"/>
                </a:moveTo>
                <a:lnTo>
                  <a:pt x="0" y="359"/>
                </a:lnTo>
                <a:lnTo>
                  <a:pt x="0" y="0"/>
                </a:lnTo>
                <a:lnTo>
                  <a:pt x="92" y="0"/>
                </a:lnTo>
                <a:lnTo>
                  <a:pt x="92" y="277"/>
                </a:lnTo>
                <a:lnTo>
                  <a:pt x="246" y="277"/>
                </a:lnTo>
                <a:lnTo>
                  <a:pt x="246" y="359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9" name="CustomShape 7"/>
          <p:cNvSpPr/>
          <p:nvPr/>
        </p:nvSpPr>
        <p:spPr>
          <a:xfrm>
            <a:off x="8593200" y="4909680"/>
            <a:ext cx="53280" cy="62640"/>
          </a:xfrm>
          <a:custGeom>
            <a:avLst/>
            <a:gdLst/>
            <a:ahLst/>
            <a:rect l="l" t="t" r="r" b="b"/>
            <a:pathLst>
              <a:path w="131" h="154">
                <a:moveTo>
                  <a:pt x="39" y="0"/>
                </a:moveTo>
                <a:cubicBezTo>
                  <a:pt x="39" y="95"/>
                  <a:pt x="39" y="95"/>
                  <a:pt x="39" y="95"/>
                </a:cubicBezTo>
                <a:cubicBezTo>
                  <a:pt x="39" y="108"/>
                  <a:pt x="51" y="121"/>
                  <a:pt x="66" y="121"/>
                </a:cubicBezTo>
                <a:cubicBezTo>
                  <a:pt x="80" y="121"/>
                  <a:pt x="92" y="108"/>
                  <a:pt x="92" y="95"/>
                </a:cubicBezTo>
                <a:cubicBezTo>
                  <a:pt x="92" y="0"/>
                  <a:pt x="92" y="0"/>
                  <a:pt x="92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31" y="95"/>
                  <a:pt x="131" y="95"/>
                  <a:pt x="131" y="95"/>
                </a:cubicBezTo>
                <a:cubicBezTo>
                  <a:pt x="131" y="134"/>
                  <a:pt x="94" y="154"/>
                  <a:pt x="65" y="154"/>
                </a:cubicBezTo>
                <a:cubicBezTo>
                  <a:pt x="36" y="154"/>
                  <a:pt x="0" y="135"/>
                  <a:pt x="0" y="95"/>
                </a:cubicBezTo>
                <a:cubicBezTo>
                  <a:pt x="0" y="0"/>
                  <a:pt x="0" y="0"/>
                  <a:pt x="0" y="0"/>
                </a:cubicBezTo>
                <a:lnTo>
                  <a:pt x="39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0" name="CustomShape 8"/>
          <p:cNvSpPr/>
          <p:nvPr/>
        </p:nvSpPr>
        <p:spPr>
          <a:xfrm>
            <a:off x="8726400" y="4908960"/>
            <a:ext cx="64080" cy="64080"/>
          </a:xfrm>
          <a:custGeom>
            <a:avLst/>
            <a:gdLst/>
            <a:ahLst/>
            <a:rect l="l" t="t" r="r" b="b"/>
            <a:pathLst>
              <a:path w="157" h="157">
                <a:moveTo>
                  <a:pt x="157" y="79"/>
                </a:moveTo>
                <a:cubicBezTo>
                  <a:pt x="157" y="126"/>
                  <a:pt x="121" y="157"/>
                  <a:pt x="79" y="157"/>
                </a:cubicBezTo>
                <a:cubicBezTo>
                  <a:pt x="36" y="157"/>
                  <a:pt x="0" y="126"/>
                  <a:pt x="0" y="79"/>
                </a:cubicBezTo>
                <a:cubicBezTo>
                  <a:pt x="0" y="31"/>
                  <a:pt x="36" y="0"/>
                  <a:pt x="79" y="0"/>
                </a:cubicBezTo>
                <a:cubicBezTo>
                  <a:pt x="121" y="0"/>
                  <a:pt x="157" y="32"/>
                  <a:pt x="157" y="79"/>
                </a:cubicBezTo>
                <a:close/>
                <a:moveTo>
                  <a:pt x="79" y="122"/>
                </a:moveTo>
                <a:cubicBezTo>
                  <a:pt x="98" y="122"/>
                  <a:pt x="118" y="111"/>
                  <a:pt x="118" y="79"/>
                </a:cubicBezTo>
                <a:cubicBezTo>
                  <a:pt x="118" y="47"/>
                  <a:pt x="98" y="35"/>
                  <a:pt x="78" y="35"/>
                </a:cubicBezTo>
                <a:cubicBezTo>
                  <a:pt x="58" y="35"/>
                  <a:pt x="39" y="49"/>
                  <a:pt x="39" y="79"/>
                </a:cubicBezTo>
                <a:cubicBezTo>
                  <a:pt x="39" y="108"/>
                  <a:pt x="59" y="122"/>
                  <a:pt x="79" y="122"/>
                </a:cubicBez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1" name="CustomShape 9"/>
          <p:cNvSpPr/>
          <p:nvPr/>
        </p:nvSpPr>
        <p:spPr>
          <a:xfrm>
            <a:off x="8801640" y="4909680"/>
            <a:ext cx="40680" cy="61920"/>
          </a:xfrm>
          <a:custGeom>
            <a:avLst/>
            <a:gdLst/>
            <a:ahLst/>
            <a:rect l="l" t="t" r="r" b="b"/>
            <a:pathLst>
              <a:path w="236" h="359">
                <a:moveTo>
                  <a:pt x="236" y="81"/>
                </a:moveTo>
                <a:lnTo>
                  <a:pt x="90" y="81"/>
                </a:lnTo>
                <a:lnTo>
                  <a:pt x="90" y="147"/>
                </a:lnTo>
                <a:lnTo>
                  <a:pt x="234" y="147"/>
                </a:lnTo>
                <a:lnTo>
                  <a:pt x="234" y="227"/>
                </a:lnTo>
                <a:lnTo>
                  <a:pt x="90" y="227"/>
                </a:lnTo>
                <a:lnTo>
                  <a:pt x="90" y="359"/>
                </a:lnTo>
                <a:lnTo>
                  <a:pt x="0" y="359"/>
                </a:lnTo>
                <a:lnTo>
                  <a:pt x="0" y="0"/>
                </a:lnTo>
                <a:lnTo>
                  <a:pt x="236" y="0"/>
                </a:lnTo>
                <a:lnTo>
                  <a:pt x="236" y="81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2" name="CustomShape 10"/>
          <p:cNvSpPr/>
          <p:nvPr/>
        </p:nvSpPr>
        <p:spPr>
          <a:xfrm>
            <a:off x="8854920" y="4909680"/>
            <a:ext cx="50400" cy="61920"/>
          </a:xfrm>
          <a:custGeom>
            <a:avLst/>
            <a:gdLst/>
            <a:ahLst/>
            <a:rect l="l" t="t" r="r" b="b"/>
            <a:pathLst>
              <a:path w="293" h="359">
                <a:moveTo>
                  <a:pt x="293" y="0"/>
                </a:moveTo>
                <a:lnTo>
                  <a:pt x="293" y="81"/>
                </a:lnTo>
                <a:lnTo>
                  <a:pt x="191" y="81"/>
                </a:lnTo>
                <a:lnTo>
                  <a:pt x="191" y="359"/>
                </a:lnTo>
                <a:lnTo>
                  <a:pt x="99" y="359"/>
                </a:lnTo>
                <a:lnTo>
                  <a:pt x="99" y="81"/>
                </a:lnTo>
                <a:lnTo>
                  <a:pt x="0" y="81"/>
                </a:lnTo>
                <a:lnTo>
                  <a:pt x="0" y="0"/>
                </a:lnTo>
                <a:lnTo>
                  <a:pt x="293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3" name="CustomShape 11"/>
          <p:cNvSpPr/>
          <p:nvPr/>
        </p:nvSpPr>
        <p:spPr>
          <a:xfrm>
            <a:off x="8558640" y="4826880"/>
            <a:ext cx="61920" cy="50400"/>
          </a:xfrm>
          <a:custGeom>
            <a:avLst/>
            <a:gdLst/>
            <a:ahLst/>
            <a:rect l="l" t="t" r="r" b="b"/>
            <a:pathLst>
              <a:path w="359" h="293">
                <a:moveTo>
                  <a:pt x="0" y="293"/>
                </a:moveTo>
                <a:lnTo>
                  <a:pt x="180" y="114"/>
                </a:lnTo>
                <a:lnTo>
                  <a:pt x="359" y="293"/>
                </a:lnTo>
                <a:lnTo>
                  <a:pt x="359" y="178"/>
                </a:lnTo>
                <a:lnTo>
                  <a:pt x="180" y="0"/>
                </a:lnTo>
                <a:lnTo>
                  <a:pt x="0" y="180"/>
                </a:lnTo>
                <a:lnTo>
                  <a:pt x="0" y="293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4" name="CustomShape 12"/>
          <p:cNvSpPr/>
          <p:nvPr/>
        </p:nvSpPr>
        <p:spPr>
          <a:xfrm>
            <a:off x="8475480" y="4909680"/>
            <a:ext cx="50760" cy="61920"/>
          </a:xfrm>
          <a:custGeom>
            <a:avLst/>
            <a:gdLst/>
            <a:ahLst/>
            <a:rect l="l" t="t" r="r" b="b"/>
            <a:pathLst>
              <a:path w="295" h="359">
                <a:moveTo>
                  <a:pt x="295" y="359"/>
                </a:moveTo>
                <a:lnTo>
                  <a:pt x="116" y="180"/>
                </a:lnTo>
                <a:lnTo>
                  <a:pt x="295" y="0"/>
                </a:lnTo>
                <a:lnTo>
                  <a:pt x="182" y="0"/>
                </a:lnTo>
                <a:lnTo>
                  <a:pt x="0" y="180"/>
                </a:lnTo>
                <a:lnTo>
                  <a:pt x="179" y="359"/>
                </a:lnTo>
                <a:lnTo>
                  <a:pt x="295" y="359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5" name="CustomShape 13"/>
          <p:cNvSpPr/>
          <p:nvPr/>
        </p:nvSpPr>
        <p:spPr>
          <a:xfrm>
            <a:off x="8558640" y="5004000"/>
            <a:ext cx="61920" cy="50760"/>
          </a:xfrm>
          <a:custGeom>
            <a:avLst/>
            <a:gdLst/>
            <a:ahLst/>
            <a:rect l="l" t="t" r="r" b="b"/>
            <a:pathLst>
              <a:path w="359" h="295">
                <a:moveTo>
                  <a:pt x="359" y="2"/>
                </a:moveTo>
                <a:lnTo>
                  <a:pt x="180" y="182"/>
                </a:lnTo>
                <a:lnTo>
                  <a:pt x="0" y="0"/>
                </a:lnTo>
                <a:lnTo>
                  <a:pt x="0" y="115"/>
                </a:lnTo>
                <a:lnTo>
                  <a:pt x="180" y="295"/>
                </a:lnTo>
                <a:lnTo>
                  <a:pt x="359" y="118"/>
                </a:lnTo>
                <a:lnTo>
                  <a:pt x="359" y="2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6" name="CustomShape 14"/>
          <p:cNvSpPr/>
          <p:nvPr/>
        </p:nvSpPr>
        <p:spPr>
          <a:xfrm>
            <a:off x="8695440" y="4950000"/>
            <a:ext cx="32040" cy="21600"/>
          </a:xfrm>
          <a:custGeom>
            <a:avLst/>
            <a:gdLst/>
            <a:ahLst/>
            <a:rect l="l" t="t" r="r" b="b"/>
            <a:pathLst>
              <a:path w="187" h="127">
                <a:moveTo>
                  <a:pt x="0" y="57"/>
                </a:moveTo>
                <a:lnTo>
                  <a:pt x="71" y="127"/>
                </a:lnTo>
                <a:lnTo>
                  <a:pt x="187" y="127"/>
                </a:lnTo>
                <a:lnTo>
                  <a:pt x="57" y="0"/>
                </a:lnTo>
                <a:lnTo>
                  <a:pt x="0" y="57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7" name="CustomShape 15"/>
          <p:cNvSpPr/>
          <p:nvPr/>
        </p:nvSpPr>
        <p:spPr>
          <a:xfrm>
            <a:off x="8695440" y="4909680"/>
            <a:ext cx="32040" cy="22320"/>
          </a:xfrm>
          <a:custGeom>
            <a:avLst/>
            <a:gdLst/>
            <a:ahLst/>
            <a:rect l="l" t="t" r="r" b="b"/>
            <a:pathLst>
              <a:path w="187" h="130">
                <a:moveTo>
                  <a:pt x="57" y="130"/>
                </a:moveTo>
                <a:lnTo>
                  <a:pt x="187" y="0"/>
                </a:lnTo>
                <a:lnTo>
                  <a:pt x="74" y="0"/>
                </a:lnTo>
                <a:lnTo>
                  <a:pt x="0" y="74"/>
                </a:lnTo>
                <a:lnTo>
                  <a:pt x="57" y="13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8" name="CustomShape 16"/>
          <p:cNvSpPr/>
          <p:nvPr/>
        </p:nvSpPr>
        <p:spPr>
          <a:xfrm>
            <a:off x="8653320" y="4910040"/>
            <a:ext cx="50400" cy="61560"/>
          </a:xfrm>
          <a:custGeom>
            <a:avLst/>
            <a:gdLst/>
            <a:ahLst/>
            <a:rect l="l" t="t" r="r" b="b"/>
            <a:pathLst>
              <a:path w="293" h="356">
                <a:moveTo>
                  <a:pt x="0" y="0"/>
                </a:moveTo>
                <a:lnTo>
                  <a:pt x="177" y="177"/>
                </a:lnTo>
                <a:lnTo>
                  <a:pt x="0" y="356"/>
                </a:lnTo>
                <a:lnTo>
                  <a:pt x="113" y="356"/>
                </a:lnTo>
                <a:lnTo>
                  <a:pt x="293" y="177"/>
                </a:lnTo>
                <a:lnTo>
                  <a:pt x="11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9" name="PlaceHolder 17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5142960"/>
          </a:xfrm>
          <a:prstGeom prst="rect">
            <a:avLst/>
          </a:prstGeom>
        </p:spPr>
        <p:txBody>
          <a:bodyPr lIns="68760" rIns="68760" tIns="34200" bIns="34200" anchor="b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структурыFull size screen shot.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Right click to paste picture if copying from other slide. 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Left click in center to browse for file to place.</a:t>
            </a:r>
            <a:endParaRPr/>
          </a:p>
        </p:txBody>
      </p:sp>
      <p:sp>
        <p:nvSpPr>
          <p:cNvPr id="530" name="PlaceHolder 18"/>
          <p:cNvSpPr>
            <a:spLocks noGrp="1"/>
          </p:cNvSpPr>
          <p:nvPr>
            <p:ph type="title"/>
          </p:nvPr>
        </p:nvSpPr>
        <p:spPr>
          <a:xfrm>
            <a:off x="286920" y="273960"/>
            <a:ext cx="8593200" cy="376560"/>
          </a:xfrm>
          <a:prstGeom prst="rect">
            <a:avLst/>
          </a:prstGeom>
        </p:spPr>
        <p:txBody>
          <a:bodyPr lIns="68760" rIns="68760" tIns="34200" bIns="34200" anchor="ctr"/>
          <a:p>
            <a:pPr>
              <a:lnSpc>
                <a:spcPct val="100000"/>
              </a:lnSpc>
            </a:pPr>
            <a:r>
              <a:rPr b="1" lang="en-US" sz="2300" spc="-1" strike="noStrike">
                <a:solidFill>
                  <a:srgbClr val="eb571c"/>
                </a:solidFill>
                <a:uFill>
                  <a:solidFill>
                    <a:srgbClr val="ffffff"/>
                  </a:solidFill>
                </a:uFill>
                <a:latin typeface="Arial"/>
                <a:ea typeface="Open Sans"/>
              </a:rPr>
              <a:t>Edit Title</a:t>
            </a:r>
            <a:endParaRPr/>
          </a:p>
        </p:txBody>
      </p:sp>
      <p:sp>
        <p:nvSpPr>
          <p:cNvPr id="531" name="PlaceHolder 19"/>
          <p:cNvSpPr>
            <a:spLocks noGrp="1"/>
          </p:cNvSpPr>
          <p:nvPr>
            <p:ph type="sldNum"/>
          </p:nvPr>
        </p:nvSpPr>
        <p:spPr>
          <a:xfrm>
            <a:off x="3264840" y="4842000"/>
            <a:ext cx="2057040" cy="2743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7065CC29-8E28-4283-A40C-BF46265CF11B}" type="slidenum">
              <a:rPr lang="ru-RU" sz="700" spc="-1" strike="no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&lt;номер&gt;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CustomShape 1"/>
          <p:cNvSpPr/>
          <p:nvPr/>
        </p:nvSpPr>
        <p:spPr>
          <a:xfrm>
            <a:off x="315360" y="4893480"/>
            <a:ext cx="661320" cy="16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8760" rIns="68760" tIns="34200" bIns="34200"/>
          <a:p>
            <a:pPr>
              <a:lnSpc>
                <a:spcPct val="100000"/>
              </a:lnSpc>
            </a:pPr>
            <a:r>
              <a:rPr lang="ru-RU" sz="600" spc="-1" strike="noStrike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www.luxoft.com</a:t>
            </a:r>
            <a:endParaRPr/>
          </a:p>
        </p:txBody>
      </p:sp>
      <p:sp>
        <p:nvSpPr>
          <p:cNvPr id="567" name="CustomShape 2"/>
          <p:cNvSpPr/>
          <p:nvPr/>
        </p:nvSpPr>
        <p:spPr>
          <a:xfrm>
            <a:off x="8588160" y="5087520"/>
            <a:ext cx="555480" cy="57240"/>
          </a:xfrm>
          <a:custGeom>
            <a:avLst/>
            <a:gdLst/>
            <a:ah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8" name="CustomShape 3"/>
          <p:cNvSpPr/>
          <p:nvPr/>
        </p:nvSpPr>
        <p:spPr>
          <a:xfrm>
            <a:off x="5724360" y="5087520"/>
            <a:ext cx="2863440" cy="57960"/>
          </a:xfrm>
          <a:custGeom>
            <a:avLst/>
            <a:gdLst/>
            <a:ah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9" name="CustomShape 4"/>
          <p:cNvSpPr/>
          <p:nvPr/>
        </p:nvSpPr>
        <p:spPr>
          <a:xfrm>
            <a:off x="0" y="5087520"/>
            <a:ext cx="2862000" cy="57960"/>
          </a:xfrm>
          <a:prstGeom prst="rect">
            <a:avLst/>
          </a:prstGeom>
          <a:solidFill>
            <a:srgbClr val="043b7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0" name="CustomShape 5"/>
          <p:cNvSpPr/>
          <p:nvPr/>
        </p:nvSpPr>
        <p:spPr>
          <a:xfrm>
            <a:off x="2862360" y="5087520"/>
            <a:ext cx="2862000" cy="57960"/>
          </a:xfrm>
          <a:prstGeom prst="rect">
            <a:avLst/>
          </a:prstGeom>
          <a:solidFill>
            <a:srgbClr val="c0195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1" name="CustomShape 6"/>
          <p:cNvSpPr/>
          <p:nvPr/>
        </p:nvSpPr>
        <p:spPr>
          <a:xfrm>
            <a:off x="8542440" y="4909680"/>
            <a:ext cx="42480" cy="61920"/>
          </a:xfrm>
          <a:custGeom>
            <a:avLst/>
            <a:gdLst/>
            <a:ahLst/>
            <a:rect l="l" t="t" r="r" b="b"/>
            <a:pathLst>
              <a:path w="246" h="359">
                <a:moveTo>
                  <a:pt x="246" y="359"/>
                </a:moveTo>
                <a:lnTo>
                  <a:pt x="0" y="359"/>
                </a:lnTo>
                <a:lnTo>
                  <a:pt x="0" y="0"/>
                </a:lnTo>
                <a:lnTo>
                  <a:pt x="92" y="0"/>
                </a:lnTo>
                <a:lnTo>
                  <a:pt x="92" y="277"/>
                </a:lnTo>
                <a:lnTo>
                  <a:pt x="246" y="277"/>
                </a:lnTo>
                <a:lnTo>
                  <a:pt x="246" y="359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2" name="CustomShape 7"/>
          <p:cNvSpPr/>
          <p:nvPr/>
        </p:nvSpPr>
        <p:spPr>
          <a:xfrm>
            <a:off x="8593200" y="4909680"/>
            <a:ext cx="53280" cy="62640"/>
          </a:xfrm>
          <a:custGeom>
            <a:avLst/>
            <a:gdLst/>
            <a:ahLst/>
            <a:rect l="l" t="t" r="r" b="b"/>
            <a:pathLst>
              <a:path w="131" h="154">
                <a:moveTo>
                  <a:pt x="39" y="0"/>
                </a:moveTo>
                <a:cubicBezTo>
                  <a:pt x="39" y="95"/>
                  <a:pt x="39" y="95"/>
                  <a:pt x="39" y="95"/>
                </a:cubicBezTo>
                <a:cubicBezTo>
                  <a:pt x="39" y="108"/>
                  <a:pt x="51" y="121"/>
                  <a:pt x="66" y="121"/>
                </a:cubicBezTo>
                <a:cubicBezTo>
                  <a:pt x="80" y="121"/>
                  <a:pt x="92" y="108"/>
                  <a:pt x="92" y="95"/>
                </a:cubicBezTo>
                <a:cubicBezTo>
                  <a:pt x="92" y="0"/>
                  <a:pt x="92" y="0"/>
                  <a:pt x="92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31" y="95"/>
                  <a:pt x="131" y="95"/>
                  <a:pt x="131" y="95"/>
                </a:cubicBezTo>
                <a:cubicBezTo>
                  <a:pt x="131" y="134"/>
                  <a:pt x="94" y="154"/>
                  <a:pt x="65" y="154"/>
                </a:cubicBezTo>
                <a:cubicBezTo>
                  <a:pt x="36" y="154"/>
                  <a:pt x="0" y="135"/>
                  <a:pt x="0" y="95"/>
                </a:cubicBezTo>
                <a:cubicBezTo>
                  <a:pt x="0" y="0"/>
                  <a:pt x="0" y="0"/>
                  <a:pt x="0" y="0"/>
                </a:cubicBezTo>
                <a:lnTo>
                  <a:pt x="39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3" name="CustomShape 8"/>
          <p:cNvSpPr/>
          <p:nvPr/>
        </p:nvSpPr>
        <p:spPr>
          <a:xfrm>
            <a:off x="8726400" y="4908960"/>
            <a:ext cx="64080" cy="64080"/>
          </a:xfrm>
          <a:custGeom>
            <a:avLst/>
            <a:gdLst/>
            <a:ahLst/>
            <a:rect l="l" t="t" r="r" b="b"/>
            <a:pathLst>
              <a:path w="157" h="157">
                <a:moveTo>
                  <a:pt x="157" y="79"/>
                </a:moveTo>
                <a:cubicBezTo>
                  <a:pt x="157" y="126"/>
                  <a:pt x="121" y="157"/>
                  <a:pt x="79" y="157"/>
                </a:cubicBezTo>
                <a:cubicBezTo>
                  <a:pt x="36" y="157"/>
                  <a:pt x="0" y="126"/>
                  <a:pt x="0" y="79"/>
                </a:cubicBezTo>
                <a:cubicBezTo>
                  <a:pt x="0" y="31"/>
                  <a:pt x="36" y="0"/>
                  <a:pt x="79" y="0"/>
                </a:cubicBezTo>
                <a:cubicBezTo>
                  <a:pt x="121" y="0"/>
                  <a:pt x="157" y="32"/>
                  <a:pt x="157" y="79"/>
                </a:cubicBezTo>
                <a:close/>
                <a:moveTo>
                  <a:pt x="79" y="122"/>
                </a:moveTo>
                <a:cubicBezTo>
                  <a:pt x="98" y="122"/>
                  <a:pt x="118" y="111"/>
                  <a:pt x="118" y="79"/>
                </a:cubicBezTo>
                <a:cubicBezTo>
                  <a:pt x="118" y="47"/>
                  <a:pt x="98" y="35"/>
                  <a:pt x="78" y="35"/>
                </a:cubicBezTo>
                <a:cubicBezTo>
                  <a:pt x="58" y="35"/>
                  <a:pt x="39" y="49"/>
                  <a:pt x="39" y="79"/>
                </a:cubicBezTo>
                <a:cubicBezTo>
                  <a:pt x="39" y="108"/>
                  <a:pt x="59" y="122"/>
                  <a:pt x="79" y="122"/>
                </a:cubicBez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4" name="CustomShape 9"/>
          <p:cNvSpPr/>
          <p:nvPr/>
        </p:nvSpPr>
        <p:spPr>
          <a:xfrm>
            <a:off x="8801640" y="4909680"/>
            <a:ext cx="40680" cy="61920"/>
          </a:xfrm>
          <a:custGeom>
            <a:avLst/>
            <a:gdLst/>
            <a:ahLst/>
            <a:rect l="l" t="t" r="r" b="b"/>
            <a:pathLst>
              <a:path w="236" h="359">
                <a:moveTo>
                  <a:pt x="236" y="81"/>
                </a:moveTo>
                <a:lnTo>
                  <a:pt x="90" y="81"/>
                </a:lnTo>
                <a:lnTo>
                  <a:pt x="90" y="147"/>
                </a:lnTo>
                <a:lnTo>
                  <a:pt x="234" y="147"/>
                </a:lnTo>
                <a:lnTo>
                  <a:pt x="234" y="227"/>
                </a:lnTo>
                <a:lnTo>
                  <a:pt x="90" y="227"/>
                </a:lnTo>
                <a:lnTo>
                  <a:pt x="90" y="359"/>
                </a:lnTo>
                <a:lnTo>
                  <a:pt x="0" y="359"/>
                </a:lnTo>
                <a:lnTo>
                  <a:pt x="0" y="0"/>
                </a:lnTo>
                <a:lnTo>
                  <a:pt x="236" y="0"/>
                </a:lnTo>
                <a:lnTo>
                  <a:pt x="236" y="81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5" name="CustomShape 10"/>
          <p:cNvSpPr/>
          <p:nvPr/>
        </p:nvSpPr>
        <p:spPr>
          <a:xfrm>
            <a:off x="8854920" y="4909680"/>
            <a:ext cx="50400" cy="61920"/>
          </a:xfrm>
          <a:custGeom>
            <a:avLst/>
            <a:gdLst/>
            <a:ahLst/>
            <a:rect l="l" t="t" r="r" b="b"/>
            <a:pathLst>
              <a:path w="293" h="359">
                <a:moveTo>
                  <a:pt x="293" y="0"/>
                </a:moveTo>
                <a:lnTo>
                  <a:pt x="293" y="81"/>
                </a:lnTo>
                <a:lnTo>
                  <a:pt x="191" y="81"/>
                </a:lnTo>
                <a:lnTo>
                  <a:pt x="191" y="359"/>
                </a:lnTo>
                <a:lnTo>
                  <a:pt x="99" y="359"/>
                </a:lnTo>
                <a:lnTo>
                  <a:pt x="99" y="81"/>
                </a:lnTo>
                <a:lnTo>
                  <a:pt x="0" y="81"/>
                </a:lnTo>
                <a:lnTo>
                  <a:pt x="0" y="0"/>
                </a:lnTo>
                <a:lnTo>
                  <a:pt x="293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6" name="CustomShape 11"/>
          <p:cNvSpPr/>
          <p:nvPr/>
        </p:nvSpPr>
        <p:spPr>
          <a:xfrm>
            <a:off x="8558640" y="4826880"/>
            <a:ext cx="61920" cy="50400"/>
          </a:xfrm>
          <a:custGeom>
            <a:avLst/>
            <a:gdLst/>
            <a:ahLst/>
            <a:rect l="l" t="t" r="r" b="b"/>
            <a:pathLst>
              <a:path w="359" h="293">
                <a:moveTo>
                  <a:pt x="0" y="293"/>
                </a:moveTo>
                <a:lnTo>
                  <a:pt x="180" y="114"/>
                </a:lnTo>
                <a:lnTo>
                  <a:pt x="359" y="293"/>
                </a:lnTo>
                <a:lnTo>
                  <a:pt x="359" y="178"/>
                </a:lnTo>
                <a:lnTo>
                  <a:pt x="180" y="0"/>
                </a:lnTo>
                <a:lnTo>
                  <a:pt x="0" y="180"/>
                </a:lnTo>
                <a:lnTo>
                  <a:pt x="0" y="293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7" name="CustomShape 12"/>
          <p:cNvSpPr/>
          <p:nvPr/>
        </p:nvSpPr>
        <p:spPr>
          <a:xfrm>
            <a:off x="8475480" y="4909680"/>
            <a:ext cx="50760" cy="61920"/>
          </a:xfrm>
          <a:custGeom>
            <a:avLst/>
            <a:gdLst/>
            <a:ahLst/>
            <a:rect l="l" t="t" r="r" b="b"/>
            <a:pathLst>
              <a:path w="295" h="359">
                <a:moveTo>
                  <a:pt x="295" y="359"/>
                </a:moveTo>
                <a:lnTo>
                  <a:pt x="116" y="180"/>
                </a:lnTo>
                <a:lnTo>
                  <a:pt x="295" y="0"/>
                </a:lnTo>
                <a:lnTo>
                  <a:pt x="182" y="0"/>
                </a:lnTo>
                <a:lnTo>
                  <a:pt x="0" y="180"/>
                </a:lnTo>
                <a:lnTo>
                  <a:pt x="179" y="359"/>
                </a:lnTo>
                <a:lnTo>
                  <a:pt x="295" y="359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8" name="CustomShape 13"/>
          <p:cNvSpPr/>
          <p:nvPr/>
        </p:nvSpPr>
        <p:spPr>
          <a:xfrm>
            <a:off x="8558640" y="5004000"/>
            <a:ext cx="61920" cy="50760"/>
          </a:xfrm>
          <a:custGeom>
            <a:avLst/>
            <a:gdLst/>
            <a:ahLst/>
            <a:rect l="l" t="t" r="r" b="b"/>
            <a:pathLst>
              <a:path w="359" h="295">
                <a:moveTo>
                  <a:pt x="359" y="2"/>
                </a:moveTo>
                <a:lnTo>
                  <a:pt x="180" y="182"/>
                </a:lnTo>
                <a:lnTo>
                  <a:pt x="0" y="0"/>
                </a:lnTo>
                <a:lnTo>
                  <a:pt x="0" y="115"/>
                </a:lnTo>
                <a:lnTo>
                  <a:pt x="180" y="295"/>
                </a:lnTo>
                <a:lnTo>
                  <a:pt x="359" y="118"/>
                </a:lnTo>
                <a:lnTo>
                  <a:pt x="359" y="2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9" name="CustomShape 14"/>
          <p:cNvSpPr/>
          <p:nvPr/>
        </p:nvSpPr>
        <p:spPr>
          <a:xfrm>
            <a:off x="8695440" y="4950000"/>
            <a:ext cx="32040" cy="21600"/>
          </a:xfrm>
          <a:custGeom>
            <a:avLst/>
            <a:gdLst/>
            <a:ahLst/>
            <a:rect l="l" t="t" r="r" b="b"/>
            <a:pathLst>
              <a:path w="187" h="127">
                <a:moveTo>
                  <a:pt x="0" y="57"/>
                </a:moveTo>
                <a:lnTo>
                  <a:pt x="71" y="127"/>
                </a:lnTo>
                <a:lnTo>
                  <a:pt x="187" y="127"/>
                </a:lnTo>
                <a:lnTo>
                  <a:pt x="57" y="0"/>
                </a:lnTo>
                <a:lnTo>
                  <a:pt x="0" y="57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0" name="CustomShape 15"/>
          <p:cNvSpPr/>
          <p:nvPr/>
        </p:nvSpPr>
        <p:spPr>
          <a:xfrm>
            <a:off x="8695440" y="4909680"/>
            <a:ext cx="32040" cy="22320"/>
          </a:xfrm>
          <a:custGeom>
            <a:avLst/>
            <a:gdLst/>
            <a:ahLst/>
            <a:rect l="l" t="t" r="r" b="b"/>
            <a:pathLst>
              <a:path w="187" h="130">
                <a:moveTo>
                  <a:pt x="57" y="130"/>
                </a:moveTo>
                <a:lnTo>
                  <a:pt x="187" y="0"/>
                </a:lnTo>
                <a:lnTo>
                  <a:pt x="74" y="0"/>
                </a:lnTo>
                <a:lnTo>
                  <a:pt x="0" y="74"/>
                </a:lnTo>
                <a:lnTo>
                  <a:pt x="57" y="13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1" name="CustomShape 16"/>
          <p:cNvSpPr/>
          <p:nvPr/>
        </p:nvSpPr>
        <p:spPr>
          <a:xfrm>
            <a:off x="8653320" y="4910040"/>
            <a:ext cx="50400" cy="61560"/>
          </a:xfrm>
          <a:custGeom>
            <a:avLst/>
            <a:gdLst/>
            <a:ahLst/>
            <a:rect l="l" t="t" r="r" b="b"/>
            <a:pathLst>
              <a:path w="293" h="356">
                <a:moveTo>
                  <a:pt x="0" y="0"/>
                </a:moveTo>
                <a:lnTo>
                  <a:pt x="177" y="177"/>
                </a:lnTo>
                <a:lnTo>
                  <a:pt x="0" y="356"/>
                </a:lnTo>
                <a:lnTo>
                  <a:pt x="113" y="356"/>
                </a:lnTo>
                <a:lnTo>
                  <a:pt x="293" y="177"/>
                </a:lnTo>
                <a:lnTo>
                  <a:pt x="11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2" name="PlaceHolder 17"/>
          <p:cNvSpPr>
            <a:spLocks noGrp="1"/>
          </p:cNvSpPr>
          <p:nvPr>
            <p:ph type="title"/>
          </p:nvPr>
        </p:nvSpPr>
        <p:spPr>
          <a:xfrm>
            <a:off x="286920" y="273960"/>
            <a:ext cx="8593200" cy="376560"/>
          </a:xfrm>
          <a:prstGeom prst="rect">
            <a:avLst/>
          </a:prstGeom>
        </p:spPr>
        <p:txBody>
          <a:bodyPr lIns="68760" rIns="68760" tIns="34200" bIns="34200" anchor="ctr"/>
          <a:p>
            <a:pPr>
              <a:lnSpc>
                <a:spcPct val="100000"/>
              </a:lnSpc>
            </a:pPr>
            <a:r>
              <a:rPr b="1" lang="en-US" sz="2300" spc="-1" strike="noStrike">
                <a:solidFill>
                  <a:srgbClr val="eb571c"/>
                </a:solidFill>
                <a:uFill>
                  <a:solidFill>
                    <a:srgbClr val="ffffff"/>
                  </a:solidFill>
                </a:uFill>
                <a:latin typeface="Arial"/>
                <a:ea typeface="Open Sans"/>
              </a:rPr>
              <a:t>Goal Status</a:t>
            </a:r>
            <a:endParaRPr/>
          </a:p>
        </p:txBody>
      </p:sp>
      <p:sp>
        <p:nvSpPr>
          <p:cNvPr id="583" name="PlaceHolder 18"/>
          <p:cNvSpPr>
            <a:spLocks noGrp="1"/>
          </p:cNvSpPr>
          <p:nvPr>
            <p:ph type="body"/>
          </p:nvPr>
        </p:nvSpPr>
        <p:spPr>
          <a:xfrm>
            <a:off x="286920" y="1631160"/>
            <a:ext cx="2761920" cy="3022560"/>
          </a:xfrm>
          <a:prstGeom prst="rect">
            <a:avLst/>
          </a:prstGeom>
        </p:spPr>
        <p:txBody>
          <a:bodyPr lIns="68760" rIns="68760" tIns="34200" bIns="3420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/>
          </a:p>
          <a:p>
            <a:pPr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структурыCompleted projects</a:t>
            </a:r>
            <a:endParaRPr/>
          </a:p>
        </p:txBody>
      </p:sp>
      <p:sp>
        <p:nvSpPr>
          <p:cNvPr id="584" name="PlaceHolder 19"/>
          <p:cNvSpPr>
            <a:spLocks noGrp="1"/>
          </p:cNvSpPr>
          <p:nvPr>
            <p:ph type="body"/>
          </p:nvPr>
        </p:nvSpPr>
        <p:spPr>
          <a:xfrm>
            <a:off x="6118200" y="1631160"/>
            <a:ext cx="2761920" cy="3022560"/>
          </a:xfrm>
          <a:prstGeom prst="rect">
            <a:avLst/>
          </a:prstGeom>
        </p:spPr>
        <p:txBody>
          <a:bodyPr lIns="68760" rIns="68760" tIns="34200" bIns="3420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/>
          </a:p>
          <a:p>
            <a:pPr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структурыUpcoming projects</a:t>
            </a:r>
            <a:endParaRPr/>
          </a:p>
        </p:txBody>
      </p:sp>
      <p:sp>
        <p:nvSpPr>
          <p:cNvPr id="585" name="PlaceHolder 20"/>
          <p:cNvSpPr>
            <a:spLocks noGrp="1"/>
          </p:cNvSpPr>
          <p:nvPr>
            <p:ph type="body"/>
          </p:nvPr>
        </p:nvSpPr>
        <p:spPr>
          <a:xfrm>
            <a:off x="3202560" y="1631160"/>
            <a:ext cx="2761920" cy="3022560"/>
          </a:xfrm>
          <a:prstGeom prst="rect">
            <a:avLst/>
          </a:prstGeom>
        </p:spPr>
        <p:txBody>
          <a:bodyPr lIns="68760" rIns="68760" tIns="34200" bIns="3420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/>
          </a:p>
          <a:p>
            <a:pPr>
              <a:lnSpc>
                <a:spcPct val="100000"/>
              </a:lnSpc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структурыActive projects</a:t>
            </a:r>
            <a:endParaRPr/>
          </a:p>
        </p:txBody>
      </p:sp>
      <p:sp>
        <p:nvSpPr>
          <p:cNvPr id="586" name="CustomShape 21"/>
          <p:cNvSpPr/>
          <p:nvPr/>
        </p:nvSpPr>
        <p:spPr>
          <a:xfrm>
            <a:off x="286920" y="1065600"/>
            <a:ext cx="2761920" cy="3981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7" name="CustomShape 22"/>
          <p:cNvSpPr/>
          <p:nvPr/>
        </p:nvSpPr>
        <p:spPr>
          <a:xfrm>
            <a:off x="725760" y="1132200"/>
            <a:ext cx="1257120" cy="28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8760" rIns="68760" tIns="34200" bIns="34200"/>
          <a:p>
            <a:pPr>
              <a:lnSpc>
                <a:spcPct val="100000"/>
              </a:lnSpc>
            </a:pPr>
            <a:r>
              <a:rPr b="1" lang="ru-RU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COMPLETED</a:t>
            </a:r>
            <a:endParaRPr/>
          </a:p>
        </p:txBody>
      </p:sp>
      <p:sp>
        <p:nvSpPr>
          <p:cNvPr id="588" name="CustomShape 23"/>
          <p:cNvSpPr/>
          <p:nvPr/>
        </p:nvSpPr>
        <p:spPr>
          <a:xfrm>
            <a:off x="3202560" y="1065600"/>
            <a:ext cx="2761920" cy="398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9" name="CustomShape 24"/>
          <p:cNvSpPr/>
          <p:nvPr/>
        </p:nvSpPr>
        <p:spPr>
          <a:xfrm>
            <a:off x="3649320" y="1132200"/>
            <a:ext cx="786240" cy="28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8760" rIns="68760" tIns="34200" bIns="34200"/>
          <a:p>
            <a:pPr>
              <a:lnSpc>
                <a:spcPct val="100000"/>
              </a:lnSpc>
            </a:pPr>
            <a:r>
              <a:rPr b="1" lang="ru-RU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ACTIVE</a:t>
            </a:r>
            <a:endParaRPr/>
          </a:p>
        </p:txBody>
      </p:sp>
      <p:sp>
        <p:nvSpPr>
          <p:cNvPr id="590" name="CustomShape 25"/>
          <p:cNvSpPr/>
          <p:nvPr/>
        </p:nvSpPr>
        <p:spPr>
          <a:xfrm>
            <a:off x="6118200" y="1065600"/>
            <a:ext cx="2761920" cy="3981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1" name="CustomShape 26"/>
          <p:cNvSpPr/>
          <p:nvPr/>
        </p:nvSpPr>
        <p:spPr>
          <a:xfrm>
            <a:off x="6525720" y="1132200"/>
            <a:ext cx="1119960" cy="28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8760" rIns="68760" tIns="34200" bIns="34200"/>
          <a:p>
            <a:pPr>
              <a:lnSpc>
                <a:spcPct val="100000"/>
              </a:lnSpc>
            </a:pPr>
            <a:r>
              <a:rPr b="1" lang="ru-RU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UPCOMING</a:t>
            </a:r>
            <a:endParaRPr/>
          </a:p>
        </p:txBody>
      </p:sp>
      <p:pic>
        <p:nvPicPr>
          <p:cNvPr id="592" name="Obraz 5" descr=""/>
          <p:cNvPicPr/>
          <p:nvPr/>
        </p:nvPicPr>
        <p:blipFill>
          <a:blip r:embed="rId2"/>
          <a:stretch/>
        </p:blipFill>
        <p:spPr>
          <a:xfrm>
            <a:off x="6239520" y="118404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593" name="Obraz 6" descr=""/>
          <p:cNvPicPr/>
          <p:nvPr/>
        </p:nvPicPr>
        <p:blipFill>
          <a:blip r:embed="rId3"/>
          <a:stretch/>
        </p:blipFill>
        <p:spPr>
          <a:xfrm>
            <a:off x="425160" y="1167120"/>
            <a:ext cx="225720" cy="178560"/>
          </a:xfrm>
          <a:prstGeom prst="rect">
            <a:avLst/>
          </a:prstGeom>
          <a:ln>
            <a:noFill/>
          </a:ln>
        </p:spPr>
      </p:pic>
      <p:pic>
        <p:nvPicPr>
          <p:cNvPr id="594" name="Obraz 16" descr=""/>
          <p:cNvPicPr/>
          <p:nvPr/>
        </p:nvPicPr>
        <p:blipFill>
          <a:blip r:embed="rId4"/>
          <a:stretch/>
        </p:blipFill>
        <p:spPr>
          <a:xfrm>
            <a:off x="3323160" y="1132200"/>
            <a:ext cx="224280" cy="242280"/>
          </a:xfrm>
          <a:prstGeom prst="rect">
            <a:avLst/>
          </a:prstGeom>
          <a:ln>
            <a:noFill/>
          </a:ln>
        </p:spPr>
      </p:pic>
      <p:sp>
        <p:nvSpPr>
          <p:cNvPr id="595" name="PlaceHolder 27"/>
          <p:cNvSpPr>
            <a:spLocks noGrp="1"/>
          </p:cNvSpPr>
          <p:nvPr>
            <p:ph type="sldNum"/>
          </p:nvPr>
        </p:nvSpPr>
        <p:spPr>
          <a:xfrm>
            <a:off x="3264840" y="4842000"/>
            <a:ext cx="2057040" cy="2743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1B2C0B27-999B-42F0-9FFC-6CB2B93A2909}" type="slidenum">
              <a:rPr lang="ru-RU" sz="700" spc="-1" strike="no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&lt;номер&gt;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TextShape 1"/>
          <p:cNvSpPr txBox="1"/>
          <p:nvPr/>
        </p:nvSpPr>
        <p:spPr>
          <a:xfrm>
            <a:off x="3933720" y="1452600"/>
            <a:ext cx="4952520" cy="142740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/>
          <a:p>
            <a:pPr>
              <a:lnSpc>
                <a:spcPct val="100000"/>
              </a:lnSpc>
            </a:pPr>
            <a:r>
              <a:rPr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Введение в промышленное программирование .NET</a:t>
            </a:r>
            <a:endParaRPr/>
          </a:p>
          <a:p>
            <a:pPr>
              <a:lnSpc>
                <a:spcPct val="100000"/>
              </a:lnSpc>
            </a:pPr>
            <a:r>
              <a:rPr lang="en-US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Лекция 1. Введение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TextShape 1"/>
          <p:cNvSpPr txBox="1"/>
          <p:nvPr/>
        </p:nvSpPr>
        <p:spPr>
          <a:xfrm>
            <a:off x="3933720" y="360000"/>
            <a:ext cx="4953240" cy="863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2000" spc="-1">
                <a:solidFill>
                  <a:srgbClr val="ffffff"/>
                </a:solidFill>
                <a:latin typeface="Arial"/>
              </a:rPr>
              <a:t>Тестирование</a:t>
            </a:r>
            <a:endParaRPr/>
          </a:p>
        </p:txBody>
      </p:sp>
      <p:sp>
        <p:nvSpPr>
          <p:cNvPr id="817" name="TextShape 2"/>
          <p:cNvSpPr txBox="1"/>
          <p:nvPr/>
        </p:nvSpPr>
        <p:spPr>
          <a:xfrm>
            <a:off x="3933720" y="1512000"/>
            <a:ext cx="4952520" cy="280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>
                <a:solidFill>
                  <a:srgbClr val="ffffff"/>
                </a:solidFill>
                <a:latin typeface="Arial"/>
              </a:rPr>
              <a:t>Тестирование – это работа тестировщика?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>
                <a:solidFill>
                  <a:srgbClr val="ffffff"/>
                </a:solidFill>
                <a:latin typeface="Arial"/>
              </a:rPr>
              <a:t>Юнит-тесты – это еще и документирование кода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>
                <a:solidFill>
                  <a:srgbClr val="ffffff"/>
                </a:solidFill>
                <a:latin typeface="Arial"/>
              </a:rPr>
              <a:t>Покрытие кода – это панацея?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>
                <a:solidFill>
                  <a:srgbClr val="ffffff"/>
                </a:solidFill>
                <a:latin typeface="Arial"/>
              </a:rPr>
              <a:t>Автоматическое тестирование это не только юнит-тесты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>
                <a:solidFill>
                  <a:srgbClr val="ffffff"/>
                </a:solidFill>
                <a:latin typeface="Arial"/>
              </a:rPr>
              <a:t>NUnit/xUnit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TextShape 1"/>
          <p:cNvSpPr txBox="1"/>
          <p:nvPr/>
        </p:nvSpPr>
        <p:spPr>
          <a:xfrm>
            <a:off x="3816000" y="216000"/>
            <a:ext cx="4953240" cy="503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2000" spc="-1">
                <a:solidFill>
                  <a:srgbClr val="ffffff"/>
                </a:solidFill>
                <a:latin typeface="Arial"/>
              </a:rPr>
              <a:t>Домашнее задание</a:t>
            </a:r>
            <a:endParaRPr/>
          </a:p>
        </p:txBody>
      </p:sp>
      <p:sp>
        <p:nvSpPr>
          <p:cNvPr id="819" name="TextShape 2"/>
          <p:cNvSpPr txBox="1"/>
          <p:nvPr/>
        </p:nvSpPr>
        <p:spPr>
          <a:xfrm>
            <a:off x="3744000" y="1008000"/>
            <a:ext cx="5142240" cy="367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>
                <a:solidFill>
                  <a:srgbClr val="ffffff"/>
                </a:solidFill>
                <a:latin typeface="Arial"/>
              </a:rPr>
              <a:t>Создать проект (Agile/Git) на visualstudio.com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>
                <a:solidFill>
                  <a:srgbClr val="ffffff"/>
                </a:solidFill>
                <a:latin typeface="Arial"/>
              </a:rPr>
              <a:t>Добавить в пользователи </a:t>
            </a:r>
            <a:r>
              <a:rPr lang="en-US" sz="1500" spc="-1">
                <a:solidFill>
                  <a:srgbClr val="ffffff"/>
                </a:solidFill>
                <a:latin typeface="Arial"/>
              </a:rPr>
              <a:t>peshekhonov.k@gmail.com</a:t>
            </a:r>
            <a:r>
              <a:rPr lang="en-US" sz="1500" spc="-1">
                <a:solidFill>
                  <a:srgbClr val="ffffff"/>
                </a:solidFill>
                <a:latin typeface="Arial"/>
              </a:rPr>
              <a:t> 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>
                <a:solidFill>
                  <a:srgbClr val="ffffff"/>
                </a:solidFill>
                <a:latin typeface="Arial"/>
              </a:rPr>
              <a:t>Установить себе: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200" spc="-1">
                <a:solidFill>
                  <a:srgbClr val="ffffff"/>
                </a:solidFill>
                <a:latin typeface="Arial"/>
              </a:rPr>
              <a:t>VS 2015 Community Edition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200" spc="-1">
                <a:solidFill>
                  <a:srgbClr val="ffffff"/>
                </a:solidFill>
                <a:latin typeface="Arial"/>
              </a:rPr>
              <a:t>ReSharper и получить на него студенческую лицензию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200" spc="-1">
                <a:solidFill>
                  <a:srgbClr val="ffffff"/>
                </a:solidFill>
                <a:latin typeface="Arial"/>
              </a:rPr>
              <a:t>Git Extension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>
                <a:solidFill>
                  <a:srgbClr val="ffffff"/>
                </a:solidFill>
                <a:latin typeface="Arial"/>
              </a:rPr>
              <a:t>Решить три простые задачи, решения залить в Git: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200" spc="-1">
                <a:solidFill>
                  <a:srgbClr val="ffffff"/>
                </a:solidFill>
                <a:latin typeface="Arial"/>
              </a:rPr>
              <a:t>* Реализовать связный список: создание, удаление, добавление произвольных элементов, реверс списка - без использования стандартных коллекций/LINQ (только IEnumerable)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200" spc="-1">
                <a:solidFill>
                  <a:srgbClr val="ffffff"/>
                </a:solidFill>
                <a:latin typeface="Arial"/>
              </a:rPr>
              <a:t>* Реализовать бинарное дерево: заполнение, поиск, удаление элемента - без использования стандартных деревьев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200" spc="-1">
                <a:solidFill>
                  <a:srgbClr val="ffffff"/>
                </a:solidFill>
                <a:latin typeface="Arial"/>
              </a:rPr>
              <a:t>* Реализовать сортировку вставками - без .Sort() :)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TextShape 1"/>
          <p:cNvSpPr txBox="1"/>
          <p:nvPr/>
        </p:nvSpPr>
        <p:spPr>
          <a:xfrm>
            <a:off x="3933720" y="1496520"/>
            <a:ext cx="4953240" cy="2291400"/>
          </a:xfrm>
          <a:prstGeom prst="rect">
            <a:avLst/>
          </a:prstGeom>
          <a:noFill/>
          <a:ln>
            <a:noFill/>
          </a:ln>
        </p:spPr>
        <p:txBody>
          <a:bodyPr lIns="68760" rIns="68760" tIns="34200" bIns="342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Open Sans"/>
              </a:rPr>
              <a:t>THANK YOU!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TextShape 1"/>
          <p:cNvSpPr txBox="1"/>
          <p:nvPr/>
        </p:nvSpPr>
        <p:spPr>
          <a:xfrm>
            <a:off x="3933720" y="360000"/>
            <a:ext cx="4953240" cy="863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2000" spc="-1">
                <a:solidFill>
                  <a:srgbClr val="ffffff"/>
                </a:solidFill>
                <a:latin typeface="Arial"/>
              </a:rPr>
              <a:t>.NET</a:t>
            </a:r>
            <a:endParaRPr/>
          </a:p>
        </p:txBody>
      </p:sp>
      <p:sp>
        <p:nvSpPr>
          <p:cNvPr id="800" name="TextShape 2"/>
          <p:cNvSpPr txBox="1"/>
          <p:nvPr/>
        </p:nvSpPr>
        <p:spPr>
          <a:xfrm>
            <a:off x="3933720" y="1512000"/>
            <a:ext cx="4952520" cy="280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>
                <a:latin typeface="Arial"/>
              </a:rPr>
              <a:t>.NET 1.0 — 1 мая 2002 года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>
                <a:latin typeface="Arial"/>
              </a:rPr>
              <a:t>.NET 4.6.2 — 20 июля 2016 года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>
                <a:latin typeface="Arial"/>
              </a:rPr>
              <a:t>Много языков — один CLR (Common Language Runtime)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>
                <a:latin typeface="Arial"/>
              </a:rPr>
              <a:t>CIL (Common Intermediate Language) – ECMA-335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>
                <a:latin typeface="Arial"/>
              </a:rPr>
              <a:t>C# - ECMA-334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TextShape 1"/>
          <p:cNvSpPr txBox="1"/>
          <p:nvPr/>
        </p:nvSpPr>
        <p:spPr>
          <a:xfrm>
            <a:off x="3933720" y="360000"/>
            <a:ext cx="4953240" cy="863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2000" spc="-1">
                <a:solidFill>
                  <a:srgbClr val="ffffff"/>
                </a:solidFill>
                <a:latin typeface="Arial"/>
              </a:rPr>
              <a:t>Современность</a:t>
            </a:r>
            <a:endParaRPr/>
          </a:p>
        </p:txBody>
      </p:sp>
      <p:sp>
        <p:nvSpPr>
          <p:cNvPr id="802" name="TextShape 2"/>
          <p:cNvSpPr txBox="1"/>
          <p:nvPr/>
        </p:nvSpPr>
        <p:spPr>
          <a:xfrm>
            <a:off x="3672000" y="1080000"/>
            <a:ext cx="5214240" cy="32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>
                <a:latin typeface="Arial"/>
              </a:rPr>
              <a:t>27.06.2016: .NET Core 1.0 – надежда на официальную альтернативу Mono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>
                <a:latin typeface="Arial"/>
              </a:rPr>
              <a:t>Visual Studio Team Services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>
                <a:latin typeface="Arial"/>
              </a:rPr>
              <a:t>Unity 5 – 2D/3D приложения на C#/</a:t>
            </a:r>
            <a:r>
              <a:rPr lang="en-US" sz="1500" spc="-1" strike="noStrike">
                <a:latin typeface="Arial"/>
              </a:rPr>
              <a:t>UnityScript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>
                <a:latin typeface="Arial"/>
              </a:rPr>
              <a:t>Docker-контейнеры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>
                <a:latin typeface="Arial"/>
              </a:rPr>
              <a:t>NuGet Package manager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>
                <a:latin typeface="Arial"/>
              </a:rPr>
              <a:t>Gulp, Bower, NodeJS – прямо в Visual Studio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>
                <a:latin typeface="Arial"/>
              </a:rPr>
              <a:t>Azure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>
                <a:latin typeface="Arial"/>
              </a:rPr>
              <a:t>Open Source! Да, вы можете собрать ядро .NET сами: </a:t>
            </a:r>
            <a:r>
              <a:rPr lang="en-US" sz="1500" spc="-1">
                <a:solidFill>
                  <a:srgbClr val="b2b2b2"/>
                </a:solidFill>
                <a:latin typeface="Arial"/>
              </a:rPr>
              <a:t>https://github.com/dotnet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>
                <a:solidFill>
                  <a:srgbClr val="ffffff"/>
                </a:solidFill>
                <a:latin typeface="Arial"/>
              </a:rPr>
              <a:t>JetBrains Rider – кроссплатформенная разработка: </a:t>
            </a:r>
            <a:r>
              <a:rPr lang="en-US" sz="1500" spc="-1">
                <a:solidFill>
                  <a:srgbClr val="ffffff"/>
                </a:solidFill>
                <a:latin typeface="Arial"/>
              </a:rPr>
              <a:t>https://www.jetbrains.com/rider/</a:t>
            </a:r>
            <a:r>
              <a:rPr lang="en-US" sz="1500" spc="-1">
                <a:solidFill>
                  <a:srgbClr val="b2b2b2"/>
                </a:solidFill>
                <a:latin typeface="Arial"/>
              </a:rPr>
              <a:t> 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TextShape 1"/>
          <p:cNvSpPr txBox="1"/>
          <p:nvPr/>
        </p:nvSpPr>
        <p:spPr>
          <a:xfrm>
            <a:off x="3933720" y="360000"/>
            <a:ext cx="4953240" cy="863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2000" spc="-1">
                <a:solidFill>
                  <a:srgbClr val="ffffff"/>
                </a:solidFill>
                <a:latin typeface="Arial"/>
              </a:rPr>
              <a:t>Промышленное программирование</a:t>
            </a:r>
            <a:endParaRPr/>
          </a:p>
        </p:txBody>
      </p:sp>
      <p:sp>
        <p:nvSpPr>
          <p:cNvPr id="804" name="TextShape 2"/>
          <p:cNvSpPr txBox="1"/>
          <p:nvPr/>
        </p:nvSpPr>
        <p:spPr>
          <a:xfrm>
            <a:off x="3933720" y="1512000"/>
            <a:ext cx="4952520" cy="280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>
                <a:solidFill>
                  <a:srgbClr val="ffffff"/>
                </a:solidFill>
                <a:latin typeface="Arial"/>
              </a:rPr>
              <a:t>Разработка решения для проблемы заказчика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>
                <a:solidFill>
                  <a:srgbClr val="ffffff"/>
                </a:solidFill>
                <a:latin typeface="Arial"/>
              </a:rPr>
              <a:t>Ваш код будут читать другие люди! (и, возможно, они знают, где вы живете)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>
                <a:solidFill>
                  <a:srgbClr val="ffffff"/>
                </a:solidFill>
                <a:latin typeface="Arial"/>
              </a:rPr>
              <a:t>Единый стиль кодирования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>
                <a:solidFill>
                  <a:srgbClr val="ffffff"/>
                </a:solidFill>
                <a:latin typeface="Arial"/>
              </a:rPr>
              <a:t>Покрытие тестами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>
                <a:solidFill>
                  <a:srgbClr val="ffffff"/>
                </a:solidFill>
                <a:latin typeface="Arial"/>
              </a:rPr>
              <a:t>Хранилище кода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>
                <a:solidFill>
                  <a:srgbClr val="ffffff"/>
                </a:solidFill>
                <a:latin typeface="Arial"/>
              </a:rPr>
              <a:t>Continous Integration/Deployment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TextShape 1"/>
          <p:cNvSpPr txBox="1"/>
          <p:nvPr/>
        </p:nvSpPr>
        <p:spPr>
          <a:xfrm>
            <a:off x="3933720" y="360000"/>
            <a:ext cx="4953240" cy="863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2000" spc="-1">
                <a:solidFill>
                  <a:srgbClr val="ffffff"/>
                </a:solidFill>
                <a:latin typeface="Arial"/>
              </a:rPr>
              <a:t>Стиль кодирования - инструменты</a:t>
            </a:r>
            <a:endParaRPr/>
          </a:p>
        </p:txBody>
      </p:sp>
      <p:sp>
        <p:nvSpPr>
          <p:cNvPr id="806" name="TextShape 2"/>
          <p:cNvSpPr txBox="1"/>
          <p:nvPr/>
        </p:nvSpPr>
        <p:spPr>
          <a:xfrm>
            <a:off x="3933720" y="1512000"/>
            <a:ext cx="4952520" cy="280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>
                <a:solidFill>
                  <a:srgbClr val="ffffff"/>
                </a:solidFill>
                <a:latin typeface="Arial"/>
              </a:rPr>
              <a:t>Статический анализ: 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200" spc="-1">
                <a:solidFill>
                  <a:srgbClr val="ffffff"/>
                </a:solidFill>
                <a:latin typeface="Arial"/>
              </a:rPr>
              <a:t>ReSharper 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200" spc="-1">
                <a:solidFill>
                  <a:srgbClr val="ffffff"/>
                </a:solidFill>
                <a:latin typeface="Arial"/>
              </a:rPr>
              <a:t>PVS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200" spc="-1">
                <a:solidFill>
                  <a:srgbClr val="ffffff"/>
                </a:solidFill>
                <a:latin typeface="Arial"/>
              </a:rPr>
              <a:t>SonarQube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>
                <a:solidFill>
                  <a:srgbClr val="ffffff"/>
                </a:solidFill>
                <a:latin typeface="Arial"/>
              </a:rPr>
              <a:t>Надстройки для IDE: 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200" spc="-1">
                <a:solidFill>
                  <a:srgbClr val="ffffff"/>
                </a:solidFill>
                <a:latin typeface="Arial"/>
              </a:rPr>
              <a:t>ReSharper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200" spc="-1">
                <a:solidFill>
                  <a:srgbClr val="ffffff"/>
                </a:solidFill>
                <a:latin typeface="Arial"/>
              </a:rPr>
              <a:t>Productivity PowerTools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TextShape 1"/>
          <p:cNvSpPr txBox="1"/>
          <p:nvPr/>
        </p:nvSpPr>
        <p:spPr>
          <a:xfrm>
            <a:off x="3933720" y="360000"/>
            <a:ext cx="4953240" cy="863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2000" spc="-1">
                <a:solidFill>
                  <a:srgbClr val="ffffff"/>
                </a:solidFill>
                <a:latin typeface="Arial"/>
              </a:rPr>
              <a:t>Система управления версиями</a:t>
            </a:r>
            <a:endParaRPr/>
          </a:p>
        </p:txBody>
      </p:sp>
      <p:sp>
        <p:nvSpPr>
          <p:cNvPr id="808" name="TextShape 2"/>
          <p:cNvSpPr txBox="1"/>
          <p:nvPr/>
        </p:nvSpPr>
        <p:spPr>
          <a:xfrm>
            <a:off x="3933720" y="1512000"/>
            <a:ext cx="4952520" cy="280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>
                <a:solidFill>
                  <a:srgbClr val="ffffff"/>
                </a:solidFill>
                <a:latin typeface="Arial"/>
              </a:rPr>
              <a:t>CVS – 1984 год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>
                <a:solidFill>
                  <a:srgbClr val="ffffff"/>
                </a:solidFill>
                <a:latin typeface="Arial"/>
              </a:rPr>
              <a:t>SVN – 2004 год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>
                <a:solidFill>
                  <a:srgbClr val="ffffff"/>
                </a:solidFill>
                <a:latin typeface="Arial"/>
              </a:rPr>
              <a:t>Git – 2005 год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>
                <a:solidFill>
                  <a:srgbClr val="ffffff"/>
                </a:solidFill>
                <a:latin typeface="Arial"/>
              </a:rPr>
              <a:t>Mercurial (Hg) – 2005 год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>
                <a:solidFill>
                  <a:srgbClr val="ffffff"/>
                </a:solidFill>
                <a:latin typeface="Arial"/>
              </a:rPr>
              <a:t>BitBucket – web UI для Hg/Git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>
                <a:solidFill>
                  <a:srgbClr val="ffffff"/>
                </a:solidFill>
                <a:latin typeface="Arial"/>
              </a:rPr>
              <a:t>А есть еще TFS, но его лучше не вспоминать...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TextShape 1"/>
          <p:cNvSpPr txBox="1"/>
          <p:nvPr/>
        </p:nvSpPr>
        <p:spPr>
          <a:xfrm>
            <a:off x="4766760" y="-71280"/>
            <a:ext cx="4953240" cy="863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2000" spc="-1">
                <a:solidFill>
                  <a:srgbClr val="ffffff"/>
                </a:solidFill>
                <a:latin typeface="Arial"/>
              </a:rPr>
              <a:t>Git branching model</a:t>
            </a:r>
            <a:endParaRPr/>
          </a:p>
        </p:txBody>
      </p:sp>
      <p:sp>
        <p:nvSpPr>
          <p:cNvPr id="810" name="TextShape 2"/>
          <p:cNvSpPr txBox="1"/>
          <p:nvPr/>
        </p:nvSpPr>
        <p:spPr>
          <a:xfrm>
            <a:off x="3096000" y="4032000"/>
            <a:ext cx="5184000" cy="50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>
                <a:solidFill>
                  <a:srgbClr val="ffffff"/>
                </a:solidFill>
                <a:latin typeface="Arial"/>
              </a:rPr>
              <a:t>http://nvie.com/posts/a-successful-git-branching-model/</a:t>
            </a:r>
            <a:r>
              <a:rPr lang="en-US" sz="1500" spc="-1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pic>
        <p:nvPicPr>
          <p:cNvPr id="811" name="" descr=""/>
          <p:cNvPicPr/>
          <p:nvPr/>
        </p:nvPicPr>
        <p:blipFill>
          <a:blip r:embed="rId1"/>
          <a:stretch/>
        </p:blipFill>
        <p:spPr>
          <a:xfrm>
            <a:off x="4680000" y="643680"/>
            <a:ext cx="2448000" cy="3244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TextShape 1"/>
          <p:cNvSpPr txBox="1"/>
          <p:nvPr/>
        </p:nvSpPr>
        <p:spPr>
          <a:xfrm>
            <a:off x="3933720" y="360000"/>
            <a:ext cx="4953240" cy="863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2000" spc="-1">
                <a:solidFill>
                  <a:srgbClr val="ffffff"/>
                </a:solidFill>
                <a:latin typeface="Arial"/>
              </a:rPr>
              <a:t>Visual Studio Team Services</a:t>
            </a:r>
            <a:endParaRPr/>
          </a:p>
        </p:txBody>
      </p:sp>
      <p:sp>
        <p:nvSpPr>
          <p:cNvPr id="813" name="TextShape 2"/>
          <p:cNvSpPr txBox="1"/>
          <p:nvPr/>
        </p:nvSpPr>
        <p:spPr>
          <a:xfrm>
            <a:off x="3933720" y="1512000"/>
            <a:ext cx="4952520" cy="280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>
                <a:solidFill>
                  <a:srgbClr val="ffffff"/>
                </a:solidFill>
                <a:latin typeface="Arial"/>
              </a:rPr>
              <a:t>Team Foundation Server – система для совместной работы от Microsoft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>
                <a:solidFill>
                  <a:srgbClr val="ffffff"/>
                </a:solidFill>
                <a:latin typeface="Arial"/>
              </a:rPr>
              <a:t>Git-репозитории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>
                <a:solidFill>
                  <a:srgbClr val="ffffff"/>
                </a:solidFill>
                <a:latin typeface="Arial"/>
              </a:rPr>
              <a:t>В облаке: </a:t>
            </a:r>
            <a:r>
              <a:rPr lang="en-US" sz="1500" spc="-1">
                <a:solidFill>
                  <a:srgbClr val="ffffff"/>
                </a:solidFill>
                <a:latin typeface="Arial"/>
              </a:rPr>
              <a:t>https://www.visualstudio.com</a:t>
            </a:r>
            <a:r>
              <a:rPr lang="en-US" sz="1500" spc="-1">
                <a:solidFill>
                  <a:srgbClr val="ffffff"/>
                </a:solidFill>
                <a:latin typeface="Arial"/>
              </a:rPr>
              <a:t> 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>
                <a:solidFill>
                  <a:srgbClr val="ffffff"/>
                </a:solidFill>
                <a:latin typeface="Arial"/>
              </a:rPr>
              <a:t>Бесплатный тариф до 5 участников проекта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>
                <a:solidFill>
                  <a:srgbClr val="ffffff"/>
                </a:solidFill>
                <a:latin typeface="Arial"/>
              </a:rPr>
              <a:t>Task tracker, Builds, CI/CD, Pull Requests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TextShape 1"/>
          <p:cNvSpPr txBox="1"/>
          <p:nvPr/>
        </p:nvSpPr>
        <p:spPr>
          <a:xfrm>
            <a:off x="3933720" y="360000"/>
            <a:ext cx="4953240" cy="863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2000" spc="-1">
                <a:solidFill>
                  <a:srgbClr val="ffffff"/>
                </a:solidFill>
                <a:latin typeface="Arial"/>
              </a:rPr>
              <a:t>Клиенты для Git-репозиториев</a:t>
            </a:r>
            <a:endParaRPr/>
          </a:p>
        </p:txBody>
      </p:sp>
      <p:sp>
        <p:nvSpPr>
          <p:cNvPr id="815" name="TextShape 2"/>
          <p:cNvSpPr txBox="1"/>
          <p:nvPr/>
        </p:nvSpPr>
        <p:spPr>
          <a:xfrm>
            <a:off x="3933720" y="1512000"/>
            <a:ext cx="4952520" cy="280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>
                <a:solidFill>
                  <a:srgbClr val="ffffff"/>
                </a:solidFill>
                <a:latin typeface="Arial"/>
              </a:rPr>
              <a:t>Visual Studio 2013+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>
                <a:solidFill>
                  <a:srgbClr val="ffffff"/>
                </a:solidFill>
                <a:latin typeface="Arial"/>
              </a:rPr>
              <a:t>Git Extensions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>
                <a:solidFill>
                  <a:srgbClr val="ffffff"/>
                </a:solidFill>
                <a:latin typeface="Arial"/>
              </a:rPr>
              <a:t>Tortoise Git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>
                <a:solidFill>
                  <a:srgbClr val="ffffff"/>
                </a:solidFill>
                <a:latin typeface="Arial"/>
              </a:rPr>
              <a:t>SourceTree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500" spc="-1">
                <a:solidFill>
                  <a:srgbClr val="ffffff"/>
                </a:solidFill>
                <a:latin typeface="Arial"/>
              </a:rPr>
              <a:t>...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Application>LibreOffice/5.0.0.5$Windows_X86_64 LibreOffice_project/1b1a90865e348b492231e1c451437d7a15bb262b</Application>
  <Paragraphs>255</Paragraphs>
  <Company>Luxoft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2017-02-10T19:44:32Z</dcterms:created>
  <dc:language>ru-RU</dc:language>
  <dcterms:modified xsi:type="dcterms:W3CDTF">2017-02-10T20:41:52Z</dcterms:modified>
  <cp:revision>23</cp:revision>
  <dc:title>CORPORATE SLIDE DECK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Luxoft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On-screen Show (16:9)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43</vt:i4>
  </property>
</Properties>
</file>