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78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78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5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520" y="1768680"/>
            <a:ext cx="34765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1280" y="1768680"/>
            <a:ext cx="34765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5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520" y="4058640"/>
            <a:ext cx="34765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1280" y="4058640"/>
            <a:ext cx="34765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78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78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78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78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78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301320"/>
            <a:ext cx="10797840" cy="44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Введение в промышленное программирование .NET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2960" y="5216400"/>
            <a:ext cx="10789200" cy="15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Microsoft YaHei"/>
              </a:rPr>
              <a:t>Лекция 1. Вводная</a:t>
            </a:r>
            <a:endParaRPr b="0" lang="ru-RU" sz="3600" spc="-1" strike="noStrike">
              <a:latin typeface="Arial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18.02.2019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78160" y="3456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План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78160" y="921600"/>
            <a:ext cx="6801120" cy="377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Тестовое задание на базовый уровень (3 простых задачи) 10 баллов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бизнес-логики клиент-серверного приложения 10 балла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слоя работы с БД 10 баллов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WCF и Web API сервисов 20 баллов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WPF приложения для работы с WCF 15 баллов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ASP.NET MVC приложения для работы с Web API 15 баллов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Тест (10 вопросов, 4 варианта в каждом, 1 правильный) 20 баллов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50 баллов — 3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65 баллов — 4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80 баллов — 5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360000" y="540000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78160" y="3456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360000" y="540000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936000" y="1244520"/>
            <a:ext cx="6470280" cy="379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Создать проект (Agile/Git) на visualstudio.com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(Для домашних заданий) Установить себе: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VS 2017 Community Edition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ReSharper и получить на него студенческую лицензию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Git Extension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Productivity Power Tools (по желанию)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Решить три простые задачи, решения залить в Git: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Реализовать связный список: создание, удаление, добавление произвольных элементов, реверс списка - без использования стандартных коллекций/LINQ (только IEnumerable)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Реализовать бинарное дерево: заполнение, поиск, удаление элемента - без использования стандартных деревьев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Реализовать сортировку вставками - без .OrderBy() :)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76000" y="180000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78160" y="3456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.NET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21280" y="921600"/>
            <a:ext cx="6801120" cy="412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Framework 1.0 — 1 мая 2002 года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Framework 4.7.1 — 17 октября 2017 года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Framework 4.8 – Early access, последняя версия классического .NET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Core 1.0 – 17 мая 2016 года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Core 2.0 – 14 августа 2017 года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Core 3.0 – релиз запланирован на 2019 год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Много языков — один CLR (Common Language Runtime)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CIL (Common Intermediate Language) – ECMA-335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C# - ECMA-334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360000" y="540000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78160" y="3456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Современное состояние дел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21280" y="921600"/>
            <a:ext cx="6801120" cy="375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Core – официальная альтернатива Mono (почти три года полет нормальный, выходит 3-я версия)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Visual Studio Team Services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Unity – 2D/3D приложения на C#/UnityScript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Docker-контейнеры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NuGet Package manager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Gulp, Bower, NodeJS – прямо в Visual Studio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Azure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Open Source! Да, вы можете собрать ядро .NET сами: https://github.com/dotnet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JetBrains Rider – кроссплатформенная разработка: https://www.jetbrains.com/rider/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360000" y="540000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78160" y="3456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Промышленная разработка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616680" y="1224720"/>
            <a:ext cx="6801120" cy="312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решения для проблемы заказчика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Ваш код будут читать другие люди, а то и вы сами через пару лет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Совместная работа над кодом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Единый стиль кодирования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Покрытие тестами (unit, integration, end-to-end, etc)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Нефункциональные требования (производительность, системные требования)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Безопасность, аудит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Хранилище кода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Continous Integration/Deployment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360000" y="540000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78160" y="3456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Инструменты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78160" y="794520"/>
            <a:ext cx="6801120" cy="410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Статический анализ: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ReSharper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PVS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SonarQube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Надстройки для IDE: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ReSharper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Productivity PowerTools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Профилирование .NET: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dotTrace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dotMemory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SQL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SQL Server Profiler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SQL Server Reports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360000" y="540000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78160" y="3456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Системы управления версиями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78160" y="1368000"/>
            <a:ext cx="6801120" cy="194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CVS – 1984 год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SVN – 2004 год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Git – 2005 год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Mercurial (Hg) – 2005 год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BitBucket – web UI для Hg/Git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А есть еще TFS, и множество забытых и не очень вариантов...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360000" y="540000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78160" y="3456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Git-клиенты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78160" y="1368000"/>
            <a:ext cx="6801120" cy="214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Visual Studio 2013+ - весьма своенравный «официальный от Microsoft» клиент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Git Extensions – лично я советую вот этот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Tortoise Git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SourceTree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Bash (или bash tools для Windows CMD)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...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60000" y="540000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78160" y="3456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Git Flow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360000" y="540000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240000" y="1149120"/>
            <a:ext cx="5319720" cy="3818880"/>
          </a:xfrm>
          <a:prstGeom prst="rect">
            <a:avLst/>
          </a:prstGeom>
          <a:ln>
            <a:noFill/>
          </a:ln>
        </p:spPr>
      </p:pic>
      <p:sp>
        <p:nvSpPr>
          <p:cNvPr id="61" name="TextShape 3"/>
          <p:cNvSpPr txBox="1"/>
          <p:nvPr/>
        </p:nvSpPr>
        <p:spPr>
          <a:xfrm>
            <a:off x="2360880" y="5112000"/>
            <a:ext cx="7575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https://ru.atlassian.com/git/tutorials/comparing-workflows/gitflow-workflow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78160" y="3456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Azure DevOps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360000" y="540000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936000" y="1244520"/>
            <a:ext cx="6470280" cy="231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Azure DevOps – система для совместной работы от Microsoft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Old names: Visual Studio Online, Team Foundation Services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Git-репозитории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В облаке: https://www.visualstudio.com 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Для установки на сервер называется Team Foundation Server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Бесплатный тариф до 5 участников проекта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Task tracker, Builds, CI/CD, Pull Requests, Wiki, Service Hooks,…</a:t>
            </a: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2019-02-17T23:51:45Z</dcterms:modified>
  <cp:revision>27</cp:revision>
  <dc:subject/>
  <dc:title>Vivid</dc:title>
</cp:coreProperties>
</file>