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8" name="Picture 62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29" name="Picture 62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8" name="Picture 69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99" name="Picture 69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6" name="Picture 7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797" name="Picture 7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Picture 40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5" name="Picture 45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Picture 51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12" name="Picture 51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65" name="Picture 56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64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4B2A1-2797-4841-8FB8-F23245B739F7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8"/>
          <p:cNvSpPr/>
          <p:nvPr/>
        </p:nvSpPr>
        <p:spPr>
          <a:xfrm>
            <a:off x="286920" y="1065600"/>
            <a:ext cx="5353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PlaceHolder 19"/>
          <p:cNvSpPr>
            <a:spLocks noGrp="1"/>
          </p:cNvSpPr>
          <p:nvPr>
            <p:ph type="body"/>
          </p:nvPr>
        </p:nvSpPr>
        <p:spPr>
          <a:xfrm>
            <a:off x="632628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20"/>
          <p:cNvSpPr>
            <a:spLocks noGrp="1"/>
          </p:cNvSpPr>
          <p:nvPr>
            <p:ph type="body"/>
          </p:nvPr>
        </p:nvSpPr>
        <p:spPr>
          <a:xfrm>
            <a:off x="632628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1"/>
          <p:cNvSpPr>
            <a:spLocks noGrp="1"/>
          </p:cNvSpPr>
          <p:nvPr>
            <p:ph type="body"/>
          </p:nvPr>
        </p:nvSpPr>
        <p:spPr>
          <a:xfrm>
            <a:off x="632628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2"/>
          <p:cNvSpPr/>
          <p:nvPr/>
        </p:nvSpPr>
        <p:spPr>
          <a:xfrm>
            <a:off x="286920" y="2295720"/>
            <a:ext cx="5353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23"/>
          <p:cNvSpPr/>
          <p:nvPr/>
        </p:nvSpPr>
        <p:spPr>
          <a:xfrm>
            <a:off x="286920" y="3534480"/>
            <a:ext cx="5353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PlaceHolder 24"/>
          <p:cNvSpPr>
            <a:spLocks noGrp="1"/>
          </p:cNvSpPr>
          <p:nvPr>
            <p:ph type="body"/>
          </p:nvPr>
        </p:nvSpPr>
        <p:spPr>
          <a:xfrm>
            <a:off x="357444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25"/>
          <p:cNvSpPr>
            <a:spLocks noGrp="1"/>
          </p:cNvSpPr>
          <p:nvPr>
            <p:ph type="body"/>
          </p:nvPr>
        </p:nvSpPr>
        <p:spPr>
          <a:xfrm>
            <a:off x="357444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26"/>
          <p:cNvSpPr>
            <a:spLocks noGrp="1"/>
          </p:cNvSpPr>
          <p:nvPr>
            <p:ph type="body"/>
          </p:nvPr>
        </p:nvSpPr>
        <p:spPr>
          <a:xfrm>
            <a:off x="357444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27"/>
          <p:cNvSpPr>
            <a:spLocks noGrp="1"/>
          </p:cNvSpPr>
          <p:nvPr>
            <p:ph type="body"/>
          </p:nvPr>
        </p:nvSpPr>
        <p:spPr>
          <a:xfrm>
            <a:off x="82260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28"/>
          <p:cNvSpPr>
            <a:spLocks noGrp="1"/>
          </p:cNvSpPr>
          <p:nvPr>
            <p:ph type="body"/>
          </p:nvPr>
        </p:nvSpPr>
        <p:spPr>
          <a:xfrm>
            <a:off x="82260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29"/>
          <p:cNvSpPr>
            <a:spLocks noGrp="1"/>
          </p:cNvSpPr>
          <p:nvPr>
            <p:ph type="body"/>
          </p:nvPr>
        </p:nvSpPr>
        <p:spPr>
          <a:xfrm>
            <a:off x="82260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9" name="Obraz 38"/>
          <p:cNvPicPr/>
          <p:nvPr/>
        </p:nvPicPr>
        <p:blipFill>
          <a:blip r:embed="rId14"/>
          <a:stretch/>
        </p:blipFill>
        <p:spPr>
          <a:xfrm>
            <a:off x="392760" y="36529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60" name="Obraz 39"/>
          <p:cNvPicPr/>
          <p:nvPr/>
        </p:nvPicPr>
        <p:blipFill>
          <a:blip r:embed="rId15"/>
          <a:stretch/>
        </p:blipFill>
        <p:spPr>
          <a:xfrm>
            <a:off x="36324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661" name="Obraz 40"/>
          <p:cNvPicPr/>
          <p:nvPr/>
        </p:nvPicPr>
        <p:blipFill>
          <a:blip r:embed="rId16"/>
          <a:stretch/>
        </p:blipFill>
        <p:spPr>
          <a:xfrm>
            <a:off x="364680" y="237384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662" name="PlaceHolder 30"/>
          <p:cNvSpPr>
            <a:spLocks noGrp="1"/>
          </p:cNvSpPr>
          <p:nvPr>
            <p:ph type="body"/>
          </p:nvPr>
        </p:nvSpPr>
        <p:spPr>
          <a:xfrm>
            <a:off x="27014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31"/>
          <p:cNvSpPr>
            <a:spLocks noGrp="1"/>
          </p:cNvSpPr>
          <p:nvPr>
            <p:ph type="body"/>
          </p:nvPr>
        </p:nvSpPr>
        <p:spPr>
          <a:xfrm>
            <a:off x="54536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32"/>
          <p:cNvSpPr>
            <a:spLocks noGrp="1"/>
          </p:cNvSpPr>
          <p:nvPr>
            <p:ph type="body"/>
          </p:nvPr>
        </p:nvSpPr>
        <p:spPr>
          <a:xfrm>
            <a:off x="820548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33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4A923D9-1886-4ACD-9AA8-326D61DCB3A9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9D8C38C-1387-4756-ACEE-64A3B4AB2229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CC4FC7E-6030-44BC-9781-7E5823A175A6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7694A91-E372-4F4C-BE8C-A57D6E2F8F36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1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6DC52-38FD-4B44-BF05-0C8F57C842AC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CustomShape 42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43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44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5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6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7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8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9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50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51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52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53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54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55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56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7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8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9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60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61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2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63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64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859356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259D50-9F19-4976-9458-AE30B9911ABA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19"/>
          <p:cNvSpPr>
            <a:spLocks noGrp="1"/>
          </p:cNvSpPr>
          <p:nvPr>
            <p:ph type="body"/>
          </p:nvPr>
        </p:nvSpPr>
        <p:spPr>
          <a:xfrm>
            <a:off x="469548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8BEFBA1-AD86-4EFC-A8FE-B89C3A591C74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E2EBE51-D887-47F9-BD1E-BF7295C05115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68760" tIns="34200" rIns="68760" bIns="3420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структурыFull size screen shot.
Right click to paste picture if copying from other slide. 
Left click in center to browse for file to place.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18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54E4BC2-6D92-40FC-A9F0-AE4F398AD253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Status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PlaceHolder 18"/>
          <p:cNvSpPr>
            <a:spLocks noGrp="1"/>
          </p:cNvSpPr>
          <p:nvPr>
            <p:ph type="body"/>
          </p:nvPr>
        </p:nvSpPr>
        <p:spPr>
          <a:xfrm>
            <a:off x="28692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19"/>
          <p:cNvSpPr>
            <a:spLocks noGrp="1"/>
          </p:cNvSpPr>
          <p:nvPr>
            <p:ph type="body"/>
          </p:nvPr>
        </p:nvSpPr>
        <p:spPr>
          <a:xfrm>
            <a:off x="611820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20"/>
          <p:cNvSpPr>
            <a:spLocks noGrp="1"/>
          </p:cNvSpPr>
          <p:nvPr>
            <p:ph type="body"/>
          </p:nvPr>
        </p:nvSpPr>
        <p:spPr>
          <a:xfrm>
            <a:off x="320256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1"/>
          <p:cNvSpPr/>
          <p:nvPr/>
        </p:nvSpPr>
        <p:spPr>
          <a:xfrm>
            <a:off x="286920" y="1065600"/>
            <a:ext cx="27619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725760" y="1132200"/>
            <a:ext cx="125712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3"/>
          <p:cNvSpPr/>
          <p:nvPr/>
        </p:nvSpPr>
        <p:spPr>
          <a:xfrm>
            <a:off x="3202560" y="1065600"/>
            <a:ext cx="27619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3649320" y="1132200"/>
            <a:ext cx="78624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5"/>
          <p:cNvSpPr/>
          <p:nvPr/>
        </p:nvSpPr>
        <p:spPr>
          <a:xfrm>
            <a:off x="6118200" y="1065600"/>
            <a:ext cx="27619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6"/>
          <p:cNvSpPr/>
          <p:nvPr/>
        </p:nvSpPr>
        <p:spPr>
          <a:xfrm>
            <a:off x="6525720" y="1132200"/>
            <a:ext cx="111996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UPCOMING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2" name="Obraz 5"/>
          <p:cNvPicPr/>
          <p:nvPr/>
        </p:nvPicPr>
        <p:blipFill>
          <a:blip r:embed="rId14"/>
          <a:stretch/>
        </p:blipFill>
        <p:spPr>
          <a:xfrm>
            <a:off x="6239520" y="118404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3" name="Obraz 6"/>
          <p:cNvPicPr/>
          <p:nvPr/>
        </p:nvPicPr>
        <p:blipFill>
          <a:blip r:embed="rId15"/>
          <a:stretch/>
        </p:blipFill>
        <p:spPr>
          <a:xfrm>
            <a:off x="42516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594" name="Obraz 16"/>
          <p:cNvPicPr/>
          <p:nvPr/>
        </p:nvPicPr>
        <p:blipFill>
          <a:blip r:embed="rId16"/>
          <a:stretch/>
        </p:blipFill>
        <p:spPr>
          <a:xfrm>
            <a:off x="3323160" y="113220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595" name="PlaceHolder 27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76C75DE-5625-4BE3-84AF-6BCC544386A8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933720" y="14965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 anchor="ctr"/>
          <a:lstStyle/>
          <a:p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Введение в промышленное программирование .NET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TextShape 2"/>
          <p:cNvSpPr txBox="1"/>
          <p:nvPr/>
        </p:nvSpPr>
        <p:spPr>
          <a:xfrm>
            <a:off x="3933720" y="2447640"/>
            <a:ext cx="4952520" cy="142740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Лекция 3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Пешехонов К. А., 04.03.2017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Фасад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" name="Picture 818"/>
          <p:cNvPicPr/>
          <p:nvPr/>
        </p:nvPicPr>
        <p:blipFill>
          <a:blip r:embed="rId2"/>
          <a:stretch/>
        </p:blipFill>
        <p:spPr>
          <a:xfrm>
            <a:off x="3888000" y="960840"/>
            <a:ext cx="4348800" cy="278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Композит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1" name="Picture 820"/>
          <p:cNvPicPr/>
          <p:nvPr/>
        </p:nvPicPr>
        <p:blipFill>
          <a:blip r:embed="rId2"/>
          <a:stretch/>
        </p:blipFill>
        <p:spPr>
          <a:xfrm>
            <a:off x="3816000" y="864000"/>
            <a:ext cx="4413960" cy="32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Домашнее задание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TextShape 2"/>
          <p:cNvSpPr txBox="1"/>
          <p:nvPr/>
        </p:nvSpPr>
        <p:spPr>
          <a:xfrm>
            <a:off x="3933720" y="864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Написать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бизнес-логики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(.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dll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Ninject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Покрыть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его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тестами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5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NUnit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FluentAssertions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Logic Layer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1" name="Picture 800"/>
          <p:cNvPicPr/>
          <p:nvPr/>
        </p:nvPicPr>
        <p:blipFill>
          <a:blip r:embed="rId2"/>
          <a:stretch/>
        </p:blipFill>
        <p:spPr>
          <a:xfrm>
            <a:off x="3340800" y="1600920"/>
            <a:ext cx="5659200" cy="1423080"/>
          </a:xfrm>
          <a:prstGeom prst="rect">
            <a:avLst/>
          </a:prstGeom>
          <a:ln>
            <a:noFill/>
          </a:ln>
        </p:spPr>
      </p:pic>
      <p:sp>
        <p:nvSpPr>
          <p:cNvPr id="802" name="TextShape 2"/>
          <p:cNvSpPr txBox="1"/>
          <p:nvPr/>
        </p:nvSpPr>
        <p:spPr>
          <a:xfrm>
            <a:off x="3456000" y="3325680"/>
            <a:ext cx="557424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http://learningbld.peterblum.com/Phase1/Overview.aspx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Logic Layer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TextShape 2"/>
          <p:cNvSpPr txBox="1"/>
          <p:nvPr/>
        </p:nvSpPr>
        <p:spPr>
          <a:xfrm>
            <a:off x="3497760" y="4032000"/>
            <a:ext cx="557424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http://learningbld.peterblum.com/Phase1/Overview.aspx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5" name="Picture 804"/>
          <p:cNvPicPr/>
          <p:nvPr/>
        </p:nvPicPr>
        <p:blipFill>
          <a:blip r:embed="rId2"/>
          <a:stretch/>
        </p:blipFill>
        <p:spPr>
          <a:xfrm>
            <a:off x="4625280" y="881280"/>
            <a:ext cx="3078720" cy="307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Паттерны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933720" y="864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Поведенческие – взаимодествие для достижения цели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Команда – инкапсулируем действие в объект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Стратегия – подставляем алгоритм как объект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Итератор – обход коллекции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Порождающие – абстракция инициализации объектов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Абстрактная фабрика – создание объектов без знания конкретной реализации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Синглтон (Singleton) – всегда только один объект (опасно!)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Структурные – объединение в более крупные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Фасад – скрывает реальную реализацию систем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Композит – древовидная структура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Команда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9" name="Picture 808"/>
          <p:cNvPicPr/>
          <p:nvPr/>
        </p:nvPicPr>
        <p:blipFill>
          <a:blip r:embed="rId2"/>
          <a:stretch/>
        </p:blipFill>
        <p:spPr>
          <a:xfrm>
            <a:off x="3823920" y="915840"/>
            <a:ext cx="4619880" cy="297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Стратегия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1" name="Picture 810"/>
          <p:cNvPicPr/>
          <p:nvPr/>
        </p:nvPicPr>
        <p:blipFill>
          <a:blip r:embed="rId2"/>
          <a:stretch/>
        </p:blipFill>
        <p:spPr>
          <a:xfrm>
            <a:off x="3456000" y="864000"/>
            <a:ext cx="5341320" cy="339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Итератор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3" name="Picture 812"/>
          <p:cNvPicPr/>
          <p:nvPr/>
        </p:nvPicPr>
        <p:blipFill>
          <a:blip r:embed="rId2"/>
          <a:stretch/>
        </p:blipFill>
        <p:spPr>
          <a:xfrm>
            <a:off x="3888000" y="792000"/>
            <a:ext cx="4680000" cy="340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Абстрактная фабрика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5" name="Picture 814"/>
          <p:cNvPicPr/>
          <p:nvPr/>
        </p:nvPicPr>
        <p:blipFill>
          <a:blip r:embed="rId2"/>
          <a:stretch/>
        </p:blipFill>
        <p:spPr>
          <a:xfrm>
            <a:off x="3697560" y="888120"/>
            <a:ext cx="4942440" cy="314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Singleton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7" name="Picture 816"/>
          <p:cNvPicPr/>
          <p:nvPr/>
        </p:nvPicPr>
        <p:blipFill>
          <a:blip r:embed="rId2"/>
          <a:stretch/>
        </p:blipFill>
        <p:spPr>
          <a:xfrm>
            <a:off x="4608000" y="1203840"/>
            <a:ext cx="2971800" cy="232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119</Words>
  <Application>Microsoft Office PowerPoint</Application>
  <PresentationFormat>On-screen Show (16:9)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Peshekhonov, Konstantin</dc:creator>
  <cp:lastModifiedBy>Peshekhonov, Konstantin</cp:lastModifiedBy>
  <cp:revision>2</cp:revision>
  <dcterms:modified xsi:type="dcterms:W3CDTF">2017-03-04T08:04:52Z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2017-03-03T23:51:26Z</dcterms:created>
  <dc:creator/>
  <dc:description/>
  <dc:language>ru-RU</dc:language>
  <cp:lastModifiedBy/>
  <dcterms:modified xsi:type="dcterms:W3CDTF">2017-03-04T11:02:35Z</dcterms:modified>
  <cp:revision>28</cp:revision>
  <dc:subject/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