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5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8" name="Picture 627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629" name="Picture 628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8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8" name="Picture 697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699" name="Picture 698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6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0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4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1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2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6" name="Picture 795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797" name="Picture 796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Picture 249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251" name="Picture 250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8" name="Picture 347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349" name="Picture 348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1" name="Picture 400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402" name="Picture 401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5" name="Picture 454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456" name="Picture 455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1" name="Picture 510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512" name="Picture 511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4" name="Picture 563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565" name="Picture 564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6" Type="http://schemas.openxmlformats.org/officeDocument/2006/relationships/image" Target="../media/image4.wmf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2.w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6" Type="http://schemas.openxmlformats.org/officeDocument/2006/relationships/image" Target="../media/image4.wmf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295200" y="484920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720" y="0"/>
            <a:ext cx="9143640" cy="5143320"/>
          </a:xfrm>
          <a:prstGeom prst="rect">
            <a:avLst/>
          </a:prstGeom>
          <a:solidFill>
            <a:srgbClr val="1B2E5B"/>
          </a:solidFill>
          <a:ln w="6480">
            <a:solidFill>
              <a:srgbClr val="4E576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PlaceHolder 18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19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1508400" y="3788280"/>
            <a:ext cx="88920" cy="86760"/>
          </a:xfrm>
          <a:custGeom>
            <a:avLst/>
            <a:gdLst/>
            <a:ahLst/>
            <a:cxn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6"/>
          <p:cNvSpPr/>
          <p:nvPr/>
        </p:nvSpPr>
        <p:spPr>
          <a:xfrm>
            <a:off x="1456560" y="1000800"/>
            <a:ext cx="136800" cy="128160"/>
          </a:xfrm>
          <a:custGeom>
            <a:avLst/>
            <a:gdLst/>
            <a:ahLst/>
            <a:cxn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7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9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30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1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2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3"/>
          <p:cNvSpPr/>
          <p:nvPr/>
        </p:nvSpPr>
        <p:spPr>
          <a:xfrm>
            <a:off x="2002320" y="1586160"/>
            <a:ext cx="225720" cy="209160"/>
          </a:xfrm>
          <a:custGeom>
            <a:avLst/>
            <a:gdLst/>
            <a:ahLst/>
            <a:cxn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4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5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6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7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8"/>
          <p:cNvSpPr/>
          <p:nvPr/>
        </p:nvSpPr>
        <p:spPr>
          <a:xfrm>
            <a:off x="2849400" y="1451160"/>
            <a:ext cx="267480" cy="263160"/>
          </a:xfrm>
          <a:custGeom>
            <a:avLst/>
            <a:gdLst/>
            <a:ahLst/>
            <a:cxn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39"/>
          <p:cNvSpPr/>
          <p:nvPr/>
        </p:nvSpPr>
        <p:spPr>
          <a:xfrm>
            <a:off x="1468800" y="2281320"/>
            <a:ext cx="446040" cy="410760"/>
          </a:xfrm>
          <a:custGeom>
            <a:avLst/>
            <a:gdLst/>
            <a:ahLst/>
            <a:cxn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PlaceHolder 40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структурыEDIT TEXT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1"/>
          <p:cNvSpPr/>
          <p:nvPr/>
        </p:nvSpPr>
        <p:spPr>
          <a:xfrm>
            <a:off x="8192160" y="4520880"/>
            <a:ext cx="413280" cy="119520"/>
          </a:xfrm>
          <a:custGeom>
            <a:avLst/>
            <a:gdLst/>
            <a:ahLst/>
            <a:cxn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2"/>
          <p:cNvSpPr/>
          <p:nvPr/>
        </p:nvSpPr>
        <p:spPr>
          <a:xfrm>
            <a:off x="8528040" y="4547880"/>
            <a:ext cx="36360" cy="61920"/>
          </a:xfrm>
          <a:custGeom>
            <a:avLst/>
            <a:gdLst/>
            <a:ahLst/>
            <a:cxn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3"/>
          <p:cNvSpPr/>
          <p:nvPr/>
        </p:nvSpPr>
        <p:spPr>
          <a:xfrm>
            <a:off x="8420040" y="4663080"/>
            <a:ext cx="86760" cy="135720"/>
          </a:xfrm>
          <a:custGeom>
            <a:avLst/>
            <a:gdLst/>
            <a:ahLst/>
            <a:cxn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4"/>
          <p:cNvSpPr/>
          <p:nvPr/>
        </p:nvSpPr>
        <p:spPr>
          <a:xfrm>
            <a:off x="8192160" y="4667760"/>
            <a:ext cx="101880" cy="127800"/>
          </a:xfrm>
          <a:custGeom>
            <a:avLst/>
            <a:gdLst/>
            <a:ahLst/>
            <a:cxn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5"/>
          <p:cNvSpPr/>
          <p:nvPr/>
        </p:nvSpPr>
        <p:spPr>
          <a:xfrm>
            <a:off x="8304840" y="4667760"/>
            <a:ext cx="112680" cy="127800"/>
          </a:xfrm>
          <a:custGeom>
            <a:avLst/>
            <a:gdLst/>
            <a:ahLst/>
            <a:cxn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6"/>
          <p:cNvSpPr/>
          <p:nvPr/>
        </p:nvSpPr>
        <p:spPr>
          <a:xfrm>
            <a:off x="8525880" y="4667040"/>
            <a:ext cx="80280" cy="128160"/>
          </a:xfrm>
          <a:custGeom>
            <a:avLst/>
            <a:gdLst/>
            <a:ahLst/>
            <a:cxn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7"/>
          <p:cNvSpPr/>
          <p:nvPr/>
        </p:nvSpPr>
        <p:spPr>
          <a:xfrm>
            <a:off x="8607960" y="4776840"/>
            <a:ext cx="22320" cy="21960"/>
          </a:xfrm>
          <a:custGeom>
            <a:avLst/>
            <a:gdLst/>
            <a:ahLst/>
            <a:cxn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8"/>
          <p:cNvSpPr/>
          <p:nvPr/>
        </p:nvSpPr>
        <p:spPr>
          <a:xfrm>
            <a:off x="8615160" y="4781160"/>
            <a:ext cx="8640" cy="11880"/>
          </a:xfrm>
          <a:custGeom>
            <a:avLst/>
            <a:gdLst/>
            <a:ahLst/>
            <a:cxn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9"/>
          <p:cNvSpPr/>
          <p:nvPr/>
        </p:nvSpPr>
        <p:spPr>
          <a:xfrm>
            <a:off x="8199000" y="4376520"/>
            <a:ext cx="81720" cy="115920"/>
          </a:xfrm>
          <a:custGeom>
            <a:avLst/>
            <a:gdLst/>
            <a:ahLst/>
            <a:cxn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50"/>
          <p:cNvSpPr/>
          <p:nvPr/>
        </p:nvSpPr>
        <p:spPr>
          <a:xfrm>
            <a:off x="8292600" y="4375440"/>
            <a:ext cx="108000" cy="117000"/>
          </a:xfrm>
          <a:custGeom>
            <a:avLst/>
            <a:gdLst/>
            <a:ahLst/>
            <a:cxn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1"/>
          <p:cNvSpPr/>
          <p:nvPr/>
        </p:nvSpPr>
        <p:spPr>
          <a:xfrm>
            <a:off x="8420040" y="4375440"/>
            <a:ext cx="79560" cy="117000"/>
          </a:xfrm>
          <a:custGeom>
            <a:avLst/>
            <a:gdLst/>
            <a:ahLst/>
            <a:cxn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2"/>
          <p:cNvSpPr/>
          <p:nvPr/>
        </p:nvSpPr>
        <p:spPr>
          <a:xfrm>
            <a:off x="8517600" y="4375440"/>
            <a:ext cx="92520" cy="117000"/>
          </a:xfrm>
          <a:custGeom>
            <a:avLst/>
            <a:gdLst/>
            <a:ahLst/>
            <a:cxn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3"/>
          <p:cNvSpPr/>
          <p:nvPr/>
        </p:nvSpPr>
        <p:spPr>
          <a:xfrm>
            <a:off x="738360" y="4510800"/>
            <a:ext cx="94680" cy="13860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4"/>
          <p:cNvSpPr/>
          <p:nvPr/>
        </p:nvSpPr>
        <p:spPr>
          <a:xfrm>
            <a:off x="851400" y="4510800"/>
            <a:ext cx="119160" cy="14040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5"/>
          <p:cNvSpPr/>
          <p:nvPr/>
        </p:nvSpPr>
        <p:spPr>
          <a:xfrm>
            <a:off x="1148400" y="4509360"/>
            <a:ext cx="143280" cy="1432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6"/>
          <p:cNvSpPr/>
          <p:nvPr/>
        </p:nvSpPr>
        <p:spPr>
          <a:xfrm>
            <a:off x="1316520" y="4510800"/>
            <a:ext cx="91080" cy="13860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57"/>
          <p:cNvSpPr/>
          <p:nvPr/>
        </p:nvSpPr>
        <p:spPr>
          <a:xfrm>
            <a:off x="1435320" y="4510800"/>
            <a:ext cx="113040" cy="13860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8"/>
          <p:cNvSpPr/>
          <p:nvPr/>
        </p:nvSpPr>
        <p:spPr>
          <a:xfrm>
            <a:off x="774720" y="4326480"/>
            <a:ext cx="138600" cy="11304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9"/>
          <p:cNvSpPr/>
          <p:nvPr/>
        </p:nvSpPr>
        <p:spPr>
          <a:xfrm>
            <a:off x="589320" y="4510800"/>
            <a:ext cx="113760" cy="13860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60"/>
          <p:cNvSpPr/>
          <p:nvPr/>
        </p:nvSpPr>
        <p:spPr>
          <a:xfrm>
            <a:off x="774720" y="4721400"/>
            <a:ext cx="138600" cy="113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61"/>
          <p:cNvSpPr/>
          <p:nvPr/>
        </p:nvSpPr>
        <p:spPr>
          <a:xfrm>
            <a:off x="1079640" y="4600800"/>
            <a:ext cx="72000" cy="48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2"/>
          <p:cNvSpPr/>
          <p:nvPr/>
        </p:nvSpPr>
        <p:spPr>
          <a:xfrm>
            <a:off x="1079640" y="4510800"/>
            <a:ext cx="72000" cy="5004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3"/>
          <p:cNvSpPr/>
          <p:nvPr/>
        </p:nvSpPr>
        <p:spPr>
          <a:xfrm>
            <a:off x="985680" y="4512240"/>
            <a:ext cx="113040" cy="13752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PlaceHolder 64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D74B2A1-2797-4841-8FB8-F23245B739F7}" type="slidenum">
              <a:rPr lang="ru-RU" sz="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2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3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7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1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2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3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5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6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Goal Timeline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7" name="CustomShape 18"/>
          <p:cNvSpPr/>
          <p:nvPr/>
        </p:nvSpPr>
        <p:spPr>
          <a:xfrm>
            <a:off x="286920" y="1065600"/>
            <a:ext cx="535320" cy="398160"/>
          </a:xfrm>
          <a:prstGeom prst="rect">
            <a:avLst/>
          </a:prstGeom>
          <a:solidFill>
            <a:srgbClr val="243E7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PlaceHolder 19"/>
          <p:cNvSpPr>
            <a:spLocks noGrp="1"/>
          </p:cNvSpPr>
          <p:nvPr>
            <p:ph type="body"/>
          </p:nvPr>
        </p:nvSpPr>
        <p:spPr>
          <a:xfrm>
            <a:off x="6326280" y="106560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структурыCompleted projects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9" name="PlaceHolder 20"/>
          <p:cNvSpPr>
            <a:spLocks noGrp="1"/>
          </p:cNvSpPr>
          <p:nvPr>
            <p:ph type="body"/>
          </p:nvPr>
        </p:nvSpPr>
        <p:spPr>
          <a:xfrm>
            <a:off x="6326280" y="353448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структурыUpcoming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PlaceHolder 21"/>
          <p:cNvSpPr>
            <a:spLocks noGrp="1"/>
          </p:cNvSpPr>
          <p:nvPr>
            <p:ph type="body"/>
          </p:nvPr>
        </p:nvSpPr>
        <p:spPr>
          <a:xfrm>
            <a:off x="6326280" y="230004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структурыActive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1" name="CustomShape 22"/>
          <p:cNvSpPr/>
          <p:nvPr/>
        </p:nvSpPr>
        <p:spPr>
          <a:xfrm>
            <a:off x="286920" y="2295720"/>
            <a:ext cx="535320" cy="398160"/>
          </a:xfrm>
          <a:prstGeom prst="rect">
            <a:avLst/>
          </a:prstGeom>
          <a:solidFill>
            <a:srgbClr val="EB571C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2" name="CustomShape 23"/>
          <p:cNvSpPr/>
          <p:nvPr/>
        </p:nvSpPr>
        <p:spPr>
          <a:xfrm>
            <a:off x="286920" y="3534480"/>
            <a:ext cx="535320" cy="398160"/>
          </a:xfrm>
          <a:prstGeom prst="rect">
            <a:avLst/>
          </a:prstGeom>
          <a:solidFill>
            <a:srgbClr val="5480B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3" name="PlaceHolder 24"/>
          <p:cNvSpPr>
            <a:spLocks noGrp="1"/>
          </p:cNvSpPr>
          <p:nvPr>
            <p:ph type="body"/>
          </p:nvPr>
        </p:nvSpPr>
        <p:spPr>
          <a:xfrm>
            <a:off x="3574440" y="106560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структурыCompleted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PlaceHolder 25"/>
          <p:cNvSpPr>
            <a:spLocks noGrp="1"/>
          </p:cNvSpPr>
          <p:nvPr>
            <p:ph type="body"/>
          </p:nvPr>
        </p:nvSpPr>
        <p:spPr>
          <a:xfrm>
            <a:off x="3574440" y="353448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структурыUpcoming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PlaceHolder 26"/>
          <p:cNvSpPr>
            <a:spLocks noGrp="1"/>
          </p:cNvSpPr>
          <p:nvPr>
            <p:ph type="body"/>
          </p:nvPr>
        </p:nvSpPr>
        <p:spPr>
          <a:xfrm>
            <a:off x="3574440" y="230004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структурыActive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PlaceHolder 27"/>
          <p:cNvSpPr>
            <a:spLocks noGrp="1"/>
          </p:cNvSpPr>
          <p:nvPr>
            <p:ph type="body"/>
          </p:nvPr>
        </p:nvSpPr>
        <p:spPr>
          <a:xfrm>
            <a:off x="822600" y="106560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структурыCompleted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PlaceHolder 28"/>
          <p:cNvSpPr>
            <a:spLocks noGrp="1"/>
          </p:cNvSpPr>
          <p:nvPr>
            <p:ph type="body"/>
          </p:nvPr>
        </p:nvSpPr>
        <p:spPr>
          <a:xfrm>
            <a:off x="822600" y="353448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структурыUpcoming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PlaceHolder 29"/>
          <p:cNvSpPr>
            <a:spLocks noGrp="1"/>
          </p:cNvSpPr>
          <p:nvPr>
            <p:ph type="body"/>
          </p:nvPr>
        </p:nvSpPr>
        <p:spPr>
          <a:xfrm>
            <a:off x="822600" y="230004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структурыActive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9" name="Obraz 38"/>
          <p:cNvPicPr/>
          <p:nvPr/>
        </p:nvPicPr>
        <p:blipFill>
          <a:blip r:embed="rId14"/>
          <a:stretch/>
        </p:blipFill>
        <p:spPr>
          <a:xfrm>
            <a:off x="392760" y="36529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60" name="Obraz 39"/>
          <p:cNvPicPr/>
          <p:nvPr/>
        </p:nvPicPr>
        <p:blipFill>
          <a:blip r:embed="rId15"/>
          <a:stretch/>
        </p:blipFill>
        <p:spPr>
          <a:xfrm>
            <a:off x="363240" y="1167120"/>
            <a:ext cx="225720" cy="178560"/>
          </a:xfrm>
          <a:prstGeom prst="rect">
            <a:avLst/>
          </a:prstGeom>
          <a:ln>
            <a:noFill/>
          </a:ln>
        </p:spPr>
      </p:pic>
      <p:pic>
        <p:nvPicPr>
          <p:cNvPr id="661" name="Obraz 40"/>
          <p:cNvPicPr/>
          <p:nvPr/>
        </p:nvPicPr>
        <p:blipFill>
          <a:blip r:embed="rId16"/>
          <a:stretch/>
        </p:blipFill>
        <p:spPr>
          <a:xfrm>
            <a:off x="364680" y="2373840"/>
            <a:ext cx="224280" cy="242280"/>
          </a:xfrm>
          <a:prstGeom prst="rect">
            <a:avLst/>
          </a:prstGeom>
          <a:ln>
            <a:noFill/>
          </a:ln>
        </p:spPr>
      </p:pic>
      <p:sp>
        <p:nvSpPr>
          <p:cNvPr id="662" name="PlaceHolder 30"/>
          <p:cNvSpPr>
            <a:spLocks noGrp="1"/>
          </p:cNvSpPr>
          <p:nvPr>
            <p:ph type="body"/>
          </p:nvPr>
        </p:nvSpPr>
        <p:spPr>
          <a:xfrm>
            <a:off x="2701440" y="786600"/>
            <a:ext cx="674640" cy="22572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структурыYEAR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PlaceHolder 31"/>
          <p:cNvSpPr>
            <a:spLocks noGrp="1"/>
          </p:cNvSpPr>
          <p:nvPr>
            <p:ph type="body"/>
          </p:nvPr>
        </p:nvSpPr>
        <p:spPr>
          <a:xfrm>
            <a:off x="5453640" y="786600"/>
            <a:ext cx="674640" cy="22572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структурыYEAR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PlaceHolder 32"/>
          <p:cNvSpPr>
            <a:spLocks noGrp="1"/>
          </p:cNvSpPr>
          <p:nvPr>
            <p:ph type="body"/>
          </p:nvPr>
        </p:nvSpPr>
        <p:spPr>
          <a:xfrm>
            <a:off x="8205480" y="786600"/>
            <a:ext cx="674640" cy="22572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структурыYEAR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PlaceHolder 33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4A923D9-1886-4ACD-9AA8-326D61DCB3A9}" type="slidenum">
              <a:rPr lang="ru-RU" sz="7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2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4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5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7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9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0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1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2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4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CustomShape 17"/>
          <p:cNvSpPr/>
          <p:nvPr/>
        </p:nvSpPr>
        <p:spPr>
          <a:xfrm>
            <a:off x="720" y="0"/>
            <a:ext cx="9143640" cy="5143320"/>
          </a:xfrm>
          <a:prstGeom prst="rect">
            <a:avLst/>
          </a:prstGeom>
          <a:solidFill>
            <a:srgbClr val="1B2E5B"/>
          </a:solidFill>
          <a:ln w="6480">
            <a:solidFill>
              <a:srgbClr val="4E576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7" name="PlaceHolder 18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8" name="CustomShape 19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CustomShape 20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0" name="CustomShape 21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2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23"/>
          <p:cNvSpPr/>
          <p:nvPr/>
        </p:nvSpPr>
        <p:spPr>
          <a:xfrm>
            <a:off x="1508400" y="3788280"/>
            <a:ext cx="88920" cy="86760"/>
          </a:xfrm>
          <a:custGeom>
            <a:avLst/>
            <a:gdLst/>
            <a:ahLst/>
            <a:cxn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24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CustomShape 25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CustomShape 26"/>
          <p:cNvSpPr/>
          <p:nvPr/>
        </p:nvSpPr>
        <p:spPr>
          <a:xfrm>
            <a:off x="1456560" y="1000800"/>
            <a:ext cx="136800" cy="128160"/>
          </a:xfrm>
          <a:custGeom>
            <a:avLst/>
            <a:gdLst/>
            <a:ahLst/>
            <a:cxn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CustomShape 27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CustomShape 28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CustomShape 29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CustomShape 30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31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2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33"/>
          <p:cNvSpPr/>
          <p:nvPr/>
        </p:nvSpPr>
        <p:spPr>
          <a:xfrm>
            <a:off x="2002320" y="1586160"/>
            <a:ext cx="225720" cy="209160"/>
          </a:xfrm>
          <a:custGeom>
            <a:avLst/>
            <a:gdLst/>
            <a:ahLst/>
            <a:cxn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CustomShape 34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4" name="CustomShape 35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5" name="CustomShape 36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6" name="CustomShape 37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7" name="CustomShape 38"/>
          <p:cNvSpPr/>
          <p:nvPr/>
        </p:nvSpPr>
        <p:spPr>
          <a:xfrm>
            <a:off x="2849400" y="1451160"/>
            <a:ext cx="267480" cy="263160"/>
          </a:xfrm>
          <a:custGeom>
            <a:avLst/>
            <a:gdLst/>
            <a:ahLst/>
            <a:cxn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8" name="CustomShape 39"/>
          <p:cNvSpPr/>
          <p:nvPr/>
        </p:nvSpPr>
        <p:spPr>
          <a:xfrm>
            <a:off x="1468800" y="2281320"/>
            <a:ext cx="446040" cy="410760"/>
          </a:xfrm>
          <a:custGeom>
            <a:avLst/>
            <a:gdLst/>
            <a:ahLst/>
            <a:cxn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9" name="PlaceHolder 40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9D8C38C-1387-4756-ACEE-64A3B4AB2229}" type="slidenum">
              <a:rPr lang="ru-RU" sz="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0" name="CustomShape 41"/>
          <p:cNvSpPr/>
          <p:nvPr/>
        </p:nvSpPr>
        <p:spPr>
          <a:xfrm>
            <a:off x="8192160" y="4520880"/>
            <a:ext cx="413280" cy="119520"/>
          </a:xfrm>
          <a:custGeom>
            <a:avLst/>
            <a:gdLst/>
            <a:ahLst/>
            <a:cxn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2"/>
          <p:cNvSpPr/>
          <p:nvPr/>
        </p:nvSpPr>
        <p:spPr>
          <a:xfrm>
            <a:off x="8528040" y="4547880"/>
            <a:ext cx="36360" cy="61920"/>
          </a:xfrm>
          <a:custGeom>
            <a:avLst/>
            <a:gdLst/>
            <a:ahLst/>
            <a:cxn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2" name="CustomShape 43"/>
          <p:cNvSpPr/>
          <p:nvPr/>
        </p:nvSpPr>
        <p:spPr>
          <a:xfrm>
            <a:off x="8420040" y="4663080"/>
            <a:ext cx="86760" cy="135720"/>
          </a:xfrm>
          <a:custGeom>
            <a:avLst/>
            <a:gdLst/>
            <a:ahLst/>
            <a:cxn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3" name="CustomShape 44"/>
          <p:cNvSpPr/>
          <p:nvPr/>
        </p:nvSpPr>
        <p:spPr>
          <a:xfrm>
            <a:off x="8192160" y="4667760"/>
            <a:ext cx="101880" cy="127800"/>
          </a:xfrm>
          <a:custGeom>
            <a:avLst/>
            <a:gdLst/>
            <a:ahLst/>
            <a:cxn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4" name="CustomShape 45"/>
          <p:cNvSpPr/>
          <p:nvPr/>
        </p:nvSpPr>
        <p:spPr>
          <a:xfrm>
            <a:off x="8304840" y="4667760"/>
            <a:ext cx="112680" cy="127800"/>
          </a:xfrm>
          <a:custGeom>
            <a:avLst/>
            <a:gdLst/>
            <a:ahLst/>
            <a:cxn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5" name="CustomShape 46"/>
          <p:cNvSpPr/>
          <p:nvPr/>
        </p:nvSpPr>
        <p:spPr>
          <a:xfrm>
            <a:off x="8525880" y="4667040"/>
            <a:ext cx="80280" cy="128160"/>
          </a:xfrm>
          <a:custGeom>
            <a:avLst/>
            <a:gdLst/>
            <a:ahLst/>
            <a:cxn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6" name="CustomShape 47"/>
          <p:cNvSpPr/>
          <p:nvPr/>
        </p:nvSpPr>
        <p:spPr>
          <a:xfrm>
            <a:off x="8607960" y="4776840"/>
            <a:ext cx="22320" cy="21960"/>
          </a:xfrm>
          <a:custGeom>
            <a:avLst/>
            <a:gdLst/>
            <a:ahLst/>
            <a:cxn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7" name="CustomShape 48"/>
          <p:cNvSpPr/>
          <p:nvPr/>
        </p:nvSpPr>
        <p:spPr>
          <a:xfrm>
            <a:off x="8615160" y="4781160"/>
            <a:ext cx="8640" cy="11880"/>
          </a:xfrm>
          <a:custGeom>
            <a:avLst/>
            <a:gdLst/>
            <a:ahLst/>
            <a:cxn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8" name="CustomShape 49"/>
          <p:cNvSpPr/>
          <p:nvPr/>
        </p:nvSpPr>
        <p:spPr>
          <a:xfrm>
            <a:off x="8199000" y="4376520"/>
            <a:ext cx="81720" cy="115920"/>
          </a:xfrm>
          <a:custGeom>
            <a:avLst/>
            <a:gdLst/>
            <a:ahLst/>
            <a:cxn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9" name="CustomShape 50"/>
          <p:cNvSpPr/>
          <p:nvPr/>
        </p:nvSpPr>
        <p:spPr>
          <a:xfrm>
            <a:off x="8292600" y="4375440"/>
            <a:ext cx="108000" cy="117000"/>
          </a:xfrm>
          <a:custGeom>
            <a:avLst/>
            <a:gdLst/>
            <a:ahLst/>
            <a:cxn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0" name="CustomShape 51"/>
          <p:cNvSpPr/>
          <p:nvPr/>
        </p:nvSpPr>
        <p:spPr>
          <a:xfrm>
            <a:off x="8420040" y="4375440"/>
            <a:ext cx="79560" cy="117000"/>
          </a:xfrm>
          <a:custGeom>
            <a:avLst/>
            <a:gdLst/>
            <a:ahLst/>
            <a:cxn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2"/>
          <p:cNvSpPr/>
          <p:nvPr/>
        </p:nvSpPr>
        <p:spPr>
          <a:xfrm>
            <a:off x="8517600" y="4375440"/>
            <a:ext cx="92520" cy="117000"/>
          </a:xfrm>
          <a:custGeom>
            <a:avLst/>
            <a:gdLst/>
            <a:ahLst/>
            <a:cxn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CustomShape 53"/>
          <p:cNvSpPr/>
          <p:nvPr/>
        </p:nvSpPr>
        <p:spPr>
          <a:xfrm>
            <a:off x="738360" y="4510800"/>
            <a:ext cx="94680" cy="13860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3" name="CustomShape 54"/>
          <p:cNvSpPr/>
          <p:nvPr/>
        </p:nvSpPr>
        <p:spPr>
          <a:xfrm>
            <a:off x="851400" y="4510800"/>
            <a:ext cx="119160" cy="14040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CustomShape 55"/>
          <p:cNvSpPr/>
          <p:nvPr/>
        </p:nvSpPr>
        <p:spPr>
          <a:xfrm>
            <a:off x="1148400" y="4509360"/>
            <a:ext cx="143280" cy="1432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56"/>
          <p:cNvSpPr/>
          <p:nvPr/>
        </p:nvSpPr>
        <p:spPr>
          <a:xfrm>
            <a:off x="1316520" y="4510800"/>
            <a:ext cx="91080" cy="13860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6" name="CustomShape 57"/>
          <p:cNvSpPr/>
          <p:nvPr/>
        </p:nvSpPr>
        <p:spPr>
          <a:xfrm>
            <a:off x="1435320" y="4510800"/>
            <a:ext cx="113040" cy="13860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7" name="CustomShape 58"/>
          <p:cNvSpPr/>
          <p:nvPr/>
        </p:nvSpPr>
        <p:spPr>
          <a:xfrm>
            <a:off x="774720" y="4326480"/>
            <a:ext cx="138600" cy="11304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8" name="CustomShape 59"/>
          <p:cNvSpPr/>
          <p:nvPr/>
        </p:nvSpPr>
        <p:spPr>
          <a:xfrm>
            <a:off x="589320" y="4510800"/>
            <a:ext cx="113760" cy="13860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9" name="CustomShape 60"/>
          <p:cNvSpPr/>
          <p:nvPr/>
        </p:nvSpPr>
        <p:spPr>
          <a:xfrm>
            <a:off x="774720" y="4721400"/>
            <a:ext cx="138600" cy="113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0" name="CustomShape 61"/>
          <p:cNvSpPr/>
          <p:nvPr/>
        </p:nvSpPr>
        <p:spPr>
          <a:xfrm>
            <a:off x="1079640" y="4600800"/>
            <a:ext cx="72000" cy="48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1" name="CustomShape 62"/>
          <p:cNvSpPr/>
          <p:nvPr/>
        </p:nvSpPr>
        <p:spPr>
          <a:xfrm>
            <a:off x="1079640" y="4510800"/>
            <a:ext cx="72000" cy="5004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2" name="CustomShape 63"/>
          <p:cNvSpPr/>
          <p:nvPr/>
        </p:nvSpPr>
        <p:spPr>
          <a:xfrm>
            <a:off x="985680" y="4512240"/>
            <a:ext cx="113040" cy="13752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3" name="PlaceHolder 6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95200" y="484920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18"/>
          <p:cNvSpPr>
            <a:spLocks noGrp="1"/>
          </p:cNvSpPr>
          <p:nvPr>
            <p:ph type="body"/>
          </p:nvPr>
        </p:nvSpPr>
        <p:spPr>
          <a:xfrm>
            <a:off x="286920" y="1408680"/>
            <a:ext cx="4184280" cy="324504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19"/>
          <p:cNvSpPr>
            <a:spLocks noGrp="1"/>
          </p:cNvSpPr>
          <p:nvPr>
            <p:ph type="body"/>
          </p:nvPr>
        </p:nvSpPr>
        <p:spPr>
          <a:xfrm>
            <a:off x="4660560" y="1408680"/>
            <a:ext cx="4219560" cy="324504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000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</a:p>
          <a:p>
            <a:pPr marL="514440" lvl="1" indent="-269640">
              <a:lnSpc>
                <a:spcPct val="100000"/>
              </a:lnSpc>
              <a:buClr>
                <a:srgbClr val="EB571C"/>
              </a:buClr>
              <a:buFont typeface="Arial"/>
              <a:buChar char="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lvl="2" indent="-269640">
              <a:lnSpc>
                <a:spcPct val="100000"/>
              </a:lnSpc>
              <a:buClr>
                <a:srgbClr val="24447D"/>
              </a:buClr>
              <a:buFont typeface="Wingdings" charset="2"/>
              <a:buChar char="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lvl="3" indent="-269640">
              <a:lnSpc>
                <a:spcPct val="100000"/>
              </a:lnSpc>
              <a:buClr>
                <a:srgbClr val="24447D"/>
              </a:buClr>
              <a:buFont typeface="Arial"/>
              <a:buChar char="­"/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</a:p>
          <a:p>
            <a:pPr marL="1542960" lvl="4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0"/>
          <p:cNvSpPr>
            <a:spLocks noGrp="1"/>
          </p:cNvSpPr>
          <p:nvPr>
            <p:ph type="body"/>
          </p:nvPr>
        </p:nvSpPr>
        <p:spPr>
          <a:xfrm>
            <a:off x="521640" y="661680"/>
            <a:ext cx="8358480" cy="367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структурыEDIT SUBTITLE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1"/>
          <p:cNvSpPr/>
          <p:nvPr/>
        </p:nvSpPr>
        <p:spPr>
          <a:xfrm rot="5400000">
            <a:off x="367560" y="774000"/>
            <a:ext cx="165240" cy="142560"/>
          </a:xfrm>
          <a:prstGeom prst="triangle">
            <a:avLst>
              <a:gd name="adj" fmla="val 50000"/>
            </a:avLst>
          </a:prstGeom>
          <a:solidFill>
            <a:srgbClr val="243E7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PlaceHolder 22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CC4FC7E-6030-44BC-9781-7E5823A175A6}" type="slidenum">
              <a:rPr lang="ru-RU" sz="7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95200" y="484920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7"/>
          <p:cNvSpPr/>
          <p:nvPr/>
        </p:nvSpPr>
        <p:spPr>
          <a:xfrm>
            <a:off x="720" y="0"/>
            <a:ext cx="9143640" cy="5143320"/>
          </a:xfrm>
          <a:prstGeom prst="rect">
            <a:avLst/>
          </a:prstGeom>
          <a:solidFill>
            <a:srgbClr val="1B2E5B"/>
          </a:solidFill>
          <a:ln w="6480">
            <a:solidFill>
              <a:srgbClr val="4E576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PlaceHolder 18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9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20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21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22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23"/>
          <p:cNvSpPr/>
          <p:nvPr/>
        </p:nvSpPr>
        <p:spPr>
          <a:xfrm>
            <a:off x="1508400" y="3788280"/>
            <a:ext cx="88920" cy="86760"/>
          </a:xfrm>
          <a:custGeom>
            <a:avLst/>
            <a:gdLst/>
            <a:ahLst/>
            <a:cxn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4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25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26"/>
          <p:cNvSpPr/>
          <p:nvPr/>
        </p:nvSpPr>
        <p:spPr>
          <a:xfrm>
            <a:off x="1456560" y="1000800"/>
            <a:ext cx="136800" cy="128160"/>
          </a:xfrm>
          <a:custGeom>
            <a:avLst/>
            <a:gdLst/>
            <a:ahLst/>
            <a:cxn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27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28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29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30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31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32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33"/>
          <p:cNvSpPr/>
          <p:nvPr/>
        </p:nvSpPr>
        <p:spPr>
          <a:xfrm>
            <a:off x="2002320" y="1586160"/>
            <a:ext cx="225720" cy="209160"/>
          </a:xfrm>
          <a:custGeom>
            <a:avLst/>
            <a:gdLst/>
            <a:ahLst/>
            <a:cxn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34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5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36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37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38"/>
          <p:cNvSpPr/>
          <p:nvPr/>
        </p:nvSpPr>
        <p:spPr>
          <a:xfrm>
            <a:off x="2849400" y="1451160"/>
            <a:ext cx="267480" cy="263160"/>
          </a:xfrm>
          <a:custGeom>
            <a:avLst/>
            <a:gdLst/>
            <a:ahLst/>
            <a:cxn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39"/>
          <p:cNvSpPr/>
          <p:nvPr/>
        </p:nvSpPr>
        <p:spPr>
          <a:xfrm>
            <a:off x="1468800" y="2281320"/>
            <a:ext cx="446040" cy="410760"/>
          </a:xfrm>
          <a:custGeom>
            <a:avLst/>
            <a:gdLst/>
            <a:ahLst/>
            <a:cxn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PlaceHolder 40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7694A91-E372-4F4C-BE8C-A57D6E2F8F36}" type="slidenum">
              <a:rPr lang="ru-RU" sz="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" name="CustomShape 41"/>
          <p:cNvSpPr/>
          <p:nvPr/>
        </p:nvSpPr>
        <p:spPr>
          <a:xfrm>
            <a:off x="8192160" y="4520880"/>
            <a:ext cx="413280" cy="119520"/>
          </a:xfrm>
          <a:custGeom>
            <a:avLst/>
            <a:gdLst/>
            <a:ahLst/>
            <a:cxn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2"/>
          <p:cNvSpPr/>
          <p:nvPr/>
        </p:nvSpPr>
        <p:spPr>
          <a:xfrm>
            <a:off x="8528040" y="4547880"/>
            <a:ext cx="36360" cy="61920"/>
          </a:xfrm>
          <a:custGeom>
            <a:avLst/>
            <a:gdLst/>
            <a:ahLst/>
            <a:cxn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43"/>
          <p:cNvSpPr/>
          <p:nvPr/>
        </p:nvSpPr>
        <p:spPr>
          <a:xfrm>
            <a:off x="8420040" y="4663080"/>
            <a:ext cx="86760" cy="135720"/>
          </a:xfrm>
          <a:custGeom>
            <a:avLst/>
            <a:gdLst/>
            <a:ahLst/>
            <a:cxn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44"/>
          <p:cNvSpPr/>
          <p:nvPr/>
        </p:nvSpPr>
        <p:spPr>
          <a:xfrm>
            <a:off x="8192160" y="4667760"/>
            <a:ext cx="101880" cy="127800"/>
          </a:xfrm>
          <a:custGeom>
            <a:avLst/>
            <a:gdLst/>
            <a:ahLst/>
            <a:cxn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45"/>
          <p:cNvSpPr/>
          <p:nvPr/>
        </p:nvSpPr>
        <p:spPr>
          <a:xfrm>
            <a:off x="8304840" y="4667760"/>
            <a:ext cx="112680" cy="127800"/>
          </a:xfrm>
          <a:custGeom>
            <a:avLst/>
            <a:gdLst/>
            <a:ahLst/>
            <a:cxn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46"/>
          <p:cNvSpPr/>
          <p:nvPr/>
        </p:nvSpPr>
        <p:spPr>
          <a:xfrm>
            <a:off x="8525880" y="4667040"/>
            <a:ext cx="80280" cy="128160"/>
          </a:xfrm>
          <a:custGeom>
            <a:avLst/>
            <a:gdLst/>
            <a:ahLst/>
            <a:cxn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47"/>
          <p:cNvSpPr/>
          <p:nvPr/>
        </p:nvSpPr>
        <p:spPr>
          <a:xfrm>
            <a:off x="8607960" y="4776840"/>
            <a:ext cx="22320" cy="21960"/>
          </a:xfrm>
          <a:custGeom>
            <a:avLst/>
            <a:gdLst/>
            <a:ahLst/>
            <a:cxn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48"/>
          <p:cNvSpPr/>
          <p:nvPr/>
        </p:nvSpPr>
        <p:spPr>
          <a:xfrm>
            <a:off x="8615160" y="4781160"/>
            <a:ext cx="8640" cy="11880"/>
          </a:xfrm>
          <a:custGeom>
            <a:avLst/>
            <a:gdLst/>
            <a:ahLst/>
            <a:cxn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49"/>
          <p:cNvSpPr/>
          <p:nvPr/>
        </p:nvSpPr>
        <p:spPr>
          <a:xfrm>
            <a:off x="8199000" y="4376520"/>
            <a:ext cx="81720" cy="115920"/>
          </a:xfrm>
          <a:custGeom>
            <a:avLst/>
            <a:gdLst/>
            <a:ahLst/>
            <a:cxn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50"/>
          <p:cNvSpPr/>
          <p:nvPr/>
        </p:nvSpPr>
        <p:spPr>
          <a:xfrm>
            <a:off x="8292600" y="4375440"/>
            <a:ext cx="108000" cy="117000"/>
          </a:xfrm>
          <a:custGeom>
            <a:avLst/>
            <a:gdLst/>
            <a:ahLst/>
            <a:cxn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51"/>
          <p:cNvSpPr/>
          <p:nvPr/>
        </p:nvSpPr>
        <p:spPr>
          <a:xfrm>
            <a:off x="8420040" y="4375440"/>
            <a:ext cx="79560" cy="117000"/>
          </a:xfrm>
          <a:custGeom>
            <a:avLst/>
            <a:gdLst/>
            <a:ahLst/>
            <a:cxn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52"/>
          <p:cNvSpPr/>
          <p:nvPr/>
        </p:nvSpPr>
        <p:spPr>
          <a:xfrm>
            <a:off x="8517600" y="4375440"/>
            <a:ext cx="92520" cy="117000"/>
          </a:xfrm>
          <a:custGeom>
            <a:avLst/>
            <a:gdLst/>
            <a:ahLst/>
            <a:cxn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53"/>
          <p:cNvSpPr/>
          <p:nvPr/>
        </p:nvSpPr>
        <p:spPr>
          <a:xfrm>
            <a:off x="738360" y="4510800"/>
            <a:ext cx="94680" cy="13860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54"/>
          <p:cNvSpPr/>
          <p:nvPr/>
        </p:nvSpPr>
        <p:spPr>
          <a:xfrm>
            <a:off x="851400" y="4510800"/>
            <a:ext cx="119160" cy="14040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55"/>
          <p:cNvSpPr/>
          <p:nvPr/>
        </p:nvSpPr>
        <p:spPr>
          <a:xfrm>
            <a:off x="1148400" y="4509360"/>
            <a:ext cx="143280" cy="1432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56"/>
          <p:cNvSpPr/>
          <p:nvPr/>
        </p:nvSpPr>
        <p:spPr>
          <a:xfrm>
            <a:off x="1316520" y="4510800"/>
            <a:ext cx="91080" cy="13860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57"/>
          <p:cNvSpPr/>
          <p:nvPr/>
        </p:nvSpPr>
        <p:spPr>
          <a:xfrm>
            <a:off x="1435320" y="4510800"/>
            <a:ext cx="113040" cy="13860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58"/>
          <p:cNvSpPr/>
          <p:nvPr/>
        </p:nvSpPr>
        <p:spPr>
          <a:xfrm>
            <a:off x="774720" y="4326480"/>
            <a:ext cx="138600" cy="11304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59"/>
          <p:cNvSpPr/>
          <p:nvPr/>
        </p:nvSpPr>
        <p:spPr>
          <a:xfrm>
            <a:off x="589320" y="4510800"/>
            <a:ext cx="113760" cy="13860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60"/>
          <p:cNvSpPr/>
          <p:nvPr/>
        </p:nvSpPr>
        <p:spPr>
          <a:xfrm>
            <a:off x="774720" y="4721400"/>
            <a:ext cx="138600" cy="113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61"/>
          <p:cNvSpPr/>
          <p:nvPr/>
        </p:nvSpPr>
        <p:spPr>
          <a:xfrm>
            <a:off x="1079640" y="4600800"/>
            <a:ext cx="72000" cy="48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62"/>
          <p:cNvSpPr/>
          <p:nvPr/>
        </p:nvSpPr>
        <p:spPr>
          <a:xfrm>
            <a:off x="1079640" y="4510800"/>
            <a:ext cx="72000" cy="5004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63"/>
          <p:cNvSpPr/>
          <p:nvPr/>
        </p:nvSpPr>
        <p:spPr>
          <a:xfrm>
            <a:off x="985680" y="4512240"/>
            <a:ext cx="113040" cy="13752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PlaceHolder 6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7"/>
          <p:cNvSpPr/>
          <p:nvPr/>
        </p:nvSpPr>
        <p:spPr>
          <a:xfrm>
            <a:off x="720" y="0"/>
            <a:ext cx="9143640" cy="5143320"/>
          </a:xfrm>
          <a:prstGeom prst="rect">
            <a:avLst/>
          </a:prstGeom>
          <a:solidFill>
            <a:srgbClr val="1B2E5B"/>
          </a:solidFill>
          <a:ln w="6480">
            <a:solidFill>
              <a:srgbClr val="4E576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PlaceHolder 18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19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0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21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2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23"/>
          <p:cNvSpPr/>
          <p:nvPr/>
        </p:nvSpPr>
        <p:spPr>
          <a:xfrm>
            <a:off x="1508400" y="3788280"/>
            <a:ext cx="88920" cy="86760"/>
          </a:xfrm>
          <a:custGeom>
            <a:avLst/>
            <a:gdLst/>
            <a:ahLst/>
            <a:cxn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24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25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26"/>
          <p:cNvSpPr/>
          <p:nvPr/>
        </p:nvSpPr>
        <p:spPr>
          <a:xfrm>
            <a:off x="1456560" y="1000800"/>
            <a:ext cx="136800" cy="128160"/>
          </a:xfrm>
          <a:custGeom>
            <a:avLst/>
            <a:gdLst/>
            <a:ahLst/>
            <a:cxn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27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28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29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30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31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32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33"/>
          <p:cNvSpPr/>
          <p:nvPr/>
        </p:nvSpPr>
        <p:spPr>
          <a:xfrm>
            <a:off x="2002320" y="1586160"/>
            <a:ext cx="225720" cy="209160"/>
          </a:xfrm>
          <a:custGeom>
            <a:avLst/>
            <a:gdLst/>
            <a:ahLst/>
            <a:cxn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34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35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36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37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38"/>
          <p:cNvSpPr/>
          <p:nvPr/>
        </p:nvSpPr>
        <p:spPr>
          <a:xfrm>
            <a:off x="2849400" y="1451160"/>
            <a:ext cx="267480" cy="263160"/>
          </a:xfrm>
          <a:custGeom>
            <a:avLst/>
            <a:gdLst/>
            <a:ahLst/>
            <a:cxn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39"/>
          <p:cNvSpPr/>
          <p:nvPr/>
        </p:nvSpPr>
        <p:spPr>
          <a:xfrm>
            <a:off x="1468800" y="2281320"/>
            <a:ext cx="446040" cy="410760"/>
          </a:xfrm>
          <a:custGeom>
            <a:avLst/>
            <a:gdLst/>
            <a:ahLst/>
            <a:cxn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PlaceHolder 40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структурыEDIT TEXT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1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D76DC52-38FD-4B44-BF05-0C8F57C842AC}" type="slidenum">
              <a:rPr lang="ru-RU" sz="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3" name="CustomShape 42"/>
          <p:cNvSpPr/>
          <p:nvPr/>
        </p:nvSpPr>
        <p:spPr>
          <a:xfrm>
            <a:off x="8192160" y="4520880"/>
            <a:ext cx="413280" cy="119520"/>
          </a:xfrm>
          <a:custGeom>
            <a:avLst/>
            <a:gdLst/>
            <a:ahLst/>
            <a:cxn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43"/>
          <p:cNvSpPr/>
          <p:nvPr/>
        </p:nvSpPr>
        <p:spPr>
          <a:xfrm>
            <a:off x="8528040" y="4547880"/>
            <a:ext cx="36360" cy="61920"/>
          </a:xfrm>
          <a:custGeom>
            <a:avLst/>
            <a:gdLst/>
            <a:ahLst/>
            <a:cxn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44"/>
          <p:cNvSpPr/>
          <p:nvPr/>
        </p:nvSpPr>
        <p:spPr>
          <a:xfrm>
            <a:off x="8420040" y="4663080"/>
            <a:ext cx="86760" cy="135720"/>
          </a:xfrm>
          <a:custGeom>
            <a:avLst/>
            <a:gdLst/>
            <a:ahLst/>
            <a:cxn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45"/>
          <p:cNvSpPr/>
          <p:nvPr/>
        </p:nvSpPr>
        <p:spPr>
          <a:xfrm>
            <a:off x="8192160" y="4667760"/>
            <a:ext cx="101880" cy="127800"/>
          </a:xfrm>
          <a:custGeom>
            <a:avLst/>
            <a:gdLst/>
            <a:ahLst/>
            <a:cxn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46"/>
          <p:cNvSpPr/>
          <p:nvPr/>
        </p:nvSpPr>
        <p:spPr>
          <a:xfrm>
            <a:off x="8304840" y="4667760"/>
            <a:ext cx="112680" cy="127800"/>
          </a:xfrm>
          <a:custGeom>
            <a:avLst/>
            <a:gdLst/>
            <a:ahLst/>
            <a:cxn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47"/>
          <p:cNvSpPr/>
          <p:nvPr/>
        </p:nvSpPr>
        <p:spPr>
          <a:xfrm>
            <a:off x="8525880" y="4667040"/>
            <a:ext cx="80280" cy="128160"/>
          </a:xfrm>
          <a:custGeom>
            <a:avLst/>
            <a:gdLst/>
            <a:ahLst/>
            <a:cxn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48"/>
          <p:cNvSpPr/>
          <p:nvPr/>
        </p:nvSpPr>
        <p:spPr>
          <a:xfrm>
            <a:off x="8607960" y="4776840"/>
            <a:ext cx="22320" cy="21960"/>
          </a:xfrm>
          <a:custGeom>
            <a:avLst/>
            <a:gdLst/>
            <a:ahLst/>
            <a:cxn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49"/>
          <p:cNvSpPr/>
          <p:nvPr/>
        </p:nvSpPr>
        <p:spPr>
          <a:xfrm>
            <a:off x="8615160" y="4781160"/>
            <a:ext cx="8640" cy="11880"/>
          </a:xfrm>
          <a:custGeom>
            <a:avLst/>
            <a:gdLst/>
            <a:ahLst/>
            <a:cxn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50"/>
          <p:cNvSpPr/>
          <p:nvPr/>
        </p:nvSpPr>
        <p:spPr>
          <a:xfrm>
            <a:off x="8199000" y="4376520"/>
            <a:ext cx="81720" cy="115920"/>
          </a:xfrm>
          <a:custGeom>
            <a:avLst/>
            <a:gdLst/>
            <a:ahLst/>
            <a:cxn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51"/>
          <p:cNvSpPr/>
          <p:nvPr/>
        </p:nvSpPr>
        <p:spPr>
          <a:xfrm>
            <a:off x="8292600" y="4375440"/>
            <a:ext cx="108000" cy="117000"/>
          </a:xfrm>
          <a:custGeom>
            <a:avLst/>
            <a:gdLst/>
            <a:ahLst/>
            <a:cxn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52"/>
          <p:cNvSpPr/>
          <p:nvPr/>
        </p:nvSpPr>
        <p:spPr>
          <a:xfrm>
            <a:off x="8420040" y="4375440"/>
            <a:ext cx="79560" cy="117000"/>
          </a:xfrm>
          <a:custGeom>
            <a:avLst/>
            <a:gdLst/>
            <a:ahLst/>
            <a:cxn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53"/>
          <p:cNvSpPr/>
          <p:nvPr/>
        </p:nvSpPr>
        <p:spPr>
          <a:xfrm>
            <a:off x="8517600" y="4375440"/>
            <a:ext cx="92520" cy="117000"/>
          </a:xfrm>
          <a:custGeom>
            <a:avLst/>
            <a:gdLst/>
            <a:ahLst/>
            <a:cxn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54"/>
          <p:cNvSpPr/>
          <p:nvPr/>
        </p:nvSpPr>
        <p:spPr>
          <a:xfrm>
            <a:off x="738360" y="4510800"/>
            <a:ext cx="94680" cy="13860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55"/>
          <p:cNvSpPr/>
          <p:nvPr/>
        </p:nvSpPr>
        <p:spPr>
          <a:xfrm>
            <a:off x="851400" y="4510800"/>
            <a:ext cx="119160" cy="14040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56"/>
          <p:cNvSpPr/>
          <p:nvPr/>
        </p:nvSpPr>
        <p:spPr>
          <a:xfrm>
            <a:off x="1148400" y="4509360"/>
            <a:ext cx="143280" cy="1432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57"/>
          <p:cNvSpPr/>
          <p:nvPr/>
        </p:nvSpPr>
        <p:spPr>
          <a:xfrm>
            <a:off x="1316520" y="4510800"/>
            <a:ext cx="91080" cy="13860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58"/>
          <p:cNvSpPr/>
          <p:nvPr/>
        </p:nvSpPr>
        <p:spPr>
          <a:xfrm>
            <a:off x="1435320" y="4510800"/>
            <a:ext cx="113040" cy="13860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59"/>
          <p:cNvSpPr/>
          <p:nvPr/>
        </p:nvSpPr>
        <p:spPr>
          <a:xfrm>
            <a:off x="774720" y="4326480"/>
            <a:ext cx="138600" cy="11304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60"/>
          <p:cNvSpPr/>
          <p:nvPr/>
        </p:nvSpPr>
        <p:spPr>
          <a:xfrm>
            <a:off x="589320" y="4510800"/>
            <a:ext cx="113760" cy="13860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61"/>
          <p:cNvSpPr/>
          <p:nvPr/>
        </p:nvSpPr>
        <p:spPr>
          <a:xfrm>
            <a:off x="774720" y="4721400"/>
            <a:ext cx="138600" cy="113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62"/>
          <p:cNvSpPr/>
          <p:nvPr/>
        </p:nvSpPr>
        <p:spPr>
          <a:xfrm>
            <a:off x="1079640" y="4600800"/>
            <a:ext cx="72000" cy="48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63"/>
          <p:cNvSpPr/>
          <p:nvPr/>
        </p:nvSpPr>
        <p:spPr>
          <a:xfrm>
            <a:off x="1079640" y="4510800"/>
            <a:ext cx="72000" cy="5004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64"/>
          <p:cNvSpPr/>
          <p:nvPr/>
        </p:nvSpPr>
        <p:spPr>
          <a:xfrm>
            <a:off x="985680" y="4512240"/>
            <a:ext cx="113040" cy="13752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18"/>
          <p:cNvSpPr>
            <a:spLocks noGrp="1"/>
          </p:cNvSpPr>
          <p:nvPr>
            <p:ph type="body"/>
          </p:nvPr>
        </p:nvSpPr>
        <p:spPr>
          <a:xfrm>
            <a:off x="286920" y="897840"/>
            <a:ext cx="8593560" cy="375624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PlaceHolder 19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C259D50-9F19-4976-9458-AE30B9911ABA}" type="slidenum">
              <a:rPr lang="ru-RU" sz="7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PlaceHolder 18"/>
          <p:cNvSpPr>
            <a:spLocks noGrp="1"/>
          </p:cNvSpPr>
          <p:nvPr>
            <p:ph type="body"/>
          </p:nvPr>
        </p:nvSpPr>
        <p:spPr>
          <a:xfrm>
            <a:off x="286920" y="897840"/>
            <a:ext cx="4184280" cy="375624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PlaceHolder 19"/>
          <p:cNvSpPr>
            <a:spLocks noGrp="1"/>
          </p:cNvSpPr>
          <p:nvPr>
            <p:ph type="body"/>
          </p:nvPr>
        </p:nvSpPr>
        <p:spPr>
          <a:xfrm>
            <a:off x="4695480" y="897840"/>
            <a:ext cx="4184280" cy="375624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000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</a:p>
          <a:p>
            <a:pPr marL="514440" lvl="1" indent="-269640">
              <a:lnSpc>
                <a:spcPct val="100000"/>
              </a:lnSpc>
              <a:buClr>
                <a:srgbClr val="EB571C"/>
              </a:buClr>
              <a:buFont typeface="Arial"/>
              <a:buChar char="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lvl="2" indent="-269640">
              <a:lnSpc>
                <a:spcPct val="100000"/>
              </a:lnSpc>
              <a:buClr>
                <a:srgbClr val="24447D"/>
              </a:buClr>
              <a:buFont typeface="Wingdings" charset="2"/>
              <a:buChar char="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lvl="3" indent="-269640">
              <a:lnSpc>
                <a:spcPct val="100000"/>
              </a:lnSpc>
              <a:buClr>
                <a:srgbClr val="24447D"/>
              </a:buClr>
              <a:buFont typeface="Arial"/>
              <a:buChar char="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</a:p>
          <a:p>
            <a:pPr marL="1542960" lvl="4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PlaceHolder 20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8BEFBA1-AD86-4EFC-A8FE-B89C3A591C74}" type="slidenum">
              <a:rPr lang="ru-RU" sz="7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PlaceHolder 18"/>
          <p:cNvSpPr>
            <a:spLocks noGrp="1"/>
          </p:cNvSpPr>
          <p:nvPr>
            <p:ph type="body"/>
          </p:nvPr>
        </p:nvSpPr>
        <p:spPr>
          <a:xfrm>
            <a:off x="286920" y="1408680"/>
            <a:ext cx="4184280" cy="324504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PlaceHolder 19"/>
          <p:cNvSpPr>
            <a:spLocks noGrp="1"/>
          </p:cNvSpPr>
          <p:nvPr>
            <p:ph type="body"/>
          </p:nvPr>
        </p:nvSpPr>
        <p:spPr>
          <a:xfrm>
            <a:off x="4660560" y="1408680"/>
            <a:ext cx="4219560" cy="324504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000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</a:p>
          <a:p>
            <a:pPr marL="514440" lvl="1" indent="-269640">
              <a:lnSpc>
                <a:spcPct val="100000"/>
              </a:lnSpc>
              <a:buClr>
                <a:srgbClr val="EB571C"/>
              </a:buClr>
              <a:buFont typeface="Arial"/>
              <a:buChar char="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lvl="2" indent="-269640">
              <a:lnSpc>
                <a:spcPct val="100000"/>
              </a:lnSpc>
              <a:buClr>
                <a:srgbClr val="24447D"/>
              </a:buClr>
              <a:buFont typeface="Wingdings" charset="2"/>
              <a:buChar char="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lvl="3" indent="-269640">
              <a:lnSpc>
                <a:spcPct val="100000"/>
              </a:lnSpc>
              <a:buClr>
                <a:srgbClr val="24447D"/>
              </a:buClr>
              <a:buFont typeface="Arial"/>
              <a:buChar char="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</a:p>
          <a:p>
            <a:pPr marL="1542960" lvl="4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PlaceHolder 20"/>
          <p:cNvSpPr>
            <a:spLocks noGrp="1"/>
          </p:cNvSpPr>
          <p:nvPr>
            <p:ph type="body"/>
          </p:nvPr>
        </p:nvSpPr>
        <p:spPr>
          <a:xfrm>
            <a:off x="521640" y="661680"/>
            <a:ext cx="8358480" cy="367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структурыEDIT SUBTITLE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21"/>
          <p:cNvSpPr/>
          <p:nvPr/>
        </p:nvSpPr>
        <p:spPr>
          <a:xfrm rot="5400000">
            <a:off x="367560" y="774000"/>
            <a:ext cx="165240" cy="142560"/>
          </a:xfrm>
          <a:prstGeom prst="triangle">
            <a:avLst>
              <a:gd name="adj" fmla="val 50000"/>
            </a:avLst>
          </a:prstGeom>
          <a:solidFill>
            <a:srgbClr val="243E7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PlaceHolder 22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DE2EBE51-D887-47F9-BD1E-BF7295C05115}" type="slidenum">
              <a:rPr lang="ru-RU" sz="7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7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PlaceHolder 17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2960"/>
          </a:xfrm>
          <a:prstGeom prst="rect">
            <a:avLst/>
          </a:prstGeom>
        </p:spPr>
        <p:txBody>
          <a:bodyPr lIns="68760" tIns="34200" rIns="68760" bIns="3420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структурыFull size screen shot.
Right click to paste picture if copying from other slide. 
Left click in center to browse for file to place.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PlaceHolder 18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PlaceHolder 19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54E4BC2-6D92-40FC-A9F0-AE4F398AD253}" type="slidenum">
              <a:rPr lang="ru-RU" sz="7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7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0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Goal Status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PlaceHolder 18"/>
          <p:cNvSpPr>
            <a:spLocks noGrp="1"/>
          </p:cNvSpPr>
          <p:nvPr>
            <p:ph type="body"/>
          </p:nvPr>
        </p:nvSpPr>
        <p:spPr>
          <a:xfrm>
            <a:off x="286920" y="1631160"/>
            <a:ext cx="2761920" cy="302256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структурыCompleted projects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PlaceHolder 19"/>
          <p:cNvSpPr>
            <a:spLocks noGrp="1"/>
          </p:cNvSpPr>
          <p:nvPr>
            <p:ph type="body"/>
          </p:nvPr>
        </p:nvSpPr>
        <p:spPr>
          <a:xfrm>
            <a:off x="6118200" y="1631160"/>
            <a:ext cx="2761920" cy="302256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структурыUpcoming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PlaceHolder 20"/>
          <p:cNvSpPr>
            <a:spLocks noGrp="1"/>
          </p:cNvSpPr>
          <p:nvPr>
            <p:ph type="body"/>
          </p:nvPr>
        </p:nvSpPr>
        <p:spPr>
          <a:xfrm>
            <a:off x="3202560" y="1631160"/>
            <a:ext cx="2761920" cy="302256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структурыActive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CustomShape 21"/>
          <p:cNvSpPr/>
          <p:nvPr/>
        </p:nvSpPr>
        <p:spPr>
          <a:xfrm>
            <a:off x="286920" y="1065600"/>
            <a:ext cx="2761920" cy="398160"/>
          </a:xfrm>
          <a:prstGeom prst="rect">
            <a:avLst/>
          </a:prstGeom>
          <a:solidFill>
            <a:srgbClr val="243E7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CustomShape 22"/>
          <p:cNvSpPr/>
          <p:nvPr/>
        </p:nvSpPr>
        <p:spPr>
          <a:xfrm>
            <a:off x="725760" y="1132200"/>
            <a:ext cx="1257120" cy="28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COMPLETED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23"/>
          <p:cNvSpPr/>
          <p:nvPr/>
        </p:nvSpPr>
        <p:spPr>
          <a:xfrm>
            <a:off x="3202560" y="1065600"/>
            <a:ext cx="2761920" cy="398160"/>
          </a:xfrm>
          <a:prstGeom prst="rect">
            <a:avLst/>
          </a:prstGeom>
          <a:solidFill>
            <a:srgbClr val="EB571C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24"/>
          <p:cNvSpPr/>
          <p:nvPr/>
        </p:nvSpPr>
        <p:spPr>
          <a:xfrm>
            <a:off x="3649320" y="1132200"/>
            <a:ext cx="786240" cy="28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ACTIVE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CustomShape 25"/>
          <p:cNvSpPr/>
          <p:nvPr/>
        </p:nvSpPr>
        <p:spPr>
          <a:xfrm>
            <a:off x="6118200" y="1065600"/>
            <a:ext cx="2761920" cy="398160"/>
          </a:xfrm>
          <a:prstGeom prst="rect">
            <a:avLst/>
          </a:prstGeom>
          <a:solidFill>
            <a:srgbClr val="5480B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26"/>
          <p:cNvSpPr/>
          <p:nvPr/>
        </p:nvSpPr>
        <p:spPr>
          <a:xfrm>
            <a:off x="6525720" y="1132200"/>
            <a:ext cx="1119960" cy="28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UPCOMING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2" name="Obraz 5"/>
          <p:cNvPicPr/>
          <p:nvPr/>
        </p:nvPicPr>
        <p:blipFill>
          <a:blip r:embed="rId14"/>
          <a:stretch/>
        </p:blipFill>
        <p:spPr>
          <a:xfrm>
            <a:off x="6239520" y="118404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93" name="Obraz 6"/>
          <p:cNvPicPr/>
          <p:nvPr/>
        </p:nvPicPr>
        <p:blipFill>
          <a:blip r:embed="rId15"/>
          <a:stretch/>
        </p:blipFill>
        <p:spPr>
          <a:xfrm>
            <a:off x="425160" y="1167120"/>
            <a:ext cx="225720" cy="178560"/>
          </a:xfrm>
          <a:prstGeom prst="rect">
            <a:avLst/>
          </a:prstGeom>
          <a:ln>
            <a:noFill/>
          </a:ln>
        </p:spPr>
      </p:pic>
      <p:pic>
        <p:nvPicPr>
          <p:cNvPr id="594" name="Obraz 16"/>
          <p:cNvPicPr/>
          <p:nvPr/>
        </p:nvPicPr>
        <p:blipFill>
          <a:blip r:embed="rId16"/>
          <a:stretch/>
        </p:blipFill>
        <p:spPr>
          <a:xfrm>
            <a:off x="3323160" y="1132200"/>
            <a:ext cx="224280" cy="242280"/>
          </a:xfrm>
          <a:prstGeom prst="rect">
            <a:avLst/>
          </a:prstGeom>
          <a:ln>
            <a:noFill/>
          </a:ln>
        </p:spPr>
      </p:pic>
      <p:sp>
        <p:nvSpPr>
          <p:cNvPr id="595" name="PlaceHolder 27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76C75DE-5625-4BE3-84AF-6BCC544386A8}" type="slidenum">
              <a:rPr lang="ru-RU" sz="7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hibernate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cc716760(v=vs.110).aspx" TargetMode="External"/><Relationship Id="rId2" Type="http://schemas.openxmlformats.org/officeDocument/2006/relationships/hyperlink" Target="https://www.owasp.org/index.php/WebGoatFor.Net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ru-ru/library/ms173763.aspx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TextShape 1"/>
          <p:cNvSpPr txBox="1"/>
          <p:nvPr/>
        </p:nvSpPr>
        <p:spPr>
          <a:xfrm>
            <a:off x="3933720" y="149652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68760" tIns="34200" rIns="68760" bIns="34200" anchor="ctr"/>
          <a:lstStyle/>
          <a:p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Введение в промышленное программирование .NET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9" name="TextShape 2"/>
          <p:cNvSpPr txBox="1"/>
          <p:nvPr/>
        </p:nvSpPr>
        <p:spPr>
          <a:xfrm>
            <a:off x="3933720" y="2447640"/>
            <a:ext cx="4952520" cy="1427400"/>
          </a:xfrm>
          <a:prstGeom prst="rect">
            <a:avLst/>
          </a:prstGeom>
          <a:noFill/>
          <a:ln>
            <a:noFill/>
          </a:ln>
        </p:spPr>
        <p:txBody>
          <a:bodyPr lIns="68760" tIns="34200" rIns="68760" bIns="34200"/>
          <a:lstStyle/>
          <a:p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Лекция 4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Пешехонов К. А., 11.03.2017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0627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TextShape 1"/>
          <p:cNvSpPr txBox="1"/>
          <p:nvPr/>
        </p:nvSpPr>
        <p:spPr>
          <a:xfrm>
            <a:off x="4896000" y="216720"/>
            <a:ext cx="273600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NHibernate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0" name="TextShape 2"/>
          <p:cNvSpPr txBox="1"/>
          <p:nvPr/>
        </p:nvSpPr>
        <p:spPr>
          <a:xfrm>
            <a:off x="3456000" y="936000"/>
            <a:ext cx="5574240" cy="26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https://github.com/nhibernate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ORM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Разные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варианты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маппинга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XML,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аттрибуты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классы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является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штатным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средством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.NET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971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TextShape 1"/>
          <p:cNvSpPr txBox="1"/>
          <p:nvPr/>
        </p:nvSpPr>
        <p:spPr>
          <a:xfrm>
            <a:off x="4896000" y="216720"/>
            <a:ext cx="273600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Entity Framework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2" name="TextShape 2"/>
          <p:cNvSpPr txBox="1"/>
          <p:nvPr/>
        </p:nvSpPr>
        <p:spPr>
          <a:xfrm>
            <a:off x="3456000" y="936000"/>
            <a:ext cx="5574240" cy="26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https://github.com/aspnet/EntityFramework6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ORM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Возможность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генерации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кода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БД и БД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коду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Инкрементальные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обновления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миграции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Инициализация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данных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Управление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свойствами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и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маппингом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сущностей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аннотациями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в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коде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493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TextShape 1"/>
          <p:cNvSpPr txBox="1"/>
          <p:nvPr/>
        </p:nvSpPr>
        <p:spPr>
          <a:xfrm>
            <a:off x="4896000" y="216720"/>
            <a:ext cx="302400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First vs Model First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4" name="TextShape 2"/>
          <p:cNvSpPr txBox="1"/>
          <p:nvPr/>
        </p:nvSpPr>
        <p:spPr>
          <a:xfrm>
            <a:off x="3456000" y="936000"/>
            <a:ext cx="5574240" cy="26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First –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edmx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файл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сгенерированный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БД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First –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модель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классов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которой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генерится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БД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Рекомендуемый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вариант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новых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проектов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Code First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Есть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способы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перегонять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из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существующей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БД в Code First (DB → Model First → Code First)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1922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TextShape 1"/>
          <p:cNvSpPr txBox="1"/>
          <p:nvPr/>
        </p:nvSpPr>
        <p:spPr>
          <a:xfrm>
            <a:off x="5297040" y="144720"/>
            <a:ext cx="283896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Домашнее задание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6" name="TextShape 2"/>
          <p:cNvSpPr txBox="1"/>
          <p:nvPr/>
        </p:nvSpPr>
        <p:spPr>
          <a:xfrm>
            <a:off x="3933720" y="864000"/>
            <a:ext cx="4952520" cy="338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Написать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слой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доступа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к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данным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Написать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интеграционные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тесты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основные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дейстия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приложения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(с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LocalDB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575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TextShape 1"/>
          <p:cNvSpPr txBox="1"/>
          <p:nvPr/>
        </p:nvSpPr>
        <p:spPr>
          <a:xfrm>
            <a:off x="4896000" y="216720"/>
            <a:ext cx="273600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Access Layer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1" name="Picture 800"/>
          <p:cNvPicPr/>
          <p:nvPr/>
        </p:nvPicPr>
        <p:blipFill>
          <a:blip r:embed="rId2"/>
          <a:stretch/>
        </p:blipFill>
        <p:spPr>
          <a:xfrm>
            <a:off x="3340800" y="1600920"/>
            <a:ext cx="5659200" cy="1423080"/>
          </a:xfrm>
          <a:prstGeom prst="rect">
            <a:avLst/>
          </a:prstGeom>
          <a:ln>
            <a:noFill/>
          </a:ln>
        </p:spPr>
      </p:pic>
      <p:sp>
        <p:nvSpPr>
          <p:cNvPr id="802" name="TextShape 2"/>
          <p:cNvSpPr txBox="1"/>
          <p:nvPr/>
        </p:nvSpPr>
        <p:spPr>
          <a:xfrm>
            <a:off x="3456000" y="3325680"/>
            <a:ext cx="557424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http://learningbld.peterblum.com/Phase1/Overview.aspx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504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TextShape 1"/>
          <p:cNvSpPr txBox="1"/>
          <p:nvPr/>
        </p:nvSpPr>
        <p:spPr>
          <a:xfrm>
            <a:off x="4248000" y="216720"/>
            <a:ext cx="367200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Термины доступа к данным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4" name="TextShape 2"/>
          <p:cNvSpPr txBox="1"/>
          <p:nvPr/>
        </p:nvSpPr>
        <p:spPr>
          <a:xfrm>
            <a:off x="3456000" y="936000"/>
            <a:ext cx="5574240" cy="26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Репозиторий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хранилище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коллекции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объектов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независимо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фактического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метода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хранения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Access Object –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интерфейс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доступа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к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конкретной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сущности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независимо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фактического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метода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хранения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Object-Relational Mapping –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библиотека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доступа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к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хранилищу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данных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693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TextShape 1"/>
          <p:cNvSpPr txBox="1"/>
          <p:nvPr/>
        </p:nvSpPr>
        <p:spPr>
          <a:xfrm>
            <a:off x="5184000" y="216720"/>
            <a:ext cx="367200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Injection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6" name="TextShape 2"/>
          <p:cNvSpPr txBox="1"/>
          <p:nvPr/>
        </p:nvSpPr>
        <p:spPr>
          <a:xfrm>
            <a:off x="3888000" y="936000"/>
            <a:ext cx="5142240" cy="26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Возможность выполнить произвольный SQL-код через ввод данных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7" name="Picture 806"/>
          <p:cNvPicPr/>
          <p:nvPr/>
        </p:nvPicPr>
        <p:blipFill>
          <a:blip r:embed="rId2"/>
          <a:stretch/>
        </p:blipFill>
        <p:spPr>
          <a:xfrm>
            <a:off x="5400000" y="1656000"/>
            <a:ext cx="2116080" cy="2551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084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TextShape 1"/>
          <p:cNvSpPr txBox="1"/>
          <p:nvPr/>
        </p:nvSpPr>
        <p:spPr>
          <a:xfrm>
            <a:off x="5184000" y="216720"/>
            <a:ext cx="367200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Injection в .NET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9" name="TextShape 2"/>
          <p:cNvSpPr txBox="1"/>
          <p:nvPr/>
        </p:nvSpPr>
        <p:spPr>
          <a:xfrm>
            <a:off x="3456000" y="936000"/>
            <a:ext cx="5574240" cy="26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https://www.owasp.org/index.php/WebGoatFor.Net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Возможность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выполнить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произвольный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SQL-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код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через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ввод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данных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Все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входные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данные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должны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ЭКРАНИРОВАТЬСЯ!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EF/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LinqToSQL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экранирует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данные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сущностей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которые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идут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через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объектную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модель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https://msdn.microsoft.com/en-us/library/cc716760(v=vs.110).aspx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294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TextShape 1"/>
          <p:cNvSpPr txBox="1"/>
          <p:nvPr/>
        </p:nvSpPr>
        <p:spPr>
          <a:xfrm>
            <a:off x="4896000" y="216720"/>
            <a:ext cx="280800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Коллизии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1" name="TextShape 2"/>
          <p:cNvSpPr txBox="1"/>
          <p:nvPr/>
        </p:nvSpPr>
        <p:spPr>
          <a:xfrm>
            <a:off x="3456000" y="936000"/>
            <a:ext cx="5574240" cy="26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Есть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более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одного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потока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один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пишет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другой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читаем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либа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оба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пишут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в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один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и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тот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же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объект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Кто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приоритетнее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Транзакции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все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изменения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будут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применены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одним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пакетом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(BEGIN TRAN ... COMMIT/ROLLBACK TRAN)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Уровень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изоляции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как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команды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могут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работать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строками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изменяемыми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другими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транзакциями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https://msdn.microsoft.com/ru-ru/library/ms173763.aspx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139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TextShape 1"/>
          <p:cNvSpPr txBox="1"/>
          <p:nvPr/>
        </p:nvSpPr>
        <p:spPr>
          <a:xfrm>
            <a:off x="4896000" y="216720"/>
            <a:ext cx="280800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Блокировки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3" name="TextShape 2"/>
          <p:cNvSpPr txBox="1"/>
          <p:nvPr/>
        </p:nvSpPr>
        <p:spPr>
          <a:xfrm>
            <a:off x="3456000" y="936000"/>
            <a:ext cx="5574240" cy="26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Пессимистическая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перед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началом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работы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блокируем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доступ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к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данным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которые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будем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использовать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Оптимистическая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добавляем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параметр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указывающий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актуальную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ли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версию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использует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логика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версию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752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Shape 1"/>
          <p:cNvSpPr txBox="1"/>
          <p:nvPr/>
        </p:nvSpPr>
        <p:spPr>
          <a:xfrm>
            <a:off x="5472000" y="216000"/>
            <a:ext cx="115200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ADO.NET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5" name="Picture 814"/>
          <p:cNvPicPr/>
          <p:nvPr/>
        </p:nvPicPr>
        <p:blipFill>
          <a:blip r:embed="rId2"/>
          <a:stretch/>
        </p:blipFill>
        <p:spPr>
          <a:xfrm>
            <a:off x="3303000" y="1512000"/>
            <a:ext cx="5769000" cy="2016000"/>
          </a:xfrm>
          <a:prstGeom prst="rect">
            <a:avLst/>
          </a:prstGeom>
          <a:ln>
            <a:noFill/>
          </a:ln>
        </p:spPr>
      </p:pic>
      <p:sp>
        <p:nvSpPr>
          <p:cNvPr id="816" name="TextShape 2"/>
          <p:cNvSpPr txBox="1"/>
          <p:nvPr/>
        </p:nvSpPr>
        <p:spPr>
          <a:xfrm>
            <a:off x="3816000" y="1080000"/>
            <a:ext cx="511200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EF до сих пор нет Bulk Insert, а тут есть!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971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TextShape 1"/>
          <p:cNvSpPr txBox="1"/>
          <p:nvPr/>
        </p:nvSpPr>
        <p:spPr>
          <a:xfrm>
            <a:off x="4896000" y="216720"/>
            <a:ext cx="273600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LinqToSQL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8" name="TextShape 2"/>
          <p:cNvSpPr txBox="1"/>
          <p:nvPr/>
        </p:nvSpPr>
        <p:spPr>
          <a:xfrm>
            <a:off x="3456000" y="936000"/>
            <a:ext cx="5574240" cy="26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Объектная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модель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доступа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к БД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Linq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SQL Classes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Фактически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просто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классы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скрывающие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собой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прямую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работу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с SQL,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дают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особой</a:t>
            </a: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гибкости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820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347</Words>
  <Application>Microsoft Office PowerPoint</Application>
  <PresentationFormat>On-screen Show (16:9)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Peshekhonov, Konstantin</dc:creator>
  <cp:lastModifiedBy>Peshekhonov, Konstantin</cp:lastModifiedBy>
  <cp:revision>4</cp:revision>
  <dcterms:modified xsi:type="dcterms:W3CDTF">2017-03-11T08:03:22Z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2017-03-03T23:51:26Z</dcterms:created>
  <dc:creator/>
  <dc:description/>
  <dc:language>ru-RU</dc:language>
  <cp:lastModifiedBy/>
  <dcterms:modified xsi:type="dcterms:W3CDTF">2017-03-04T11:02:35Z</dcterms:modified>
  <cp:revision>28</cp:revision>
  <dc:subject/>
  <dc:title>CORPORATE SLIDE DECK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Luxoft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