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</p:sld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8" name="Picture 62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629" name="Picture 62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8" name="Picture 69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699" name="Picture 69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6" name="Picture 79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797" name="Picture 796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251" name="Picture 25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Picture 347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349" name="Picture 348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1" name="Picture 40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402" name="Picture 40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5" name="Picture 454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456" name="Picture 455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1" name="Picture 510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512" name="Picture 511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3933720" y="1496520"/>
            <a:ext cx="4953240" cy="400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3933720" y="3193560"/>
            <a:ext cx="495252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6471720" y="244764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6471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3933720" y="3193560"/>
            <a:ext cx="2416680" cy="680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  <p:pic>
        <p:nvPicPr>
          <p:cNvPr id="565" name="Picture 564"/>
          <p:cNvPicPr/>
          <p:nvPr/>
        </p:nvPicPr>
        <p:blipFill>
          <a:blip r:embed="rId2"/>
          <a:stretch/>
        </p:blipFill>
        <p:spPr>
          <a:xfrm>
            <a:off x="5515200" y="2447280"/>
            <a:ext cx="1788840" cy="142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subTitle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2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64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D74B2A1-2797-4841-8FB8-F23245B739F7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Timeline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7" name="CustomShape 18"/>
          <p:cNvSpPr/>
          <p:nvPr/>
        </p:nvSpPr>
        <p:spPr>
          <a:xfrm>
            <a:off x="286920" y="1065600"/>
            <a:ext cx="535320" cy="398160"/>
          </a:xfrm>
          <a:prstGeom prst="rect">
            <a:avLst/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PlaceHolder 19"/>
          <p:cNvSpPr>
            <a:spLocks noGrp="1"/>
          </p:cNvSpPr>
          <p:nvPr>
            <p:ph type="body"/>
          </p:nvPr>
        </p:nvSpPr>
        <p:spPr>
          <a:xfrm>
            <a:off x="632628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9" name="PlaceHolder 20"/>
          <p:cNvSpPr>
            <a:spLocks noGrp="1"/>
          </p:cNvSpPr>
          <p:nvPr>
            <p:ph type="body"/>
          </p:nvPr>
        </p:nvSpPr>
        <p:spPr>
          <a:xfrm>
            <a:off x="632628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21"/>
          <p:cNvSpPr>
            <a:spLocks noGrp="1"/>
          </p:cNvSpPr>
          <p:nvPr>
            <p:ph type="body"/>
          </p:nvPr>
        </p:nvSpPr>
        <p:spPr>
          <a:xfrm>
            <a:off x="632628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1" name="CustomShape 22"/>
          <p:cNvSpPr/>
          <p:nvPr/>
        </p:nvSpPr>
        <p:spPr>
          <a:xfrm>
            <a:off x="286920" y="2295720"/>
            <a:ext cx="535320" cy="398160"/>
          </a:xfrm>
          <a:prstGeom prst="rect">
            <a:avLst/>
          </a:prstGeom>
          <a:solidFill>
            <a:srgbClr val="EB571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23"/>
          <p:cNvSpPr/>
          <p:nvPr/>
        </p:nvSpPr>
        <p:spPr>
          <a:xfrm>
            <a:off x="286920" y="3534480"/>
            <a:ext cx="535320" cy="398160"/>
          </a:xfrm>
          <a:prstGeom prst="rect">
            <a:avLst/>
          </a:prstGeom>
          <a:solidFill>
            <a:srgbClr val="5480B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PlaceHolder 24"/>
          <p:cNvSpPr>
            <a:spLocks noGrp="1"/>
          </p:cNvSpPr>
          <p:nvPr>
            <p:ph type="body"/>
          </p:nvPr>
        </p:nvSpPr>
        <p:spPr>
          <a:xfrm>
            <a:off x="357444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25"/>
          <p:cNvSpPr>
            <a:spLocks noGrp="1"/>
          </p:cNvSpPr>
          <p:nvPr>
            <p:ph type="body"/>
          </p:nvPr>
        </p:nvSpPr>
        <p:spPr>
          <a:xfrm>
            <a:off x="357444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5" name="PlaceHolder 26"/>
          <p:cNvSpPr>
            <a:spLocks noGrp="1"/>
          </p:cNvSpPr>
          <p:nvPr>
            <p:ph type="body"/>
          </p:nvPr>
        </p:nvSpPr>
        <p:spPr>
          <a:xfrm>
            <a:off x="357444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27"/>
          <p:cNvSpPr>
            <a:spLocks noGrp="1"/>
          </p:cNvSpPr>
          <p:nvPr>
            <p:ph type="body"/>
          </p:nvPr>
        </p:nvSpPr>
        <p:spPr>
          <a:xfrm>
            <a:off x="822600" y="106560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PlaceHolder 28"/>
          <p:cNvSpPr>
            <a:spLocks noGrp="1"/>
          </p:cNvSpPr>
          <p:nvPr>
            <p:ph type="body"/>
          </p:nvPr>
        </p:nvSpPr>
        <p:spPr>
          <a:xfrm>
            <a:off x="822600" y="353448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PlaceHolder 29"/>
          <p:cNvSpPr>
            <a:spLocks noGrp="1"/>
          </p:cNvSpPr>
          <p:nvPr>
            <p:ph type="body"/>
          </p:nvPr>
        </p:nvSpPr>
        <p:spPr>
          <a:xfrm>
            <a:off x="822600" y="2300040"/>
            <a:ext cx="2553840" cy="11286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9" name="Obraz 38"/>
          <p:cNvPicPr/>
          <p:nvPr/>
        </p:nvPicPr>
        <p:blipFill>
          <a:blip r:embed="rId14"/>
          <a:stretch/>
        </p:blipFill>
        <p:spPr>
          <a:xfrm>
            <a:off x="392760" y="36529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60" name="Obraz 39"/>
          <p:cNvPicPr/>
          <p:nvPr/>
        </p:nvPicPr>
        <p:blipFill>
          <a:blip r:embed="rId15"/>
          <a:stretch/>
        </p:blipFill>
        <p:spPr>
          <a:xfrm>
            <a:off x="36324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661" name="Obraz 40"/>
          <p:cNvPicPr/>
          <p:nvPr/>
        </p:nvPicPr>
        <p:blipFill>
          <a:blip r:embed="rId16"/>
          <a:stretch/>
        </p:blipFill>
        <p:spPr>
          <a:xfrm>
            <a:off x="364680" y="237384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662" name="PlaceHolder 30"/>
          <p:cNvSpPr>
            <a:spLocks noGrp="1"/>
          </p:cNvSpPr>
          <p:nvPr>
            <p:ph type="body"/>
          </p:nvPr>
        </p:nvSpPr>
        <p:spPr>
          <a:xfrm>
            <a:off x="270144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PlaceHolder 31"/>
          <p:cNvSpPr>
            <a:spLocks noGrp="1"/>
          </p:cNvSpPr>
          <p:nvPr>
            <p:ph type="body"/>
          </p:nvPr>
        </p:nvSpPr>
        <p:spPr>
          <a:xfrm>
            <a:off x="545364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PlaceHolder 32"/>
          <p:cNvSpPr>
            <a:spLocks noGrp="1"/>
          </p:cNvSpPr>
          <p:nvPr>
            <p:ph type="body"/>
          </p:nvPr>
        </p:nvSpPr>
        <p:spPr>
          <a:xfrm>
            <a:off x="8205480" y="786600"/>
            <a:ext cx="674640" cy="22572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структурыYEAR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PlaceHolder 33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4A923D9-1886-4ACD-9AA8-326D61DCB3A9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9D8C38C-1387-4756-ACEE-64A3B4AB2229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0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CC4FC7E-6030-44BC-9781-7E5823A175A6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95200" y="484920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229140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PlaceHolder 4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7694A91-E372-4F4C-BE8C-A57D6E2F8F36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41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2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43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44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45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46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47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8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9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50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51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52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53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4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55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56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7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58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59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60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1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62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63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PlaceHolder 6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7"/>
          <p:cNvSpPr/>
          <p:nvPr/>
        </p:nvSpPr>
        <p:spPr>
          <a:xfrm>
            <a:off x="720" y="0"/>
            <a:ext cx="9143640" cy="5143320"/>
          </a:xfrm>
          <a:prstGeom prst="rect">
            <a:avLst/>
          </a:prstGeom>
          <a:solidFill>
            <a:srgbClr val="1B2E5B"/>
          </a:solidFill>
          <a:ln w="6480">
            <a:solidFill>
              <a:srgbClr val="4E576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PlaceHolder 18"/>
          <p:cNvSpPr>
            <a:spLocks noGrp="1"/>
          </p:cNvSpPr>
          <p:nvPr>
            <p:ph type="title"/>
          </p:nvPr>
        </p:nvSpPr>
        <p:spPr>
          <a:xfrm>
            <a:off x="3933720" y="1496520"/>
            <a:ext cx="4953240" cy="86328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0"/>
          <p:cNvSpPr/>
          <p:nvPr/>
        </p:nvSpPr>
        <p:spPr>
          <a:xfrm>
            <a:off x="1813680" y="3153240"/>
            <a:ext cx="269640" cy="242640"/>
          </a:xfrm>
          <a:custGeom>
            <a:avLst/>
            <a:gdLst/>
            <a:ahLst/>
            <a:cxnLst/>
            <a:rect l="l" t="t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21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2"/>
          <p:cNvSpPr/>
          <p:nvPr/>
        </p:nvSpPr>
        <p:spPr>
          <a:xfrm>
            <a:off x="2334600" y="2360160"/>
            <a:ext cx="172080" cy="173880"/>
          </a:xfrm>
          <a:custGeom>
            <a:avLst/>
            <a:gdLst/>
            <a:ahLst/>
            <a:cxnLst/>
            <a:rect l="l" t="t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3"/>
          <p:cNvSpPr/>
          <p:nvPr/>
        </p:nvSpPr>
        <p:spPr>
          <a:xfrm>
            <a:off x="1508400" y="3788280"/>
            <a:ext cx="88920" cy="86760"/>
          </a:xfrm>
          <a:custGeom>
            <a:avLst/>
            <a:gdLst/>
            <a:ahLst/>
            <a:cxnLst/>
            <a:rect l="l" t="t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4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  <a:close/>
              </a:path>
            </a:pathLst>
          </a:custGeom>
          <a:solidFill>
            <a:srgbClr val="0D458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5"/>
          <p:cNvSpPr/>
          <p:nvPr/>
        </p:nvSpPr>
        <p:spPr>
          <a:xfrm>
            <a:off x="609480" y="849240"/>
            <a:ext cx="178200" cy="163800"/>
          </a:xfrm>
          <a:custGeom>
            <a:avLst/>
            <a:gdLst/>
            <a:ahLst/>
            <a:cxnLst/>
            <a:rect l="l" t="t" r="r" b="b"/>
            <a:pathLst>
              <a:path w="86" h="79">
                <a:moveTo>
                  <a:pt x="0" y="0"/>
                </a:moveTo>
                <a:lnTo>
                  <a:pt x="0" y="0"/>
                </a:lnTo>
                <a:lnTo>
                  <a:pt x="37" y="79"/>
                </a:lnTo>
                <a:lnTo>
                  <a:pt x="37" y="79"/>
                </a:lnTo>
                <a:lnTo>
                  <a:pt x="86" y="7"/>
                </a:lnTo>
                <a:lnTo>
                  <a:pt x="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6"/>
          <p:cNvSpPr/>
          <p:nvPr/>
        </p:nvSpPr>
        <p:spPr>
          <a:xfrm>
            <a:off x="1456560" y="1000800"/>
            <a:ext cx="136800" cy="128160"/>
          </a:xfrm>
          <a:custGeom>
            <a:avLst/>
            <a:gdLst/>
            <a:ahLst/>
            <a:cxnLst/>
            <a:rect l="l" t="t" r="r" b="b"/>
            <a:pathLst>
              <a:path w="90" h="84">
                <a:moveTo>
                  <a:pt x="48" y="0"/>
                </a:moveTo>
                <a:cubicBezTo>
                  <a:pt x="42" y="0"/>
                  <a:pt x="36" y="1"/>
                  <a:pt x="30" y="4"/>
                </a:cubicBezTo>
                <a:cubicBezTo>
                  <a:pt x="9" y="14"/>
                  <a:pt x="0" y="39"/>
                  <a:pt x="10" y="60"/>
                </a:cubicBezTo>
                <a:cubicBezTo>
                  <a:pt x="17" y="75"/>
                  <a:pt x="32" y="84"/>
                  <a:pt x="48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55" y="84"/>
                  <a:pt x="61" y="83"/>
                  <a:pt x="66" y="80"/>
                </a:cubicBezTo>
                <a:cubicBezTo>
                  <a:pt x="81" y="73"/>
                  <a:pt x="90" y="59"/>
                  <a:pt x="90" y="43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35"/>
                  <a:pt x="89" y="30"/>
                  <a:pt x="86" y="24"/>
                </a:cubicBezTo>
                <a:cubicBezTo>
                  <a:pt x="79" y="9"/>
                  <a:pt x="64" y="0"/>
                  <a:pt x="48" y="0"/>
                </a:cubicBezTo>
              </a:path>
            </a:pathLst>
          </a:custGeom>
          <a:solidFill>
            <a:srgbClr val="5988C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7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8"/>
          <p:cNvSpPr/>
          <p:nvPr/>
        </p:nvSpPr>
        <p:spPr>
          <a:xfrm>
            <a:off x="1070280" y="1359720"/>
            <a:ext cx="84600" cy="84600"/>
          </a:xfrm>
          <a:custGeom>
            <a:avLst/>
            <a:gdLst/>
            <a:ahLst/>
            <a:cxnLst/>
            <a:rect l="l" t="t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</a:path>
            </a:pathLst>
          </a:custGeom>
          <a:solidFill>
            <a:srgbClr val="1A63B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9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  <a:close/>
              </a:path>
            </a:pathLst>
          </a:custGeom>
          <a:solidFill>
            <a:srgbClr val="1E69B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30"/>
          <p:cNvSpPr/>
          <p:nvPr/>
        </p:nvSpPr>
        <p:spPr>
          <a:xfrm>
            <a:off x="1031040" y="2080080"/>
            <a:ext cx="119880" cy="122040"/>
          </a:xfrm>
          <a:custGeom>
            <a:avLst/>
            <a:gdLst/>
            <a:ahLst/>
            <a:cxnLst/>
            <a:rect l="l" t="t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31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  <a:close/>
              </a:path>
            </a:pathLst>
          </a:custGeom>
          <a:solidFill>
            <a:srgbClr val="15559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2"/>
          <p:cNvSpPr/>
          <p:nvPr/>
        </p:nvSpPr>
        <p:spPr>
          <a:xfrm>
            <a:off x="1823760" y="1837080"/>
            <a:ext cx="109800" cy="111600"/>
          </a:xfrm>
          <a:custGeom>
            <a:avLst/>
            <a:gdLst/>
            <a:ahLst/>
            <a:cxnLst/>
            <a:rect l="l" t="t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33"/>
          <p:cNvSpPr/>
          <p:nvPr/>
        </p:nvSpPr>
        <p:spPr>
          <a:xfrm>
            <a:off x="2002320" y="1586160"/>
            <a:ext cx="225720" cy="209160"/>
          </a:xfrm>
          <a:custGeom>
            <a:avLst/>
            <a:gdLst/>
            <a:ahLst/>
            <a:cxnLst/>
            <a:rect l="l" t="t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34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5"/>
          <p:cNvSpPr/>
          <p:nvPr/>
        </p:nvSpPr>
        <p:spPr>
          <a:xfrm>
            <a:off x="2936520" y="1565280"/>
            <a:ext cx="34920" cy="32760"/>
          </a:xfrm>
          <a:custGeom>
            <a:avLst/>
            <a:gdLst/>
            <a:ahLst/>
            <a:cxnLst/>
            <a:rect l="l" t="t" r="r" b="b"/>
            <a:pathLst>
              <a:path w="17" h="16">
                <a:moveTo>
                  <a:pt x="15" y="0"/>
                </a:moveTo>
                <a:lnTo>
                  <a:pt x="0" y="3"/>
                </a:lnTo>
                <a:lnTo>
                  <a:pt x="3" y="16"/>
                </a:lnTo>
                <a:lnTo>
                  <a:pt x="17" y="14"/>
                </a:lnTo>
                <a:lnTo>
                  <a:pt x="15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6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  <a:close/>
              </a:path>
            </a:pathLst>
          </a:custGeom>
          <a:solidFill>
            <a:srgbClr val="455A8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7"/>
          <p:cNvSpPr/>
          <p:nvPr/>
        </p:nvSpPr>
        <p:spPr>
          <a:xfrm>
            <a:off x="3000960" y="1625400"/>
            <a:ext cx="16200" cy="20520"/>
          </a:xfrm>
          <a:custGeom>
            <a:avLst/>
            <a:gdLst/>
            <a:ahLst/>
            <a:cxnLst/>
            <a:rect l="l" t="t" r="r" b="b"/>
            <a:pathLst>
              <a:path w="8" h="10">
                <a:moveTo>
                  <a:pt x="7" y="0"/>
                </a:moveTo>
                <a:lnTo>
                  <a:pt x="0" y="6"/>
                </a:lnTo>
                <a:lnTo>
                  <a:pt x="8" y="10"/>
                </a:lnTo>
                <a:lnTo>
                  <a:pt x="7" y="0"/>
                </a:ln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8"/>
          <p:cNvSpPr/>
          <p:nvPr/>
        </p:nvSpPr>
        <p:spPr>
          <a:xfrm>
            <a:off x="2849400" y="1451160"/>
            <a:ext cx="267480" cy="263160"/>
          </a:xfrm>
          <a:custGeom>
            <a:avLst/>
            <a:gdLst/>
            <a:ahLst/>
            <a:cxnLst/>
            <a:rect l="l" t="t" r="r" b="b"/>
            <a:pathLst>
              <a:path w="175" h="171">
                <a:moveTo>
                  <a:pt x="106" y="104"/>
                </a:moveTo>
                <a:cubicBezTo>
                  <a:pt x="108" y="104"/>
                  <a:pt x="109" y="103"/>
                  <a:pt x="110" y="101"/>
                </a:cubicBezTo>
                <a:cubicBezTo>
                  <a:pt x="111" y="102"/>
                  <a:pt x="112" y="102"/>
                  <a:pt x="114" y="103"/>
                </a:cubicBezTo>
                <a:cubicBezTo>
                  <a:pt x="113" y="105"/>
                  <a:pt x="115" y="108"/>
                  <a:pt x="117" y="108"/>
                </a:cubicBezTo>
                <a:cubicBezTo>
                  <a:pt x="118" y="108"/>
                  <a:pt x="119" y="107"/>
                  <a:pt x="119" y="107"/>
                </a:cubicBezTo>
                <a:cubicBezTo>
                  <a:pt x="120" y="108"/>
                  <a:pt x="121" y="109"/>
                  <a:pt x="121" y="110"/>
                </a:cubicBezTo>
                <a:cubicBezTo>
                  <a:pt x="119" y="112"/>
                  <a:pt x="119" y="116"/>
                  <a:pt x="124" y="116"/>
                </a:cubicBezTo>
                <a:cubicBezTo>
                  <a:pt x="124" y="118"/>
                  <a:pt x="124" y="119"/>
                  <a:pt x="124" y="120"/>
                </a:cubicBezTo>
                <a:cubicBezTo>
                  <a:pt x="124" y="120"/>
                  <a:pt x="123" y="120"/>
                  <a:pt x="123" y="120"/>
                </a:cubicBezTo>
                <a:cubicBezTo>
                  <a:pt x="120" y="120"/>
                  <a:pt x="119" y="125"/>
                  <a:pt x="122" y="126"/>
                </a:cubicBezTo>
                <a:cubicBezTo>
                  <a:pt x="121" y="128"/>
                  <a:pt x="120" y="129"/>
                  <a:pt x="119" y="130"/>
                </a:cubicBezTo>
                <a:cubicBezTo>
                  <a:pt x="119" y="129"/>
                  <a:pt x="118" y="129"/>
                  <a:pt x="117" y="129"/>
                </a:cubicBezTo>
                <a:cubicBezTo>
                  <a:pt x="115" y="129"/>
                  <a:pt x="113" y="131"/>
                  <a:pt x="114" y="133"/>
                </a:cubicBezTo>
                <a:cubicBezTo>
                  <a:pt x="113" y="135"/>
                  <a:pt x="112" y="134"/>
                  <a:pt x="111" y="135"/>
                </a:cubicBezTo>
                <a:cubicBezTo>
                  <a:pt x="110" y="133"/>
                  <a:pt x="108" y="132"/>
                  <a:pt x="107" y="132"/>
                </a:cubicBezTo>
                <a:cubicBezTo>
                  <a:pt x="105" y="132"/>
                  <a:pt x="104" y="133"/>
                  <a:pt x="103" y="135"/>
                </a:cubicBezTo>
                <a:cubicBezTo>
                  <a:pt x="102" y="135"/>
                  <a:pt x="101" y="134"/>
                  <a:pt x="99" y="134"/>
                </a:cubicBezTo>
                <a:cubicBezTo>
                  <a:pt x="101" y="131"/>
                  <a:pt x="98" y="129"/>
                  <a:pt x="96" y="129"/>
                </a:cubicBezTo>
                <a:cubicBezTo>
                  <a:pt x="95" y="129"/>
                  <a:pt x="95" y="129"/>
                  <a:pt x="94" y="129"/>
                </a:cubicBezTo>
                <a:cubicBezTo>
                  <a:pt x="93" y="129"/>
                  <a:pt x="92" y="128"/>
                  <a:pt x="92" y="127"/>
                </a:cubicBezTo>
                <a:cubicBezTo>
                  <a:pt x="94" y="125"/>
                  <a:pt x="94" y="120"/>
                  <a:pt x="90" y="120"/>
                </a:cubicBezTo>
                <a:cubicBezTo>
                  <a:pt x="89" y="119"/>
                  <a:pt x="89" y="118"/>
                  <a:pt x="89" y="116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93" y="116"/>
                  <a:pt x="94" y="112"/>
                  <a:pt x="91" y="110"/>
                </a:cubicBezTo>
                <a:cubicBezTo>
                  <a:pt x="92" y="109"/>
                  <a:pt x="93" y="108"/>
                  <a:pt x="94" y="107"/>
                </a:cubicBezTo>
                <a:cubicBezTo>
                  <a:pt x="95" y="107"/>
                  <a:pt x="95" y="108"/>
                  <a:pt x="96" y="108"/>
                </a:cubicBezTo>
                <a:cubicBezTo>
                  <a:pt x="99" y="108"/>
                  <a:pt x="100" y="105"/>
                  <a:pt x="99" y="103"/>
                </a:cubicBezTo>
                <a:cubicBezTo>
                  <a:pt x="100" y="102"/>
                  <a:pt x="101" y="102"/>
                  <a:pt x="103" y="102"/>
                </a:cubicBezTo>
                <a:cubicBezTo>
                  <a:pt x="103" y="103"/>
                  <a:pt x="105" y="104"/>
                  <a:pt x="106" y="104"/>
                </a:cubicBezTo>
                <a:moveTo>
                  <a:pt x="65" y="59"/>
                </a:moveTo>
                <a:cubicBezTo>
                  <a:pt x="68" y="59"/>
                  <a:pt x="71" y="57"/>
                  <a:pt x="71" y="53"/>
                </a:cubicBezTo>
                <a:cubicBezTo>
                  <a:pt x="74" y="53"/>
                  <a:pt x="77" y="54"/>
                  <a:pt x="79" y="54"/>
                </a:cubicBezTo>
                <a:cubicBezTo>
                  <a:pt x="78" y="59"/>
                  <a:pt x="82" y="63"/>
                  <a:pt x="86" y="63"/>
                </a:cubicBezTo>
                <a:cubicBezTo>
                  <a:pt x="87" y="63"/>
                  <a:pt x="89" y="62"/>
                  <a:pt x="90" y="61"/>
                </a:cubicBezTo>
                <a:cubicBezTo>
                  <a:pt x="93" y="62"/>
                  <a:pt x="94" y="64"/>
                  <a:pt x="95" y="66"/>
                </a:cubicBezTo>
                <a:cubicBezTo>
                  <a:pt x="91" y="70"/>
                  <a:pt x="92" y="78"/>
                  <a:pt x="100" y="78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101" y="80"/>
                  <a:pt x="101" y="83"/>
                  <a:pt x="101" y="85"/>
                </a:cubicBezTo>
                <a:cubicBezTo>
                  <a:pt x="94" y="85"/>
                  <a:pt x="93" y="94"/>
                  <a:pt x="99" y="97"/>
                </a:cubicBezTo>
                <a:cubicBezTo>
                  <a:pt x="98" y="99"/>
                  <a:pt x="97" y="101"/>
                  <a:pt x="96" y="103"/>
                </a:cubicBezTo>
                <a:cubicBezTo>
                  <a:pt x="94" y="103"/>
                  <a:pt x="93" y="102"/>
                  <a:pt x="92" y="102"/>
                </a:cubicBezTo>
                <a:cubicBezTo>
                  <a:pt x="87" y="102"/>
                  <a:pt x="84" y="107"/>
                  <a:pt x="86" y="112"/>
                </a:cubicBezTo>
                <a:cubicBezTo>
                  <a:pt x="85" y="114"/>
                  <a:pt x="83" y="114"/>
                  <a:pt x="80" y="115"/>
                </a:cubicBezTo>
                <a:cubicBezTo>
                  <a:pt x="79" y="113"/>
                  <a:pt x="76" y="111"/>
                  <a:pt x="73" y="111"/>
                </a:cubicBezTo>
                <a:cubicBezTo>
                  <a:pt x="70" y="111"/>
                  <a:pt x="67" y="113"/>
                  <a:pt x="67" y="117"/>
                </a:cubicBezTo>
                <a:cubicBezTo>
                  <a:pt x="64" y="117"/>
                  <a:pt x="62" y="116"/>
                  <a:pt x="59" y="116"/>
                </a:cubicBezTo>
                <a:cubicBezTo>
                  <a:pt x="61" y="111"/>
                  <a:pt x="57" y="107"/>
                  <a:pt x="53" y="107"/>
                </a:cubicBezTo>
                <a:cubicBezTo>
                  <a:pt x="51" y="107"/>
                  <a:pt x="49" y="108"/>
                  <a:pt x="48" y="109"/>
                </a:cubicBezTo>
                <a:cubicBezTo>
                  <a:pt x="46" y="108"/>
                  <a:pt x="44" y="106"/>
                  <a:pt x="43" y="104"/>
                </a:cubicBezTo>
                <a:cubicBezTo>
                  <a:pt x="48" y="100"/>
                  <a:pt x="46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0"/>
                  <a:pt x="37" y="87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44" y="85"/>
                  <a:pt x="45" y="75"/>
                  <a:pt x="39" y="73"/>
                </a:cubicBezTo>
                <a:cubicBezTo>
                  <a:pt x="40" y="71"/>
                  <a:pt x="42" y="69"/>
                  <a:pt x="43" y="67"/>
                </a:cubicBezTo>
                <a:cubicBezTo>
                  <a:pt x="44" y="67"/>
                  <a:pt x="46" y="68"/>
                  <a:pt x="47" y="68"/>
                </a:cubicBezTo>
                <a:cubicBezTo>
                  <a:pt x="52" y="68"/>
                  <a:pt x="54" y="63"/>
                  <a:pt x="52" y="58"/>
                </a:cubicBezTo>
                <a:cubicBezTo>
                  <a:pt x="53" y="56"/>
                  <a:pt x="56" y="56"/>
                  <a:pt x="58" y="55"/>
                </a:cubicBezTo>
                <a:cubicBezTo>
                  <a:pt x="59" y="57"/>
                  <a:pt x="62" y="59"/>
                  <a:pt x="65" y="59"/>
                </a:cubicBezTo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0" y="171"/>
                  <a:pt x="0" y="171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175" y="132"/>
                  <a:pt x="175" y="132"/>
                  <a:pt x="175" y="132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1C64B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9"/>
          <p:cNvSpPr/>
          <p:nvPr/>
        </p:nvSpPr>
        <p:spPr>
          <a:xfrm>
            <a:off x="1468800" y="2281320"/>
            <a:ext cx="446040" cy="410760"/>
          </a:xfrm>
          <a:custGeom>
            <a:avLst/>
            <a:gdLst/>
            <a:ahLst/>
            <a:cxnLst/>
            <a:rect l="l" t="t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PlaceHolder 40"/>
          <p:cNvSpPr>
            <a:spLocks noGrp="1"/>
          </p:cNvSpPr>
          <p:nvPr>
            <p:ph type="body"/>
          </p:nvPr>
        </p:nvSpPr>
        <p:spPr>
          <a:xfrm>
            <a:off x="3933720" y="2447640"/>
            <a:ext cx="4952520" cy="142740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1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D76DC52-38FD-4B44-BF05-0C8F57C842AC}" type="slidenum">
              <a:rPr lang="ru-RU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CustomShape 42"/>
          <p:cNvSpPr/>
          <p:nvPr/>
        </p:nvSpPr>
        <p:spPr>
          <a:xfrm>
            <a:off x="8192160" y="4520880"/>
            <a:ext cx="413280" cy="119520"/>
          </a:xfrm>
          <a:custGeom>
            <a:avLst/>
            <a:gdLst/>
            <a:ahLst/>
            <a:cxnLst/>
            <a:rect l="l" t="t" r="r" b="b"/>
            <a:pathLst>
              <a:path w="646" h="187">
                <a:moveTo>
                  <a:pt x="0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186"/>
                  <a:pt x="646" y="186"/>
                  <a:pt x="646" y="186"/>
                </a:cubicBezTo>
                <a:cubicBezTo>
                  <a:pt x="431" y="187"/>
                  <a:pt x="215" y="186"/>
                  <a:pt x="0" y="18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moveTo>
                  <a:pt x="369" y="41"/>
                </a:moveTo>
                <a:cubicBezTo>
                  <a:pt x="361" y="43"/>
                  <a:pt x="346" y="41"/>
                  <a:pt x="334" y="41"/>
                </a:cubicBezTo>
                <a:cubicBezTo>
                  <a:pt x="316" y="41"/>
                  <a:pt x="316" y="41"/>
                  <a:pt x="316" y="41"/>
                </a:cubicBezTo>
                <a:cubicBezTo>
                  <a:pt x="309" y="41"/>
                  <a:pt x="302" y="42"/>
                  <a:pt x="298" y="41"/>
                </a:cubicBezTo>
                <a:cubicBezTo>
                  <a:pt x="295" y="40"/>
                  <a:pt x="293" y="36"/>
                  <a:pt x="290" y="37"/>
                </a:cubicBezTo>
                <a:cubicBezTo>
                  <a:pt x="289" y="45"/>
                  <a:pt x="288" y="58"/>
                  <a:pt x="289" y="66"/>
                </a:cubicBezTo>
                <a:cubicBezTo>
                  <a:pt x="292" y="66"/>
                  <a:pt x="292" y="66"/>
                  <a:pt x="292" y="66"/>
                </a:cubicBezTo>
                <a:cubicBezTo>
                  <a:pt x="294" y="50"/>
                  <a:pt x="306" y="44"/>
                  <a:pt x="325" y="48"/>
                </a:cubicBezTo>
                <a:cubicBezTo>
                  <a:pt x="325" y="117"/>
                  <a:pt x="325" y="117"/>
                  <a:pt x="325" y="117"/>
                </a:cubicBezTo>
                <a:cubicBezTo>
                  <a:pt x="325" y="129"/>
                  <a:pt x="326" y="138"/>
                  <a:pt x="316" y="140"/>
                </a:cubicBezTo>
                <a:cubicBezTo>
                  <a:pt x="312" y="141"/>
                  <a:pt x="307" y="139"/>
                  <a:pt x="309" y="144"/>
                </a:cubicBezTo>
                <a:cubicBezTo>
                  <a:pt x="324" y="145"/>
                  <a:pt x="344" y="146"/>
                  <a:pt x="358" y="144"/>
                </a:cubicBezTo>
                <a:cubicBezTo>
                  <a:pt x="358" y="141"/>
                  <a:pt x="358" y="141"/>
                  <a:pt x="358" y="141"/>
                </a:cubicBezTo>
                <a:cubicBezTo>
                  <a:pt x="350" y="140"/>
                  <a:pt x="344" y="139"/>
                  <a:pt x="343" y="130"/>
                </a:cubicBezTo>
                <a:cubicBezTo>
                  <a:pt x="341" y="119"/>
                  <a:pt x="343" y="103"/>
                  <a:pt x="343" y="89"/>
                </a:cubicBezTo>
                <a:cubicBezTo>
                  <a:pt x="343" y="47"/>
                  <a:pt x="343" y="47"/>
                  <a:pt x="343" y="47"/>
                </a:cubicBezTo>
                <a:cubicBezTo>
                  <a:pt x="353" y="48"/>
                  <a:pt x="362" y="46"/>
                  <a:pt x="368" y="50"/>
                </a:cubicBezTo>
                <a:cubicBezTo>
                  <a:pt x="373" y="53"/>
                  <a:pt x="372" y="60"/>
                  <a:pt x="375" y="66"/>
                </a:cubicBezTo>
                <a:cubicBezTo>
                  <a:pt x="379" y="66"/>
                  <a:pt x="379" y="66"/>
                  <a:pt x="379" y="66"/>
                </a:cubicBezTo>
                <a:cubicBezTo>
                  <a:pt x="379" y="57"/>
                  <a:pt x="377" y="45"/>
                  <a:pt x="377" y="37"/>
                </a:cubicBezTo>
                <a:cubicBezTo>
                  <a:pt x="375" y="36"/>
                  <a:pt x="373" y="40"/>
                  <a:pt x="369" y="41"/>
                </a:cubicBezTo>
                <a:moveTo>
                  <a:pt x="207" y="69"/>
                </a:moveTo>
                <a:cubicBezTo>
                  <a:pt x="208" y="96"/>
                  <a:pt x="243" y="97"/>
                  <a:pt x="252" y="113"/>
                </a:cubicBezTo>
                <a:cubicBezTo>
                  <a:pt x="259" y="127"/>
                  <a:pt x="250" y="143"/>
                  <a:pt x="233" y="141"/>
                </a:cubicBezTo>
                <a:cubicBezTo>
                  <a:pt x="219" y="139"/>
                  <a:pt x="214" y="126"/>
                  <a:pt x="208" y="115"/>
                </a:cubicBezTo>
                <a:cubicBezTo>
                  <a:pt x="207" y="116"/>
                  <a:pt x="205" y="116"/>
                  <a:pt x="204" y="116"/>
                </a:cubicBezTo>
                <a:cubicBezTo>
                  <a:pt x="204" y="124"/>
                  <a:pt x="207" y="133"/>
                  <a:pt x="208" y="141"/>
                </a:cubicBezTo>
                <a:cubicBezTo>
                  <a:pt x="235" y="155"/>
                  <a:pt x="268" y="145"/>
                  <a:pt x="270" y="119"/>
                </a:cubicBezTo>
                <a:cubicBezTo>
                  <a:pt x="272" y="106"/>
                  <a:pt x="266" y="97"/>
                  <a:pt x="260" y="92"/>
                </a:cubicBezTo>
                <a:cubicBezTo>
                  <a:pt x="249" y="83"/>
                  <a:pt x="232" y="81"/>
                  <a:pt x="225" y="69"/>
                </a:cubicBezTo>
                <a:cubicBezTo>
                  <a:pt x="221" y="61"/>
                  <a:pt x="224" y="51"/>
                  <a:pt x="231" y="47"/>
                </a:cubicBezTo>
                <a:cubicBezTo>
                  <a:pt x="243" y="40"/>
                  <a:pt x="253" y="48"/>
                  <a:pt x="258" y="56"/>
                </a:cubicBezTo>
                <a:cubicBezTo>
                  <a:pt x="258" y="58"/>
                  <a:pt x="260" y="65"/>
                  <a:pt x="262" y="65"/>
                </a:cubicBezTo>
                <a:cubicBezTo>
                  <a:pt x="263" y="65"/>
                  <a:pt x="264" y="64"/>
                  <a:pt x="266" y="64"/>
                </a:cubicBezTo>
                <a:cubicBezTo>
                  <a:pt x="266" y="58"/>
                  <a:pt x="263" y="50"/>
                  <a:pt x="263" y="42"/>
                </a:cubicBezTo>
                <a:cubicBezTo>
                  <a:pt x="238" y="32"/>
                  <a:pt x="207" y="41"/>
                  <a:pt x="207" y="69"/>
                </a:cubicBezTo>
                <a:moveTo>
                  <a:pt x="44" y="42"/>
                </a:moveTo>
                <a:cubicBezTo>
                  <a:pt x="44" y="45"/>
                  <a:pt x="44" y="45"/>
                  <a:pt x="44" y="45"/>
                </a:cubicBezTo>
                <a:cubicBezTo>
                  <a:pt x="59" y="43"/>
                  <a:pt x="58" y="57"/>
                  <a:pt x="58" y="71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6"/>
                  <a:pt x="61" y="135"/>
                  <a:pt x="53" y="139"/>
                </a:cubicBezTo>
                <a:cubicBezTo>
                  <a:pt x="49" y="141"/>
                  <a:pt x="42" y="138"/>
                  <a:pt x="43" y="144"/>
                </a:cubicBezTo>
                <a:cubicBezTo>
                  <a:pt x="67" y="146"/>
                  <a:pt x="94" y="144"/>
                  <a:pt x="118" y="145"/>
                </a:cubicBezTo>
                <a:cubicBezTo>
                  <a:pt x="120" y="136"/>
                  <a:pt x="123" y="128"/>
                  <a:pt x="124" y="119"/>
                </a:cubicBezTo>
                <a:cubicBezTo>
                  <a:pt x="118" y="116"/>
                  <a:pt x="118" y="121"/>
                  <a:pt x="117" y="124"/>
                </a:cubicBezTo>
                <a:cubicBezTo>
                  <a:pt x="113" y="135"/>
                  <a:pt x="107" y="139"/>
                  <a:pt x="93" y="139"/>
                </a:cubicBezTo>
                <a:cubicBezTo>
                  <a:pt x="84" y="139"/>
                  <a:pt x="77" y="138"/>
                  <a:pt x="76" y="127"/>
                </a:cubicBezTo>
                <a:cubicBezTo>
                  <a:pt x="75" y="117"/>
                  <a:pt x="76" y="104"/>
                  <a:pt x="76" y="92"/>
                </a:cubicBezTo>
                <a:cubicBezTo>
                  <a:pt x="76" y="79"/>
                  <a:pt x="75" y="66"/>
                  <a:pt x="76" y="56"/>
                </a:cubicBezTo>
                <a:cubicBezTo>
                  <a:pt x="76" y="48"/>
                  <a:pt x="79" y="47"/>
                  <a:pt x="85" y="45"/>
                </a:cubicBezTo>
                <a:cubicBezTo>
                  <a:pt x="87" y="45"/>
                  <a:pt x="91" y="47"/>
                  <a:pt x="90" y="42"/>
                </a:cubicBezTo>
                <a:cubicBezTo>
                  <a:pt x="76" y="40"/>
                  <a:pt x="59" y="41"/>
                  <a:pt x="44" y="41"/>
                </a:cubicBezTo>
                <a:cubicBezTo>
                  <a:pt x="44" y="41"/>
                  <a:pt x="44" y="41"/>
                  <a:pt x="44" y="42"/>
                </a:cubicBezTo>
                <a:moveTo>
                  <a:pt x="139" y="42"/>
                </a:moveTo>
                <a:cubicBezTo>
                  <a:pt x="139" y="45"/>
                  <a:pt x="139" y="45"/>
                  <a:pt x="139" y="45"/>
                </a:cubicBezTo>
                <a:cubicBezTo>
                  <a:pt x="147" y="45"/>
                  <a:pt x="151" y="47"/>
                  <a:pt x="152" y="56"/>
                </a:cubicBezTo>
                <a:cubicBezTo>
                  <a:pt x="153" y="66"/>
                  <a:pt x="152" y="78"/>
                  <a:pt x="152" y="93"/>
                </a:cubicBezTo>
                <a:cubicBezTo>
                  <a:pt x="152" y="106"/>
                  <a:pt x="153" y="120"/>
                  <a:pt x="152" y="130"/>
                </a:cubicBezTo>
                <a:cubicBezTo>
                  <a:pt x="152" y="132"/>
                  <a:pt x="151" y="136"/>
                  <a:pt x="151" y="137"/>
                </a:cubicBezTo>
                <a:cubicBezTo>
                  <a:pt x="148" y="140"/>
                  <a:pt x="139" y="140"/>
                  <a:pt x="139" y="142"/>
                </a:cubicBezTo>
                <a:cubicBezTo>
                  <a:pt x="138" y="143"/>
                  <a:pt x="139" y="143"/>
                  <a:pt x="139" y="144"/>
                </a:cubicBezTo>
                <a:cubicBezTo>
                  <a:pt x="146" y="146"/>
                  <a:pt x="162" y="145"/>
                  <a:pt x="173" y="145"/>
                </a:cubicBezTo>
                <a:cubicBezTo>
                  <a:pt x="177" y="145"/>
                  <a:pt x="186" y="147"/>
                  <a:pt x="184" y="141"/>
                </a:cubicBezTo>
                <a:cubicBezTo>
                  <a:pt x="181" y="140"/>
                  <a:pt x="175" y="140"/>
                  <a:pt x="173" y="138"/>
                </a:cubicBezTo>
                <a:cubicBezTo>
                  <a:pt x="170" y="135"/>
                  <a:pt x="170" y="124"/>
                  <a:pt x="170" y="118"/>
                </a:cubicBezTo>
                <a:cubicBezTo>
                  <a:pt x="170" y="94"/>
                  <a:pt x="170" y="94"/>
                  <a:pt x="170" y="94"/>
                </a:cubicBezTo>
                <a:cubicBezTo>
                  <a:pt x="170" y="82"/>
                  <a:pt x="167" y="53"/>
                  <a:pt x="173" y="48"/>
                </a:cubicBezTo>
                <a:cubicBezTo>
                  <a:pt x="176" y="44"/>
                  <a:pt x="186" y="47"/>
                  <a:pt x="184" y="41"/>
                </a:cubicBezTo>
                <a:cubicBezTo>
                  <a:pt x="170" y="40"/>
                  <a:pt x="154" y="41"/>
                  <a:pt x="139" y="41"/>
                </a:cubicBezTo>
                <a:cubicBezTo>
                  <a:pt x="139" y="41"/>
                  <a:pt x="139" y="41"/>
                  <a:pt x="139" y="42"/>
                </a:cubicBezTo>
                <a:moveTo>
                  <a:pt x="397" y="45"/>
                </a:moveTo>
                <a:cubicBezTo>
                  <a:pt x="410" y="44"/>
                  <a:pt x="410" y="53"/>
                  <a:pt x="411" y="67"/>
                </a:cubicBezTo>
                <a:cubicBezTo>
                  <a:pt x="411" y="83"/>
                  <a:pt x="411" y="99"/>
                  <a:pt x="411" y="115"/>
                </a:cubicBezTo>
                <a:cubicBezTo>
                  <a:pt x="411" y="123"/>
                  <a:pt x="411" y="134"/>
                  <a:pt x="408" y="137"/>
                </a:cubicBezTo>
                <a:cubicBezTo>
                  <a:pt x="405" y="141"/>
                  <a:pt x="398" y="139"/>
                  <a:pt x="395" y="141"/>
                </a:cubicBezTo>
                <a:cubicBezTo>
                  <a:pt x="395" y="144"/>
                  <a:pt x="395" y="144"/>
                  <a:pt x="395" y="144"/>
                </a:cubicBezTo>
                <a:cubicBezTo>
                  <a:pt x="421" y="145"/>
                  <a:pt x="448" y="145"/>
                  <a:pt x="474" y="145"/>
                </a:cubicBezTo>
                <a:cubicBezTo>
                  <a:pt x="476" y="137"/>
                  <a:pt x="478" y="128"/>
                  <a:pt x="479" y="119"/>
                </a:cubicBezTo>
                <a:cubicBezTo>
                  <a:pt x="473" y="116"/>
                  <a:pt x="473" y="123"/>
                  <a:pt x="471" y="127"/>
                </a:cubicBezTo>
                <a:cubicBezTo>
                  <a:pt x="467" y="136"/>
                  <a:pt x="460" y="139"/>
                  <a:pt x="447" y="139"/>
                </a:cubicBezTo>
                <a:cubicBezTo>
                  <a:pt x="444" y="139"/>
                  <a:pt x="436" y="139"/>
                  <a:pt x="432" y="137"/>
                </a:cubicBezTo>
                <a:cubicBezTo>
                  <a:pt x="428" y="135"/>
                  <a:pt x="428" y="125"/>
                  <a:pt x="428" y="118"/>
                </a:cubicBezTo>
                <a:cubicBezTo>
                  <a:pt x="428" y="109"/>
                  <a:pt x="428" y="101"/>
                  <a:pt x="428" y="94"/>
                </a:cubicBezTo>
                <a:cubicBezTo>
                  <a:pt x="437" y="96"/>
                  <a:pt x="449" y="92"/>
                  <a:pt x="455" y="96"/>
                </a:cubicBezTo>
                <a:cubicBezTo>
                  <a:pt x="458" y="99"/>
                  <a:pt x="456" y="104"/>
                  <a:pt x="459" y="108"/>
                </a:cubicBezTo>
                <a:cubicBezTo>
                  <a:pt x="463" y="108"/>
                  <a:pt x="463" y="108"/>
                  <a:pt x="463" y="108"/>
                </a:cubicBezTo>
                <a:cubicBezTo>
                  <a:pt x="463" y="74"/>
                  <a:pt x="463" y="74"/>
                  <a:pt x="463" y="74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57" y="79"/>
                  <a:pt x="458" y="84"/>
                  <a:pt x="454" y="86"/>
                </a:cubicBezTo>
                <a:cubicBezTo>
                  <a:pt x="448" y="89"/>
                  <a:pt x="436" y="86"/>
                  <a:pt x="428" y="87"/>
                </a:cubicBezTo>
                <a:cubicBezTo>
                  <a:pt x="429" y="76"/>
                  <a:pt x="426" y="57"/>
                  <a:pt x="430" y="47"/>
                </a:cubicBezTo>
                <a:cubicBezTo>
                  <a:pt x="441" y="48"/>
                  <a:pt x="453" y="45"/>
                  <a:pt x="460" y="50"/>
                </a:cubicBezTo>
                <a:cubicBezTo>
                  <a:pt x="465" y="53"/>
                  <a:pt x="464" y="60"/>
                  <a:pt x="468" y="65"/>
                </a:cubicBezTo>
                <a:cubicBezTo>
                  <a:pt x="469" y="66"/>
                  <a:pt x="469" y="65"/>
                  <a:pt x="471" y="65"/>
                </a:cubicBezTo>
                <a:cubicBezTo>
                  <a:pt x="471" y="58"/>
                  <a:pt x="470" y="48"/>
                  <a:pt x="469" y="41"/>
                </a:cubicBezTo>
                <a:cubicBezTo>
                  <a:pt x="397" y="41"/>
                  <a:pt x="397" y="41"/>
                  <a:pt x="397" y="41"/>
                </a:cubicBezTo>
                <a:cubicBezTo>
                  <a:pt x="396" y="41"/>
                  <a:pt x="397" y="44"/>
                  <a:pt x="397" y="45"/>
                </a:cubicBezTo>
                <a:moveTo>
                  <a:pt x="495" y="42"/>
                </a:moveTo>
                <a:cubicBezTo>
                  <a:pt x="495" y="45"/>
                  <a:pt x="495" y="45"/>
                  <a:pt x="495" y="45"/>
                </a:cubicBezTo>
                <a:cubicBezTo>
                  <a:pt x="498" y="46"/>
                  <a:pt x="504" y="45"/>
                  <a:pt x="506" y="48"/>
                </a:cubicBezTo>
                <a:cubicBezTo>
                  <a:pt x="509" y="52"/>
                  <a:pt x="508" y="62"/>
                  <a:pt x="508" y="70"/>
                </a:cubicBezTo>
                <a:cubicBezTo>
                  <a:pt x="508" y="117"/>
                  <a:pt x="508" y="117"/>
                  <a:pt x="508" y="117"/>
                </a:cubicBezTo>
                <a:cubicBezTo>
                  <a:pt x="508" y="131"/>
                  <a:pt x="509" y="138"/>
                  <a:pt x="499" y="140"/>
                </a:cubicBezTo>
                <a:cubicBezTo>
                  <a:pt x="498" y="141"/>
                  <a:pt x="493" y="139"/>
                  <a:pt x="494" y="143"/>
                </a:cubicBezTo>
                <a:cubicBezTo>
                  <a:pt x="494" y="146"/>
                  <a:pt x="495" y="145"/>
                  <a:pt x="497" y="145"/>
                </a:cubicBezTo>
                <a:cubicBezTo>
                  <a:pt x="508" y="146"/>
                  <a:pt x="523" y="145"/>
                  <a:pt x="533" y="145"/>
                </a:cubicBezTo>
                <a:cubicBezTo>
                  <a:pt x="573" y="145"/>
                  <a:pt x="602" y="127"/>
                  <a:pt x="601" y="88"/>
                </a:cubicBezTo>
                <a:cubicBezTo>
                  <a:pt x="601" y="71"/>
                  <a:pt x="593" y="58"/>
                  <a:pt x="584" y="51"/>
                </a:cubicBezTo>
                <a:cubicBezTo>
                  <a:pt x="564" y="37"/>
                  <a:pt x="530" y="42"/>
                  <a:pt x="496" y="41"/>
                </a:cubicBezTo>
                <a:cubicBezTo>
                  <a:pt x="495" y="41"/>
                  <a:pt x="495" y="41"/>
                  <a:pt x="495" y="42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43"/>
          <p:cNvSpPr/>
          <p:nvPr/>
        </p:nvSpPr>
        <p:spPr>
          <a:xfrm>
            <a:off x="8528040" y="4547880"/>
            <a:ext cx="36360" cy="61920"/>
          </a:xfrm>
          <a:custGeom>
            <a:avLst/>
            <a:gdLst/>
            <a:ahLst/>
            <a:cxnLst/>
            <a:rect l="l" t="t" r="r" b="b"/>
            <a:pathLst>
              <a:path w="57" h="97">
                <a:moveTo>
                  <a:pt x="3" y="6"/>
                </a:moveTo>
                <a:cubicBezTo>
                  <a:pt x="38" y="0"/>
                  <a:pt x="57" y="18"/>
                  <a:pt x="57" y="51"/>
                </a:cubicBezTo>
                <a:cubicBezTo>
                  <a:pt x="57" y="74"/>
                  <a:pt x="46" y="94"/>
                  <a:pt x="22" y="97"/>
                </a:cubicBezTo>
                <a:cubicBezTo>
                  <a:pt x="16" y="97"/>
                  <a:pt x="9" y="97"/>
                  <a:pt x="6" y="94"/>
                </a:cubicBezTo>
                <a:cubicBezTo>
                  <a:pt x="0" y="89"/>
                  <a:pt x="2" y="62"/>
                  <a:pt x="2" y="51"/>
                </a:cubicBezTo>
                <a:cubicBezTo>
                  <a:pt x="2" y="35"/>
                  <a:pt x="1" y="20"/>
                  <a:pt x="3" y="6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44"/>
          <p:cNvSpPr/>
          <p:nvPr/>
        </p:nvSpPr>
        <p:spPr>
          <a:xfrm>
            <a:off x="8420040" y="4663080"/>
            <a:ext cx="86760" cy="135720"/>
          </a:xfrm>
          <a:custGeom>
            <a:avLst/>
            <a:gdLst/>
            <a:ahLst/>
            <a:cxnLst/>
            <a:rect l="l" t="t" r="r" b="b"/>
            <a:pathLst>
              <a:path w="136" h="212">
                <a:moveTo>
                  <a:pt x="123" y="13"/>
                </a:moveTo>
                <a:cubicBezTo>
                  <a:pt x="123" y="43"/>
                  <a:pt x="123" y="43"/>
                  <a:pt x="123" y="43"/>
                </a:cubicBezTo>
                <a:cubicBezTo>
                  <a:pt x="104" y="36"/>
                  <a:pt x="59" y="24"/>
                  <a:pt x="46" y="44"/>
                </a:cubicBezTo>
                <a:cubicBezTo>
                  <a:pt x="43" y="49"/>
                  <a:pt x="42" y="57"/>
                  <a:pt x="44" y="64"/>
                </a:cubicBezTo>
                <a:cubicBezTo>
                  <a:pt x="48" y="74"/>
                  <a:pt x="64" y="80"/>
                  <a:pt x="75" y="85"/>
                </a:cubicBezTo>
                <a:cubicBezTo>
                  <a:pt x="99" y="96"/>
                  <a:pt x="124" y="106"/>
                  <a:pt x="132" y="133"/>
                </a:cubicBezTo>
                <a:cubicBezTo>
                  <a:pt x="136" y="145"/>
                  <a:pt x="135" y="163"/>
                  <a:pt x="129" y="176"/>
                </a:cubicBezTo>
                <a:cubicBezTo>
                  <a:pt x="120" y="194"/>
                  <a:pt x="100" y="206"/>
                  <a:pt x="77" y="209"/>
                </a:cubicBezTo>
                <a:cubicBezTo>
                  <a:pt x="52" y="212"/>
                  <a:pt x="27" y="207"/>
                  <a:pt x="5" y="200"/>
                </a:cubicBezTo>
                <a:cubicBezTo>
                  <a:pt x="5" y="170"/>
                  <a:pt x="5" y="170"/>
                  <a:pt x="5" y="170"/>
                </a:cubicBezTo>
                <a:cubicBezTo>
                  <a:pt x="27" y="178"/>
                  <a:pt x="79" y="190"/>
                  <a:pt x="90" y="166"/>
                </a:cubicBezTo>
                <a:cubicBezTo>
                  <a:pt x="93" y="161"/>
                  <a:pt x="94" y="153"/>
                  <a:pt x="91" y="146"/>
                </a:cubicBezTo>
                <a:cubicBezTo>
                  <a:pt x="86" y="133"/>
                  <a:pt x="64" y="126"/>
                  <a:pt x="51" y="119"/>
                </a:cubicBezTo>
                <a:cubicBezTo>
                  <a:pt x="26" y="107"/>
                  <a:pt x="0" y="94"/>
                  <a:pt x="2" y="57"/>
                </a:cubicBezTo>
                <a:cubicBezTo>
                  <a:pt x="3" y="38"/>
                  <a:pt x="12" y="27"/>
                  <a:pt x="24" y="18"/>
                </a:cubicBezTo>
                <a:cubicBezTo>
                  <a:pt x="47" y="2"/>
                  <a:pt x="94" y="0"/>
                  <a:pt x="123" y="13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5"/>
          <p:cNvSpPr/>
          <p:nvPr/>
        </p:nvSpPr>
        <p:spPr>
          <a:xfrm>
            <a:off x="8192160" y="4667760"/>
            <a:ext cx="101880" cy="127800"/>
          </a:xfrm>
          <a:custGeom>
            <a:avLst/>
            <a:gdLst/>
            <a:ahLst/>
            <a:cxnLst/>
            <a:rect l="l" t="t" r="r" b="b"/>
            <a:pathLst>
              <a:path w="160" h="200">
                <a:moveTo>
                  <a:pt x="0" y="0"/>
                </a:moveTo>
                <a:cubicBezTo>
                  <a:pt x="60" y="0"/>
                  <a:pt x="60" y="0"/>
                  <a:pt x="60" y="0"/>
                </a:cubicBezTo>
                <a:cubicBezTo>
                  <a:pt x="81" y="48"/>
                  <a:pt x="102" y="95"/>
                  <a:pt x="122" y="144"/>
                </a:cubicBezTo>
                <a:cubicBezTo>
                  <a:pt x="123" y="97"/>
                  <a:pt x="123" y="48"/>
                  <a:pt x="1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83" y="149"/>
                  <a:pt x="61" y="95"/>
                  <a:pt x="37" y="43"/>
                </a:cubicBezTo>
                <a:cubicBezTo>
                  <a:pt x="37" y="200"/>
                  <a:pt x="37" y="200"/>
                  <a:pt x="37" y="200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6"/>
          <p:cNvSpPr/>
          <p:nvPr/>
        </p:nvSpPr>
        <p:spPr>
          <a:xfrm>
            <a:off x="8304840" y="4667760"/>
            <a:ext cx="112680" cy="127800"/>
          </a:xfrm>
          <a:custGeom>
            <a:avLst/>
            <a:gdLst/>
            <a:ahLst/>
            <a:cxnLst/>
            <a:rect l="l" t="t" r="r" b="b"/>
            <a:pathLst>
              <a:path w="176" h="200">
                <a:moveTo>
                  <a:pt x="48" y="0"/>
                </a:moveTo>
                <a:cubicBezTo>
                  <a:pt x="63" y="29"/>
                  <a:pt x="77" y="58"/>
                  <a:pt x="92" y="88"/>
                </a:cubicBezTo>
                <a:cubicBezTo>
                  <a:pt x="107" y="59"/>
                  <a:pt x="121" y="29"/>
                  <a:pt x="13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36"/>
                  <a:pt x="137" y="72"/>
                  <a:pt x="117" y="109"/>
                </a:cubicBezTo>
                <a:cubicBezTo>
                  <a:pt x="115" y="114"/>
                  <a:pt x="110" y="120"/>
                  <a:pt x="109" y="125"/>
                </a:cubicBezTo>
                <a:cubicBezTo>
                  <a:pt x="108" y="130"/>
                  <a:pt x="109" y="137"/>
                  <a:pt x="109" y="144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66" y="200"/>
                  <a:pt x="66" y="200"/>
                  <a:pt x="66" y="200"/>
                </a:cubicBezTo>
                <a:cubicBezTo>
                  <a:pt x="66" y="143"/>
                  <a:pt x="66" y="143"/>
                  <a:pt x="66" y="143"/>
                </a:cubicBezTo>
                <a:cubicBezTo>
                  <a:pt x="66" y="137"/>
                  <a:pt x="67" y="130"/>
                  <a:pt x="66" y="124"/>
                </a:cubicBezTo>
                <a:cubicBezTo>
                  <a:pt x="66" y="120"/>
                  <a:pt x="61" y="113"/>
                  <a:pt x="58" y="108"/>
                </a:cubicBezTo>
                <a:cubicBezTo>
                  <a:pt x="39" y="73"/>
                  <a:pt x="19" y="36"/>
                  <a:pt x="1" y="0"/>
                </a:cubicBezTo>
                <a:cubicBezTo>
                  <a:pt x="0" y="0"/>
                  <a:pt x="2" y="0"/>
                  <a:pt x="2" y="0"/>
                </a:cubicBez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47"/>
          <p:cNvSpPr/>
          <p:nvPr/>
        </p:nvSpPr>
        <p:spPr>
          <a:xfrm>
            <a:off x="8525880" y="4667040"/>
            <a:ext cx="80280" cy="128160"/>
          </a:xfrm>
          <a:custGeom>
            <a:avLst/>
            <a:gdLst/>
            <a:ahLst/>
            <a:cxnLst/>
            <a:rect l="l" t="t" r="r" b="b"/>
            <a:pathLst>
              <a:path w="126" h="201">
                <a:moveTo>
                  <a:pt x="1" y="1"/>
                </a:moveTo>
                <a:cubicBezTo>
                  <a:pt x="41" y="1"/>
                  <a:pt x="82" y="0"/>
                  <a:pt x="122" y="1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96" y="30"/>
                  <a:pt x="69" y="29"/>
                  <a:pt x="42" y="30"/>
                </a:cubicBezTo>
                <a:cubicBezTo>
                  <a:pt x="41" y="46"/>
                  <a:pt x="43" y="66"/>
                  <a:pt x="41" y="83"/>
                </a:cubicBezTo>
                <a:cubicBezTo>
                  <a:pt x="65" y="84"/>
                  <a:pt x="90" y="83"/>
                  <a:pt x="115" y="83"/>
                </a:cubicBezTo>
                <a:cubicBezTo>
                  <a:pt x="115" y="112"/>
                  <a:pt x="115" y="112"/>
                  <a:pt x="115" y="112"/>
                </a:cubicBezTo>
                <a:cubicBezTo>
                  <a:pt x="42" y="112"/>
                  <a:pt x="42" y="112"/>
                  <a:pt x="42" y="112"/>
                </a:cubicBezTo>
                <a:cubicBezTo>
                  <a:pt x="41" y="131"/>
                  <a:pt x="43" y="154"/>
                  <a:pt x="41" y="173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26" y="181"/>
                  <a:pt x="125" y="192"/>
                  <a:pt x="125" y="201"/>
                </a:cubicBezTo>
                <a:cubicBezTo>
                  <a:pt x="1" y="201"/>
                  <a:pt x="1" y="201"/>
                  <a:pt x="1" y="201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0" y="1"/>
                  <a:pt x="1" y="1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8"/>
          <p:cNvSpPr/>
          <p:nvPr/>
        </p:nvSpPr>
        <p:spPr>
          <a:xfrm>
            <a:off x="8607960" y="4776840"/>
            <a:ext cx="22320" cy="21960"/>
          </a:xfrm>
          <a:custGeom>
            <a:avLst/>
            <a:gdLst/>
            <a:ahLst/>
            <a:cxnLst/>
            <a:rect l="l" t="t" r="r" b="b"/>
            <a:pathLst>
              <a:path w="35" h="35">
                <a:moveTo>
                  <a:pt x="14" y="2"/>
                </a:moveTo>
                <a:cubicBezTo>
                  <a:pt x="24" y="0"/>
                  <a:pt x="32" y="7"/>
                  <a:pt x="32" y="16"/>
                </a:cubicBezTo>
                <a:cubicBezTo>
                  <a:pt x="31" y="31"/>
                  <a:pt x="10" y="35"/>
                  <a:pt x="4" y="22"/>
                </a:cubicBezTo>
                <a:cubicBezTo>
                  <a:pt x="0" y="13"/>
                  <a:pt x="4" y="4"/>
                  <a:pt x="14" y="2"/>
                </a:cubicBezTo>
                <a:moveTo>
                  <a:pt x="6" y="20"/>
                </a:moveTo>
                <a:cubicBezTo>
                  <a:pt x="11" y="34"/>
                  <a:pt x="35" y="26"/>
                  <a:pt x="28" y="10"/>
                </a:cubicBezTo>
                <a:cubicBezTo>
                  <a:pt x="26" y="6"/>
                  <a:pt x="21" y="3"/>
                  <a:pt x="15" y="4"/>
                </a:cubicBezTo>
                <a:cubicBezTo>
                  <a:pt x="8" y="6"/>
                  <a:pt x="4" y="13"/>
                  <a:pt x="6" y="20"/>
                </a:cubicBezTo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49"/>
          <p:cNvSpPr/>
          <p:nvPr/>
        </p:nvSpPr>
        <p:spPr>
          <a:xfrm>
            <a:off x="8615160" y="4781160"/>
            <a:ext cx="8640" cy="11880"/>
          </a:xfrm>
          <a:custGeom>
            <a:avLst/>
            <a:gdLst/>
            <a:ahLst/>
            <a:cxnLst/>
            <a:rect l="l" t="t" r="r" b="b"/>
            <a:pathLst>
              <a:path w="14" h="19">
                <a:moveTo>
                  <a:pt x="1" y="0"/>
                </a:moveTo>
                <a:cubicBezTo>
                  <a:pt x="5" y="0"/>
                  <a:pt x="9" y="0"/>
                  <a:pt x="12" y="2"/>
                </a:cubicBezTo>
                <a:cubicBezTo>
                  <a:pt x="14" y="5"/>
                  <a:pt x="13" y="10"/>
                  <a:pt x="9" y="10"/>
                </a:cubicBezTo>
                <a:cubicBezTo>
                  <a:pt x="10" y="12"/>
                  <a:pt x="12" y="14"/>
                  <a:pt x="13" y="16"/>
                </a:cubicBezTo>
                <a:cubicBezTo>
                  <a:pt x="7" y="19"/>
                  <a:pt x="9" y="9"/>
                  <a:pt x="4" y="10"/>
                </a:cubicBezTo>
                <a:cubicBezTo>
                  <a:pt x="3" y="11"/>
                  <a:pt x="4" y="15"/>
                  <a:pt x="3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2"/>
                  <a:pt x="0" y="4"/>
                  <a:pt x="1" y="0"/>
                </a:cubicBezTo>
                <a:moveTo>
                  <a:pt x="3" y="8"/>
                </a:moveTo>
                <a:cubicBezTo>
                  <a:pt x="7" y="8"/>
                  <a:pt x="11" y="8"/>
                  <a:pt x="10" y="4"/>
                </a:cubicBezTo>
                <a:cubicBezTo>
                  <a:pt x="9" y="2"/>
                  <a:pt x="6" y="2"/>
                  <a:pt x="3" y="2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50"/>
          <p:cNvSpPr/>
          <p:nvPr/>
        </p:nvSpPr>
        <p:spPr>
          <a:xfrm>
            <a:off x="8199000" y="4376520"/>
            <a:ext cx="81720" cy="115920"/>
          </a:xfrm>
          <a:custGeom>
            <a:avLst/>
            <a:gdLst/>
            <a:ahLst/>
            <a:cxnLst/>
            <a:rect l="l" t="t" r="r" b="b"/>
            <a:pathLst>
              <a:path w="303" h="428">
                <a:moveTo>
                  <a:pt x="0" y="428"/>
                </a:moveTo>
                <a:lnTo>
                  <a:pt x="0" y="0"/>
                </a:lnTo>
                <a:lnTo>
                  <a:pt x="88" y="0"/>
                </a:lnTo>
                <a:lnTo>
                  <a:pt x="88" y="355"/>
                </a:lnTo>
                <a:lnTo>
                  <a:pt x="303" y="355"/>
                </a:lnTo>
                <a:lnTo>
                  <a:pt x="303" y="428"/>
                </a:lnTo>
                <a:lnTo>
                  <a:pt x="0" y="428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51"/>
          <p:cNvSpPr/>
          <p:nvPr/>
        </p:nvSpPr>
        <p:spPr>
          <a:xfrm>
            <a:off x="8292600" y="4375440"/>
            <a:ext cx="108000" cy="117000"/>
          </a:xfrm>
          <a:custGeom>
            <a:avLst/>
            <a:gdLst/>
            <a:ahLst/>
            <a:cxnLst/>
            <a:rect l="l" t="t" r="r" b="b"/>
            <a:pathLst>
              <a:path w="399" h="432">
                <a:moveTo>
                  <a:pt x="0" y="432"/>
                </a:moveTo>
                <a:lnTo>
                  <a:pt x="147" y="205"/>
                </a:lnTo>
                <a:lnTo>
                  <a:pt x="14" y="0"/>
                </a:lnTo>
                <a:lnTo>
                  <a:pt x="116" y="0"/>
                </a:lnTo>
                <a:lnTo>
                  <a:pt x="201" y="139"/>
                </a:lnTo>
                <a:lnTo>
                  <a:pt x="286" y="0"/>
                </a:lnTo>
                <a:lnTo>
                  <a:pt x="388" y="0"/>
                </a:lnTo>
                <a:lnTo>
                  <a:pt x="253" y="210"/>
                </a:lnTo>
                <a:lnTo>
                  <a:pt x="399" y="432"/>
                </a:lnTo>
                <a:lnTo>
                  <a:pt x="295" y="432"/>
                </a:lnTo>
                <a:lnTo>
                  <a:pt x="201" y="283"/>
                </a:lnTo>
                <a:lnTo>
                  <a:pt x="104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52"/>
          <p:cNvSpPr/>
          <p:nvPr/>
        </p:nvSpPr>
        <p:spPr>
          <a:xfrm>
            <a:off x="8420040" y="4375440"/>
            <a:ext cx="79560" cy="117000"/>
          </a:xfrm>
          <a:custGeom>
            <a:avLst/>
            <a:gdLst/>
            <a:ahLst/>
            <a:cxnLst/>
            <a:rect l="l" t="t" r="r" b="b"/>
            <a:pathLst>
              <a:path w="295" h="432">
                <a:moveTo>
                  <a:pt x="0" y="432"/>
                </a:moveTo>
                <a:lnTo>
                  <a:pt x="0" y="0"/>
                </a:lnTo>
                <a:lnTo>
                  <a:pt x="295" y="0"/>
                </a:lnTo>
                <a:lnTo>
                  <a:pt x="295" y="73"/>
                </a:lnTo>
                <a:lnTo>
                  <a:pt x="88" y="73"/>
                </a:lnTo>
                <a:lnTo>
                  <a:pt x="88" y="174"/>
                </a:lnTo>
                <a:lnTo>
                  <a:pt x="267" y="174"/>
                </a:lnTo>
                <a:lnTo>
                  <a:pt x="267" y="248"/>
                </a:lnTo>
                <a:lnTo>
                  <a:pt x="88" y="248"/>
                </a:lnTo>
                <a:lnTo>
                  <a:pt x="88" y="432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53"/>
          <p:cNvSpPr/>
          <p:nvPr/>
        </p:nvSpPr>
        <p:spPr>
          <a:xfrm>
            <a:off x="8517600" y="4375440"/>
            <a:ext cx="92520" cy="117000"/>
          </a:xfrm>
          <a:custGeom>
            <a:avLst/>
            <a:gdLst/>
            <a:ahLst/>
            <a:cxnLst/>
            <a:rect l="l" t="t" r="r" b="b"/>
            <a:pathLst>
              <a:path w="343" h="432">
                <a:moveTo>
                  <a:pt x="128" y="432"/>
                </a:moveTo>
                <a:lnTo>
                  <a:pt x="128" y="73"/>
                </a:lnTo>
                <a:lnTo>
                  <a:pt x="0" y="73"/>
                </a:lnTo>
                <a:lnTo>
                  <a:pt x="0" y="0"/>
                </a:lnTo>
                <a:lnTo>
                  <a:pt x="343" y="0"/>
                </a:lnTo>
                <a:lnTo>
                  <a:pt x="343" y="73"/>
                </a:lnTo>
                <a:lnTo>
                  <a:pt x="215" y="73"/>
                </a:lnTo>
                <a:lnTo>
                  <a:pt x="215" y="432"/>
                </a:lnTo>
                <a:lnTo>
                  <a:pt x="128" y="43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54"/>
          <p:cNvSpPr/>
          <p:nvPr/>
        </p:nvSpPr>
        <p:spPr>
          <a:xfrm>
            <a:off x="738360" y="4510800"/>
            <a:ext cx="94680" cy="13860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55"/>
          <p:cNvSpPr/>
          <p:nvPr/>
        </p:nvSpPr>
        <p:spPr>
          <a:xfrm>
            <a:off x="851400" y="4510800"/>
            <a:ext cx="119160" cy="14040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56"/>
          <p:cNvSpPr/>
          <p:nvPr/>
        </p:nvSpPr>
        <p:spPr>
          <a:xfrm>
            <a:off x="1148400" y="4509360"/>
            <a:ext cx="143280" cy="1432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57"/>
          <p:cNvSpPr/>
          <p:nvPr/>
        </p:nvSpPr>
        <p:spPr>
          <a:xfrm>
            <a:off x="1316520" y="4510800"/>
            <a:ext cx="91080" cy="13860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8"/>
          <p:cNvSpPr/>
          <p:nvPr/>
        </p:nvSpPr>
        <p:spPr>
          <a:xfrm>
            <a:off x="1435320" y="4510800"/>
            <a:ext cx="113040" cy="13860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59"/>
          <p:cNvSpPr/>
          <p:nvPr/>
        </p:nvSpPr>
        <p:spPr>
          <a:xfrm>
            <a:off x="774720" y="4326480"/>
            <a:ext cx="138600" cy="11304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60"/>
          <p:cNvSpPr/>
          <p:nvPr/>
        </p:nvSpPr>
        <p:spPr>
          <a:xfrm>
            <a:off x="589320" y="4510800"/>
            <a:ext cx="113760" cy="13860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61"/>
          <p:cNvSpPr/>
          <p:nvPr/>
        </p:nvSpPr>
        <p:spPr>
          <a:xfrm>
            <a:off x="774720" y="4721400"/>
            <a:ext cx="138600" cy="113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2"/>
          <p:cNvSpPr/>
          <p:nvPr/>
        </p:nvSpPr>
        <p:spPr>
          <a:xfrm>
            <a:off x="1079640" y="4600800"/>
            <a:ext cx="72000" cy="48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63"/>
          <p:cNvSpPr/>
          <p:nvPr/>
        </p:nvSpPr>
        <p:spPr>
          <a:xfrm>
            <a:off x="1079640" y="4510800"/>
            <a:ext cx="72000" cy="5004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64"/>
          <p:cNvSpPr/>
          <p:nvPr/>
        </p:nvSpPr>
        <p:spPr>
          <a:xfrm>
            <a:off x="985680" y="4512240"/>
            <a:ext cx="113040" cy="13752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859356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259D50-9F19-4976-9458-AE30B9911ABA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18"/>
          <p:cNvSpPr>
            <a:spLocks noGrp="1"/>
          </p:cNvSpPr>
          <p:nvPr>
            <p:ph type="body"/>
          </p:nvPr>
        </p:nvSpPr>
        <p:spPr>
          <a:xfrm>
            <a:off x="286920" y="897840"/>
            <a:ext cx="418428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19"/>
          <p:cNvSpPr>
            <a:spLocks noGrp="1"/>
          </p:cNvSpPr>
          <p:nvPr>
            <p:ph type="body"/>
          </p:nvPr>
        </p:nvSpPr>
        <p:spPr>
          <a:xfrm>
            <a:off x="4695480" y="897840"/>
            <a:ext cx="4184280" cy="37562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PlaceHolder 20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8BEFBA1-AD86-4EFC-A8FE-B89C3A591C74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PlaceHolder 18"/>
          <p:cNvSpPr>
            <a:spLocks noGrp="1"/>
          </p:cNvSpPr>
          <p:nvPr>
            <p:ph type="body"/>
          </p:nvPr>
        </p:nvSpPr>
        <p:spPr>
          <a:xfrm>
            <a:off x="286920" y="1408680"/>
            <a:ext cx="418428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19"/>
          <p:cNvSpPr>
            <a:spLocks noGrp="1"/>
          </p:cNvSpPr>
          <p:nvPr>
            <p:ph type="body"/>
          </p:nvPr>
        </p:nvSpPr>
        <p:spPr>
          <a:xfrm>
            <a:off x="4660560" y="1408680"/>
            <a:ext cx="4219560" cy="324504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0000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content</a:t>
            </a:r>
          </a:p>
          <a:p>
            <a:pPr marL="514440" lvl="1" indent="-269640">
              <a:lnSpc>
                <a:spcPct val="100000"/>
              </a:lnSpc>
              <a:buClr>
                <a:srgbClr val="EB571C"/>
              </a:buClr>
              <a:buFont typeface="Arial"/>
              <a:buChar char="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2" indent="-269640">
              <a:lnSpc>
                <a:spcPct val="100000"/>
              </a:lnSpc>
              <a:buClr>
                <a:srgbClr val="24447D"/>
              </a:buClr>
              <a:buFont typeface="Wingdings" charset="2"/>
              <a:buChar char="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lvl="3" indent="-269640">
              <a:lnSpc>
                <a:spcPct val="100000"/>
              </a:lnSpc>
              <a:buClr>
                <a:srgbClr val="24447D"/>
              </a:buClr>
              <a:buFont typeface="Arial"/>
              <a:buChar char="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</a:p>
          <a:p>
            <a:pPr marL="1542960" lvl="4" indent="-269640">
              <a:lnSpc>
                <a:spcPct val="100000"/>
              </a:lnSpc>
              <a:buClr>
                <a:srgbClr val="EB571C"/>
              </a:buClr>
              <a:buFont typeface="Wingdings" charset="2"/>
              <a:buChar char="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content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20"/>
          <p:cNvSpPr>
            <a:spLocks noGrp="1"/>
          </p:cNvSpPr>
          <p:nvPr>
            <p:ph type="body"/>
          </p:nvPr>
        </p:nvSpPr>
        <p:spPr>
          <a:xfrm>
            <a:off x="521640" y="661680"/>
            <a:ext cx="8358480" cy="367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243E7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структурыEDIT SUBTITLE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21"/>
          <p:cNvSpPr/>
          <p:nvPr/>
        </p:nvSpPr>
        <p:spPr>
          <a:xfrm rot="5400000">
            <a:off x="367560" y="774000"/>
            <a:ext cx="165240" cy="142560"/>
          </a:xfrm>
          <a:prstGeom prst="triangle">
            <a:avLst>
              <a:gd name="adj" fmla="val 50000"/>
            </a:avLst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PlaceHolder 22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E2EBE51-D887-47F9-BD1E-BF7295C05115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17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960"/>
          </a:xfrm>
          <a:prstGeom prst="rect">
            <a:avLst/>
          </a:prstGeom>
        </p:spPr>
        <p:txBody>
          <a:bodyPr lIns="68760" tIns="34200" rIns="68760" bIns="34200"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lang="en-U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структурыFull size screen shot.
Right click to paste picture if copying from other slide. 
Left click in center to browse for file to place.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18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Edit Title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PlaceHolder 19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54E4BC2-6D92-40FC-A9F0-AE4F398AD253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315360" y="4893480"/>
            <a:ext cx="66132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600" b="0" strike="noStrike" spc="-1">
                <a:solidFill>
                  <a:srgbClr val="4E576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www.luxoft.com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8588160" y="5087520"/>
            <a:ext cx="555480" cy="57240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CustomShape 3"/>
          <p:cNvSpPr/>
          <p:nvPr/>
        </p:nvSpPr>
        <p:spPr>
          <a:xfrm>
            <a:off x="5724360" y="5087520"/>
            <a:ext cx="2863440" cy="57960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4"/>
          <p:cNvSpPr/>
          <p:nvPr/>
        </p:nvSpPr>
        <p:spPr>
          <a:xfrm>
            <a:off x="0" y="5087520"/>
            <a:ext cx="2862000" cy="57960"/>
          </a:xfrm>
          <a:prstGeom prst="rect">
            <a:avLst/>
          </a:prstGeom>
          <a:solidFill>
            <a:srgbClr val="043B7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5"/>
          <p:cNvSpPr/>
          <p:nvPr/>
        </p:nvSpPr>
        <p:spPr>
          <a:xfrm>
            <a:off x="2862360" y="5087520"/>
            <a:ext cx="2862000" cy="57960"/>
          </a:xfrm>
          <a:prstGeom prst="rect">
            <a:avLst/>
          </a:prstGeom>
          <a:solidFill>
            <a:srgbClr val="C0195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6"/>
          <p:cNvSpPr/>
          <p:nvPr/>
        </p:nvSpPr>
        <p:spPr>
          <a:xfrm>
            <a:off x="8542440" y="4909680"/>
            <a:ext cx="42480" cy="61920"/>
          </a:xfrm>
          <a:custGeom>
            <a:avLst/>
            <a:gdLst/>
            <a:ahLst/>
            <a:cxnLst/>
            <a:rect l="l" t="t" r="r" b="b"/>
            <a:pathLst>
              <a:path w="246" h="359">
                <a:moveTo>
                  <a:pt x="246" y="359"/>
                </a:moveTo>
                <a:lnTo>
                  <a:pt x="0" y="359"/>
                </a:lnTo>
                <a:lnTo>
                  <a:pt x="0" y="0"/>
                </a:lnTo>
                <a:lnTo>
                  <a:pt x="92" y="0"/>
                </a:lnTo>
                <a:lnTo>
                  <a:pt x="92" y="277"/>
                </a:lnTo>
                <a:lnTo>
                  <a:pt x="246" y="277"/>
                </a:lnTo>
                <a:lnTo>
                  <a:pt x="246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7"/>
          <p:cNvSpPr/>
          <p:nvPr/>
        </p:nvSpPr>
        <p:spPr>
          <a:xfrm>
            <a:off x="8593200" y="4909680"/>
            <a:ext cx="53280" cy="62640"/>
          </a:xfrm>
          <a:custGeom>
            <a:avLst/>
            <a:gdLst/>
            <a:ahLst/>
            <a:cxnLst/>
            <a:rect l="l" t="t" r="r" b="b"/>
            <a:pathLst>
              <a:path w="131" h="154">
                <a:moveTo>
                  <a:pt x="39" y="0"/>
                </a:moveTo>
                <a:cubicBezTo>
                  <a:pt x="39" y="95"/>
                  <a:pt x="39" y="95"/>
                  <a:pt x="39" y="95"/>
                </a:cubicBezTo>
                <a:cubicBezTo>
                  <a:pt x="39" y="108"/>
                  <a:pt x="51" y="121"/>
                  <a:pt x="66" y="121"/>
                </a:cubicBezTo>
                <a:cubicBezTo>
                  <a:pt x="80" y="121"/>
                  <a:pt x="92" y="108"/>
                  <a:pt x="92" y="95"/>
                </a:cubicBezTo>
                <a:cubicBezTo>
                  <a:pt x="92" y="0"/>
                  <a:pt x="92" y="0"/>
                  <a:pt x="9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34"/>
                  <a:pt x="94" y="154"/>
                  <a:pt x="65" y="154"/>
                </a:cubicBezTo>
                <a:cubicBezTo>
                  <a:pt x="36" y="154"/>
                  <a:pt x="0" y="135"/>
                  <a:pt x="0" y="95"/>
                </a:cubicBezTo>
                <a:cubicBezTo>
                  <a:pt x="0" y="0"/>
                  <a:pt x="0" y="0"/>
                  <a:pt x="0" y="0"/>
                </a:cubicBezTo>
                <a:lnTo>
                  <a:pt x="39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8"/>
          <p:cNvSpPr/>
          <p:nvPr/>
        </p:nvSpPr>
        <p:spPr>
          <a:xfrm>
            <a:off x="8726400" y="4908960"/>
            <a:ext cx="64080" cy="64080"/>
          </a:xfrm>
          <a:custGeom>
            <a:avLst/>
            <a:gdLst/>
            <a:ahLst/>
            <a:cxnLst/>
            <a:rect l="l" t="t" r="r" b="b"/>
            <a:pathLst>
              <a:path w="157" h="157">
                <a:moveTo>
                  <a:pt x="157" y="79"/>
                </a:moveTo>
                <a:cubicBezTo>
                  <a:pt x="157" y="126"/>
                  <a:pt x="121" y="157"/>
                  <a:pt x="79" y="157"/>
                </a:cubicBezTo>
                <a:cubicBezTo>
                  <a:pt x="36" y="157"/>
                  <a:pt x="0" y="126"/>
                  <a:pt x="0" y="79"/>
                </a:cubicBezTo>
                <a:cubicBezTo>
                  <a:pt x="0" y="31"/>
                  <a:pt x="36" y="0"/>
                  <a:pt x="79" y="0"/>
                </a:cubicBezTo>
                <a:cubicBezTo>
                  <a:pt x="121" y="0"/>
                  <a:pt x="157" y="32"/>
                  <a:pt x="157" y="79"/>
                </a:cubicBezTo>
                <a:close/>
                <a:moveTo>
                  <a:pt x="79" y="122"/>
                </a:moveTo>
                <a:cubicBezTo>
                  <a:pt x="98" y="122"/>
                  <a:pt x="118" y="111"/>
                  <a:pt x="118" y="79"/>
                </a:cubicBezTo>
                <a:cubicBezTo>
                  <a:pt x="118" y="47"/>
                  <a:pt x="98" y="35"/>
                  <a:pt x="78" y="35"/>
                </a:cubicBezTo>
                <a:cubicBezTo>
                  <a:pt x="58" y="35"/>
                  <a:pt x="39" y="49"/>
                  <a:pt x="39" y="79"/>
                </a:cubicBezTo>
                <a:cubicBezTo>
                  <a:pt x="39" y="108"/>
                  <a:pt x="59" y="122"/>
                  <a:pt x="79" y="122"/>
                </a:cubicBez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9"/>
          <p:cNvSpPr/>
          <p:nvPr/>
        </p:nvSpPr>
        <p:spPr>
          <a:xfrm>
            <a:off x="8801640" y="4909680"/>
            <a:ext cx="40680" cy="61920"/>
          </a:xfrm>
          <a:custGeom>
            <a:avLst/>
            <a:gdLst/>
            <a:ahLst/>
            <a:cxnLst/>
            <a:rect l="l" t="t" r="r" b="b"/>
            <a:pathLst>
              <a:path w="236" h="359">
                <a:moveTo>
                  <a:pt x="236" y="81"/>
                </a:moveTo>
                <a:lnTo>
                  <a:pt x="90" y="81"/>
                </a:lnTo>
                <a:lnTo>
                  <a:pt x="90" y="147"/>
                </a:lnTo>
                <a:lnTo>
                  <a:pt x="234" y="147"/>
                </a:lnTo>
                <a:lnTo>
                  <a:pt x="234" y="227"/>
                </a:lnTo>
                <a:lnTo>
                  <a:pt x="90" y="227"/>
                </a:lnTo>
                <a:lnTo>
                  <a:pt x="90" y="359"/>
                </a:lnTo>
                <a:lnTo>
                  <a:pt x="0" y="359"/>
                </a:lnTo>
                <a:lnTo>
                  <a:pt x="0" y="0"/>
                </a:lnTo>
                <a:lnTo>
                  <a:pt x="236" y="0"/>
                </a:lnTo>
                <a:lnTo>
                  <a:pt x="236" y="81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10"/>
          <p:cNvSpPr/>
          <p:nvPr/>
        </p:nvSpPr>
        <p:spPr>
          <a:xfrm>
            <a:off x="8854920" y="4909680"/>
            <a:ext cx="50400" cy="61920"/>
          </a:xfrm>
          <a:custGeom>
            <a:avLst/>
            <a:gdLst/>
            <a:ahLst/>
            <a:cxnLst/>
            <a:rect l="l" t="t" r="r" b="b"/>
            <a:pathLst>
              <a:path w="293" h="359">
                <a:moveTo>
                  <a:pt x="293" y="0"/>
                </a:moveTo>
                <a:lnTo>
                  <a:pt x="293" y="81"/>
                </a:lnTo>
                <a:lnTo>
                  <a:pt x="191" y="81"/>
                </a:lnTo>
                <a:lnTo>
                  <a:pt x="191" y="359"/>
                </a:lnTo>
                <a:lnTo>
                  <a:pt x="99" y="359"/>
                </a:lnTo>
                <a:lnTo>
                  <a:pt x="99" y="81"/>
                </a:lnTo>
                <a:lnTo>
                  <a:pt x="0" y="81"/>
                </a:lnTo>
                <a:lnTo>
                  <a:pt x="0" y="0"/>
                </a:lnTo>
                <a:lnTo>
                  <a:pt x="293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11"/>
          <p:cNvSpPr/>
          <p:nvPr/>
        </p:nvSpPr>
        <p:spPr>
          <a:xfrm>
            <a:off x="8558640" y="4826880"/>
            <a:ext cx="61920" cy="50400"/>
          </a:xfrm>
          <a:custGeom>
            <a:avLst/>
            <a:gdLst/>
            <a:ahLst/>
            <a:cxnLst/>
            <a:rect l="l" t="t" r="r" b="b"/>
            <a:pathLst>
              <a:path w="359" h="293">
                <a:moveTo>
                  <a:pt x="0" y="293"/>
                </a:moveTo>
                <a:lnTo>
                  <a:pt x="180" y="114"/>
                </a:lnTo>
                <a:lnTo>
                  <a:pt x="359" y="293"/>
                </a:lnTo>
                <a:lnTo>
                  <a:pt x="359" y="178"/>
                </a:lnTo>
                <a:lnTo>
                  <a:pt x="180" y="0"/>
                </a:lnTo>
                <a:lnTo>
                  <a:pt x="0" y="180"/>
                </a:lnTo>
                <a:lnTo>
                  <a:pt x="0" y="293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2"/>
          <p:cNvSpPr/>
          <p:nvPr/>
        </p:nvSpPr>
        <p:spPr>
          <a:xfrm>
            <a:off x="8475480" y="4909680"/>
            <a:ext cx="50760" cy="61920"/>
          </a:xfrm>
          <a:custGeom>
            <a:avLst/>
            <a:gdLst/>
            <a:ahLst/>
            <a:cxnLst/>
            <a:rect l="l" t="t" r="r" b="b"/>
            <a:pathLst>
              <a:path w="295" h="359">
                <a:moveTo>
                  <a:pt x="295" y="359"/>
                </a:moveTo>
                <a:lnTo>
                  <a:pt x="116" y="180"/>
                </a:lnTo>
                <a:lnTo>
                  <a:pt x="295" y="0"/>
                </a:lnTo>
                <a:lnTo>
                  <a:pt x="182" y="0"/>
                </a:lnTo>
                <a:lnTo>
                  <a:pt x="0" y="180"/>
                </a:lnTo>
                <a:lnTo>
                  <a:pt x="179" y="359"/>
                </a:lnTo>
                <a:lnTo>
                  <a:pt x="295" y="359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13"/>
          <p:cNvSpPr/>
          <p:nvPr/>
        </p:nvSpPr>
        <p:spPr>
          <a:xfrm>
            <a:off x="8558640" y="5004000"/>
            <a:ext cx="61920" cy="50760"/>
          </a:xfrm>
          <a:custGeom>
            <a:avLst/>
            <a:gdLst/>
            <a:ahLst/>
            <a:cxnLst/>
            <a:rect l="l" t="t" r="r" b="b"/>
            <a:pathLst>
              <a:path w="359" h="295">
                <a:moveTo>
                  <a:pt x="359" y="2"/>
                </a:moveTo>
                <a:lnTo>
                  <a:pt x="180" y="182"/>
                </a:lnTo>
                <a:lnTo>
                  <a:pt x="0" y="0"/>
                </a:lnTo>
                <a:lnTo>
                  <a:pt x="0" y="115"/>
                </a:lnTo>
                <a:lnTo>
                  <a:pt x="180" y="295"/>
                </a:lnTo>
                <a:lnTo>
                  <a:pt x="359" y="118"/>
                </a:lnTo>
                <a:lnTo>
                  <a:pt x="359" y="2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14"/>
          <p:cNvSpPr/>
          <p:nvPr/>
        </p:nvSpPr>
        <p:spPr>
          <a:xfrm>
            <a:off x="8695440" y="4950000"/>
            <a:ext cx="32040" cy="21600"/>
          </a:xfrm>
          <a:custGeom>
            <a:avLst/>
            <a:gdLst/>
            <a:ahLst/>
            <a:cxnLst/>
            <a:rect l="l" t="t" r="r" b="b"/>
            <a:pathLst>
              <a:path w="187" h="127">
                <a:moveTo>
                  <a:pt x="0" y="57"/>
                </a:moveTo>
                <a:lnTo>
                  <a:pt x="71" y="127"/>
                </a:lnTo>
                <a:lnTo>
                  <a:pt x="187" y="127"/>
                </a:lnTo>
                <a:lnTo>
                  <a:pt x="5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15"/>
          <p:cNvSpPr/>
          <p:nvPr/>
        </p:nvSpPr>
        <p:spPr>
          <a:xfrm>
            <a:off x="8695440" y="4909680"/>
            <a:ext cx="32040" cy="22320"/>
          </a:xfrm>
          <a:custGeom>
            <a:avLst/>
            <a:gdLst/>
            <a:ahLst/>
            <a:cxnLst/>
            <a:rect l="l" t="t" r="r" b="b"/>
            <a:pathLst>
              <a:path w="187" h="130">
                <a:moveTo>
                  <a:pt x="57" y="130"/>
                </a:moveTo>
                <a:lnTo>
                  <a:pt x="187" y="0"/>
                </a:lnTo>
                <a:lnTo>
                  <a:pt x="74" y="0"/>
                </a:lnTo>
                <a:lnTo>
                  <a:pt x="0" y="74"/>
                </a:lnTo>
                <a:lnTo>
                  <a:pt x="57" y="13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6"/>
          <p:cNvSpPr/>
          <p:nvPr/>
        </p:nvSpPr>
        <p:spPr>
          <a:xfrm>
            <a:off x="8653320" y="4910040"/>
            <a:ext cx="50400" cy="61560"/>
          </a:xfrm>
          <a:custGeom>
            <a:avLst/>
            <a:gdLst/>
            <a:ahLst/>
            <a:cxnLst/>
            <a:rect l="l" t="t" r="r" b="b"/>
            <a:pathLst>
              <a:path w="293" h="356">
                <a:moveTo>
                  <a:pt x="0" y="0"/>
                </a:moveTo>
                <a:lnTo>
                  <a:pt x="177" y="177"/>
                </a:lnTo>
                <a:lnTo>
                  <a:pt x="0" y="356"/>
                </a:lnTo>
                <a:lnTo>
                  <a:pt x="113" y="356"/>
                </a:lnTo>
                <a:lnTo>
                  <a:pt x="293" y="177"/>
                </a:lnTo>
                <a:lnTo>
                  <a:pt x="1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1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PlaceHolder 17"/>
          <p:cNvSpPr>
            <a:spLocks noGrp="1"/>
          </p:cNvSpPr>
          <p:nvPr>
            <p:ph type="title"/>
          </p:nvPr>
        </p:nvSpPr>
        <p:spPr>
          <a:xfrm>
            <a:off x="286920" y="273960"/>
            <a:ext cx="8593200" cy="376560"/>
          </a:xfrm>
          <a:prstGeom prst="rect">
            <a:avLst/>
          </a:prstGeom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300" b="1" strike="noStrike" spc="-1">
                <a:solidFill>
                  <a:srgbClr val="EB571C"/>
                </a:solidFill>
                <a:uFill>
                  <a:solidFill>
                    <a:srgbClr val="FFFFFF"/>
                  </a:solidFill>
                </a:uFill>
                <a:latin typeface="Arial"/>
                <a:ea typeface="Open Sans"/>
              </a:rPr>
              <a:t>Goal Status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PlaceHolder 18"/>
          <p:cNvSpPr>
            <a:spLocks noGrp="1"/>
          </p:cNvSpPr>
          <p:nvPr>
            <p:ph type="body"/>
          </p:nvPr>
        </p:nvSpPr>
        <p:spPr>
          <a:xfrm>
            <a:off x="28692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структурыCompleted projects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PlaceHolder 19"/>
          <p:cNvSpPr>
            <a:spLocks noGrp="1"/>
          </p:cNvSpPr>
          <p:nvPr>
            <p:ph type="body"/>
          </p:nvPr>
        </p:nvSpPr>
        <p:spPr>
          <a:xfrm>
            <a:off x="611820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структурыUpcoming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PlaceHolder 20"/>
          <p:cNvSpPr>
            <a:spLocks noGrp="1"/>
          </p:cNvSpPr>
          <p:nvPr>
            <p:ph type="body"/>
          </p:nvPr>
        </p:nvSpPr>
        <p:spPr>
          <a:xfrm>
            <a:off x="3202560" y="1631160"/>
            <a:ext cx="2761920" cy="3022560"/>
          </a:xfrm>
          <a:prstGeom prst="rect">
            <a:avLst/>
          </a:prstGeom>
        </p:spPr>
        <p:txBody>
          <a:bodyPr lIns="68760" tIns="34200" rIns="6876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структурыActive projects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21"/>
          <p:cNvSpPr/>
          <p:nvPr/>
        </p:nvSpPr>
        <p:spPr>
          <a:xfrm>
            <a:off x="286920" y="1065600"/>
            <a:ext cx="2761920" cy="398160"/>
          </a:xfrm>
          <a:prstGeom prst="rect">
            <a:avLst/>
          </a:prstGeom>
          <a:solidFill>
            <a:srgbClr val="243E7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22"/>
          <p:cNvSpPr/>
          <p:nvPr/>
        </p:nvSpPr>
        <p:spPr>
          <a:xfrm>
            <a:off x="725760" y="1132200"/>
            <a:ext cx="125712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COMPLETED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23"/>
          <p:cNvSpPr/>
          <p:nvPr/>
        </p:nvSpPr>
        <p:spPr>
          <a:xfrm>
            <a:off x="3202560" y="1065600"/>
            <a:ext cx="2761920" cy="398160"/>
          </a:xfrm>
          <a:prstGeom prst="rect">
            <a:avLst/>
          </a:prstGeom>
          <a:solidFill>
            <a:srgbClr val="EB571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24"/>
          <p:cNvSpPr/>
          <p:nvPr/>
        </p:nvSpPr>
        <p:spPr>
          <a:xfrm>
            <a:off x="3649320" y="1132200"/>
            <a:ext cx="78624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25"/>
          <p:cNvSpPr/>
          <p:nvPr/>
        </p:nvSpPr>
        <p:spPr>
          <a:xfrm>
            <a:off x="6118200" y="1065600"/>
            <a:ext cx="2761920" cy="398160"/>
          </a:xfrm>
          <a:prstGeom prst="rect">
            <a:avLst/>
          </a:prstGeom>
          <a:solidFill>
            <a:srgbClr val="5480B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26"/>
          <p:cNvSpPr/>
          <p:nvPr/>
        </p:nvSpPr>
        <p:spPr>
          <a:xfrm>
            <a:off x="6525720" y="1132200"/>
            <a:ext cx="111996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8760" tIns="34200" rIns="68760" bIns="34200"/>
          <a:lstStyle/>
          <a:p>
            <a:pPr>
              <a:lnSpc>
                <a:spcPct val="100000"/>
              </a:lnSpc>
            </a:pPr>
            <a:r>
              <a:rPr lang="ru-RU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UPCOMING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2" name="Obraz 5"/>
          <p:cNvPicPr/>
          <p:nvPr/>
        </p:nvPicPr>
        <p:blipFill>
          <a:blip r:embed="rId14"/>
          <a:stretch/>
        </p:blipFill>
        <p:spPr>
          <a:xfrm>
            <a:off x="6239520" y="118404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3" name="Obraz 6"/>
          <p:cNvPicPr/>
          <p:nvPr/>
        </p:nvPicPr>
        <p:blipFill>
          <a:blip r:embed="rId15"/>
          <a:stretch/>
        </p:blipFill>
        <p:spPr>
          <a:xfrm>
            <a:off x="425160" y="1167120"/>
            <a:ext cx="225720" cy="178560"/>
          </a:xfrm>
          <a:prstGeom prst="rect">
            <a:avLst/>
          </a:prstGeom>
          <a:ln>
            <a:noFill/>
          </a:ln>
        </p:spPr>
      </p:pic>
      <p:pic>
        <p:nvPicPr>
          <p:cNvPr id="594" name="Obraz 16"/>
          <p:cNvPicPr/>
          <p:nvPr/>
        </p:nvPicPr>
        <p:blipFill>
          <a:blip r:embed="rId16"/>
          <a:stretch/>
        </p:blipFill>
        <p:spPr>
          <a:xfrm>
            <a:off x="3323160" y="1132200"/>
            <a:ext cx="224280" cy="242280"/>
          </a:xfrm>
          <a:prstGeom prst="rect">
            <a:avLst/>
          </a:prstGeom>
          <a:ln>
            <a:noFill/>
          </a:ln>
        </p:spPr>
      </p:pic>
      <p:sp>
        <p:nvSpPr>
          <p:cNvPr id="595" name="PlaceHolder 27"/>
          <p:cNvSpPr>
            <a:spLocks noGrp="1"/>
          </p:cNvSpPr>
          <p:nvPr>
            <p:ph type="sldNum"/>
          </p:nvPr>
        </p:nvSpPr>
        <p:spPr>
          <a:xfrm>
            <a:off x="3264840" y="4842000"/>
            <a:ext cx="2057040" cy="274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76C75DE-5625-4BE3-84AF-6BCC544386A8}" type="slidenum">
              <a:rPr lang="ru-RU" sz="700" b="0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ru-RU" sz="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03598"/>
            <a:ext cx="4953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59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39502"/>
            <a:ext cx="5491812" cy="403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68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55526"/>
            <a:ext cx="5573713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04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3518"/>
            <a:ext cx="5573713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68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3478"/>
            <a:ext cx="511175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1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19112"/>
            <a:ext cx="4953000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23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0</Words>
  <Application>Microsoft Office PowerPoint</Application>
  <PresentationFormat>On-screen Show (16:9)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Peshekhonov, Konstantin</dc:creator>
  <cp:lastModifiedBy>Peshekhonov, Konstantin</cp:lastModifiedBy>
  <cp:revision>5</cp:revision>
  <dcterms:modified xsi:type="dcterms:W3CDTF">2017-03-25T07:57:26Z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2017-03-03T23:51:26Z</dcterms:created>
  <dc:creator/>
  <dc:description/>
  <dc:language>ru-RU</dc:language>
  <cp:lastModifiedBy/>
  <dcterms:modified xsi:type="dcterms:W3CDTF">2017-03-04T11:02:35Z</dcterms:modified>
  <cp:revision>28</cp:revision>
  <dc:subject/>
  <dc:title>CORPORATE SLIDE DECK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Luxoft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