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042" autoAdjust="0"/>
    <p:restoredTop sz="94660"/>
  </p:normalViewPr>
  <p:slideViewPr>
    <p:cSldViewPr snapToGrid="0" snapToObjects="1" showGuides="1">
      <p:cViewPr varScale="1">
        <p:scale>
          <a:sx n="164" d="100"/>
          <a:sy n="164" d="100"/>
        </p:scale>
        <p:origin x="-114" y="-96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22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  <p:sldLayoutId id="2147483718" r:id="rId2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933720" y="1496520"/>
            <a:ext cx="4952880" cy="8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Введение в промышленное программирование .NET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3933720" y="2447640"/>
            <a:ext cx="4952160" cy="14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5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Лекция 7</a:t>
            </a:r>
            <a:endParaRPr/>
          </a:p>
          <a:p>
            <a:pPr>
              <a:lnSpc>
                <a:spcPct val="100000"/>
              </a:lnSpc>
            </a:pPr>
            <a:r>
              <a:rPr lang="ru-RU" sz="1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Пешехонов К. А., 08.04.2017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338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1800" spc="-1">
                <a:solidFill>
                  <a:schemeClr val="bg1"/>
                </a:solidFill>
                <a:latin typeface="Arial"/>
              </a:rPr>
              <a:t>Model View Controller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96" name="Picture 295"/>
          <p:cNvPicPr/>
          <p:nvPr/>
        </p:nvPicPr>
        <p:blipFill>
          <a:blip r:embed="rId2"/>
          <a:stretch/>
        </p:blipFill>
        <p:spPr>
          <a:xfrm>
            <a:off x="3312000" y="1224000"/>
            <a:ext cx="5688000" cy="2237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948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1800" spc="-1">
                <a:solidFill>
                  <a:schemeClr val="bg1"/>
                </a:solidFill>
                <a:latin typeface="Arial"/>
              </a:rPr>
              <a:t>Request life cycle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3289680" y="1080000"/>
            <a:ext cx="5638320" cy="223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255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040000" y="145080"/>
            <a:ext cx="201600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1800" spc="-1">
                <a:solidFill>
                  <a:schemeClr val="bg1"/>
                </a:solidFill>
                <a:latin typeface="Arial"/>
              </a:rPr>
              <a:t>Структура проекта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300" name="Picture 299"/>
          <p:cNvPicPr/>
          <p:nvPr/>
        </p:nvPicPr>
        <p:blipFill>
          <a:blip r:embed="rId2"/>
          <a:stretch/>
        </p:blipFill>
        <p:spPr>
          <a:xfrm>
            <a:off x="5040000" y="1008000"/>
            <a:ext cx="2025720" cy="388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985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1800" spc="-1" dirty="0">
                <a:solidFill>
                  <a:schemeClr val="bg1"/>
                </a:solidFill>
                <a:latin typeface="Arial"/>
              </a:rPr>
              <a:t>Razor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02" name="Picture 301"/>
          <p:cNvPicPr/>
          <p:nvPr/>
        </p:nvPicPr>
        <p:blipFill>
          <a:blip r:embed="rId2"/>
          <a:stretch/>
        </p:blipFill>
        <p:spPr>
          <a:xfrm>
            <a:off x="3312000" y="1152000"/>
            <a:ext cx="5304240" cy="3094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638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1800" spc="-1">
                <a:solidFill>
                  <a:schemeClr val="bg1"/>
                </a:solidFill>
                <a:latin typeface="Arial"/>
              </a:rPr>
              <a:t>Validation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3312000" y="1368000"/>
            <a:ext cx="5688000" cy="28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dirty="0">
                <a:solidFill>
                  <a:schemeClr val="bg1"/>
                </a:solidFill>
                <a:latin typeface="Arial"/>
              </a:rPr>
              <a:t>ValidationAttribute</a:t>
            </a:r>
            <a:endParaRPr dirty="0"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dirty="0">
                <a:solidFill>
                  <a:schemeClr val="bg1"/>
                </a:solidFill>
                <a:latin typeface="Arial"/>
              </a:rPr>
              <a:t>protected override ValidationResult IsValid(object value, ValidationContext validationContext)</a:t>
            </a:r>
            <a:endParaRPr dirty="0"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dirty="0">
                <a:solidFill>
                  <a:schemeClr val="bg1"/>
                </a:solidFill>
                <a:latin typeface="Arial"/>
              </a:rPr>
              <a:t>@Html.ValidationMessageFor(x =&gt; …)</a:t>
            </a:r>
            <a:endParaRPr dirty="0"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dirty="0">
                <a:solidFill>
                  <a:schemeClr val="bg1"/>
                </a:solidFill>
                <a:latin typeface="Arial"/>
              </a:rPr>
              <a:t>@Html.ValidationSummary()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1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1800" spc="-1" dirty="0">
                <a:solidFill>
                  <a:schemeClr val="bg1"/>
                </a:solidFill>
                <a:latin typeface="Arial"/>
              </a:rPr>
              <a:t>Filters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3312000" y="1368000"/>
            <a:ext cx="5688000" cy="28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dirty="0">
                <a:solidFill>
                  <a:schemeClr val="bg1"/>
                </a:solidFill>
                <a:latin typeface="Arial"/>
              </a:rPr>
              <a:t>IAuthenticationFilter</a:t>
            </a:r>
            <a:endParaRPr dirty="0"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dirty="0">
                <a:solidFill>
                  <a:schemeClr val="bg1"/>
                </a:solidFill>
                <a:latin typeface="Arial"/>
              </a:rPr>
              <a:t>IAuthorizationFilter</a:t>
            </a:r>
            <a:endParaRPr dirty="0"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dirty="0">
                <a:solidFill>
                  <a:schemeClr val="bg1"/>
                </a:solidFill>
                <a:latin typeface="Arial"/>
              </a:rPr>
              <a:t>IActionFilter	</a:t>
            </a:r>
            <a:endParaRPr dirty="0"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dirty="0">
                <a:solidFill>
                  <a:schemeClr val="bg1"/>
                </a:solidFill>
                <a:latin typeface="Arial"/>
              </a:rPr>
              <a:t>IResultFilter 	</a:t>
            </a:r>
            <a:endParaRPr dirty="0"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 dirty="0">
                <a:solidFill>
                  <a:schemeClr val="bg1"/>
                </a:solidFill>
                <a:latin typeface="Arial"/>
              </a:rPr>
              <a:t>IExceptionFilter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14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5112000" y="1080"/>
            <a:ext cx="86400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1800" spc="-1">
                <a:solidFill>
                  <a:schemeClr val="bg1"/>
                </a:solidFill>
                <a:latin typeface="Arial"/>
              </a:rPr>
              <a:t>SignalR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308" name="Picture 307"/>
          <p:cNvPicPr/>
          <p:nvPr/>
        </p:nvPicPr>
        <p:blipFill>
          <a:blip r:embed="rId2"/>
          <a:stretch/>
        </p:blipFill>
        <p:spPr>
          <a:xfrm>
            <a:off x="3745080" y="648000"/>
            <a:ext cx="3670920" cy="2232000"/>
          </a:xfrm>
          <a:prstGeom prst="rect">
            <a:avLst/>
          </a:prstGeom>
          <a:ln>
            <a:noFill/>
          </a:ln>
        </p:spPr>
      </p:pic>
      <p:pic>
        <p:nvPicPr>
          <p:cNvPr id="309" name="Picture 308"/>
          <p:cNvPicPr/>
          <p:nvPr/>
        </p:nvPicPr>
        <p:blipFill>
          <a:blip r:embed="rId3"/>
          <a:stretch/>
        </p:blipFill>
        <p:spPr>
          <a:xfrm>
            <a:off x="4620240" y="3024000"/>
            <a:ext cx="1859760" cy="1903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005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1800" spc="-1">
                <a:solidFill>
                  <a:schemeClr val="bg1"/>
                </a:solidFill>
                <a:latin typeface="Arial"/>
              </a:rPr>
              <a:t>Домашнее задание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3312000" y="1368000"/>
            <a:ext cx="5688000" cy="28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solidFill>
                  <a:schemeClr val="bg1"/>
                </a:solidFill>
                <a:latin typeface="Arial"/>
              </a:rPr>
              <a:t>Доделываем последний клиент — ASP.NET MVC</a:t>
            </a:r>
            <a:endParaRPr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solidFill>
                  <a:schemeClr val="bg1"/>
                </a:solidFill>
                <a:latin typeface="Arial"/>
              </a:rPr>
              <a:t>При желание добавьте SignalR</a:t>
            </a:r>
            <a:endParaRPr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solidFill>
                  <a:schemeClr val="bg1"/>
                </a:solidFill>
                <a:latin typeface="Arial"/>
              </a:rPr>
              <a:t>Зачет 22.04 — приносите работы</a:t>
            </a:r>
            <a:endParaRPr>
              <a:solidFill>
                <a:schemeClr val="bg1"/>
              </a:solidFill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solidFill>
                  <a:schemeClr val="bg1"/>
                </a:solidFill>
                <a:latin typeface="Arial"/>
              </a:rPr>
              <a:t>Вопросы, пожелания, готовые задания — пишите на KPeshekhonov@luxoft.com, буду отвечать и смотреть </a:t>
            </a: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47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-luxoft-v5.4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2</TotalTime>
  <Words>78</Words>
  <Application>Microsoft Office PowerPoint</Application>
  <PresentationFormat>On-screen Show (16:9)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powerpoint-template-luxoft-v5.4</vt:lpstr>
      <vt:lpstr>Luxoft: Computer / TV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Peshekhonov, Konstantin</dc:creator>
  <cp:lastModifiedBy>Peshekhonov, Konstantin</cp:lastModifiedBy>
  <cp:revision>1</cp:revision>
  <dcterms:created xsi:type="dcterms:W3CDTF">2017-04-08T08:02:22Z</dcterms:created>
  <dcterms:modified xsi:type="dcterms:W3CDTF">2017-04-08T08:05:15Z</dcterms:modified>
</cp:coreProperties>
</file>