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108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E33E-C92F-4A7B-9241-5B620FA9E5C0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1622-0558-460A-80EC-F86022C37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E33E-C92F-4A7B-9241-5B620FA9E5C0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1622-0558-460A-80EC-F86022C37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52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E33E-C92F-4A7B-9241-5B620FA9E5C0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1622-0558-460A-80EC-F86022C37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63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E33E-C92F-4A7B-9241-5B620FA9E5C0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1622-0558-460A-80EC-F86022C37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52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E33E-C92F-4A7B-9241-5B620FA9E5C0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1622-0558-460A-80EC-F86022C37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65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E33E-C92F-4A7B-9241-5B620FA9E5C0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1622-0558-460A-80EC-F86022C37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26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E33E-C92F-4A7B-9241-5B620FA9E5C0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1622-0558-460A-80EC-F86022C37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435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E33E-C92F-4A7B-9241-5B620FA9E5C0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1622-0558-460A-80EC-F86022C37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07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E33E-C92F-4A7B-9241-5B620FA9E5C0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1622-0558-460A-80EC-F86022C37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57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E33E-C92F-4A7B-9241-5B620FA9E5C0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1622-0558-460A-80EC-F86022C37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E33E-C92F-4A7B-9241-5B620FA9E5C0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31622-0558-460A-80EC-F86022C37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1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E33E-C92F-4A7B-9241-5B620FA9E5C0}" type="datetimeFigureOut">
              <a:rPr lang="en-GB" smtClean="0"/>
              <a:t>01/06/2020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31622-0558-460A-80EC-F86022C375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52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1768" y="897775"/>
            <a:ext cx="157942" cy="49710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631768" y="94765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31768" y="101072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1768" y="107380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1768" y="113687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31768" y="119995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1768" y="126302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31768" y="132610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1768" y="138917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1768" y="145225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1768" y="151532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1768" y="157840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1768" y="164147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1768" y="170455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1768" y="176762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1768" y="183070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1768" y="189377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1768" y="195685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31768" y="201992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1768" y="208300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31768" y="214607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1768" y="220915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1768" y="227222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31768" y="233530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31768" y="239837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31768" y="246145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1768" y="252452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1768" y="258760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31768" y="265067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31768" y="271375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31768" y="277682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1768" y="283990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1768" y="290297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31768" y="296605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31768" y="302912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31768" y="309220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1768" y="315527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31768" y="321835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31768" y="328142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31768" y="334450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31768" y="340757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31768" y="347065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31768" y="353372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31768" y="359680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31768" y="365987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31768" y="372295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31768" y="378602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31768" y="384910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31768" y="391217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631768" y="397525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31768" y="403832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31768" y="410140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31768" y="416447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31768" y="422755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31768" y="429062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31768" y="435370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31768" y="441677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1768" y="447985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31768" y="454292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31768" y="460600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31768" y="466907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31768" y="473215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31768" y="479522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31768" y="485830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31768" y="492137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1768" y="498445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31768" y="504752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1768" y="511060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31768" y="517367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31768" y="523675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31768" y="529982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31768" y="536290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31768" y="542597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31768" y="548905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31768" y="555212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31768" y="561520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31768" y="5678275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31768" y="574135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31768" y="5804440"/>
            <a:ext cx="15794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90451" y="947650"/>
            <a:ext cx="8313" cy="485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22151" y="2446056"/>
            <a:ext cx="461665" cy="198654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dirty="0" smtClean="0"/>
              <a:t>Observation Period</a:t>
            </a:r>
            <a:endParaRPr lang="en-GB" dirty="0"/>
          </a:p>
        </p:txBody>
      </p:sp>
      <p:sp>
        <p:nvSpPr>
          <p:cNvPr id="98" name="Right Brace 97"/>
          <p:cNvSpPr/>
          <p:nvPr/>
        </p:nvSpPr>
        <p:spPr>
          <a:xfrm>
            <a:off x="817765" y="897775"/>
            <a:ext cx="274319" cy="931656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ight Brace 98"/>
          <p:cNvSpPr/>
          <p:nvPr/>
        </p:nvSpPr>
        <p:spPr>
          <a:xfrm>
            <a:off x="825039" y="1623772"/>
            <a:ext cx="274319" cy="1089978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ight Brace 99"/>
          <p:cNvSpPr/>
          <p:nvPr/>
        </p:nvSpPr>
        <p:spPr>
          <a:xfrm>
            <a:off x="832313" y="2807410"/>
            <a:ext cx="274319" cy="687225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Right Brace 100"/>
          <p:cNvSpPr/>
          <p:nvPr/>
        </p:nvSpPr>
        <p:spPr>
          <a:xfrm>
            <a:off x="839586" y="3698647"/>
            <a:ext cx="274319" cy="931656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ight Brace 101"/>
          <p:cNvSpPr/>
          <p:nvPr/>
        </p:nvSpPr>
        <p:spPr>
          <a:xfrm>
            <a:off x="810491" y="4353701"/>
            <a:ext cx="274319" cy="1033274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Right Brace 102"/>
          <p:cNvSpPr/>
          <p:nvPr/>
        </p:nvSpPr>
        <p:spPr>
          <a:xfrm>
            <a:off x="832312" y="5173675"/>
            <a:ext cx="274319" cy="621229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ounded Rectangle 103"/>
          <p:cNvSpPr/>
          <p:nvPr/>
        </p:nvSpPr>
        <p:spPr>
          <a:xfrm>
            <a:off x="1288473" y="1174378"/>
            <a:ext cx="1729048" cy="3784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Consistency: 0.3</a:t>
            </a:r>
          </a:p>
          <a:p>
            <a:pPr algn="ctr"/>
            <a:r>
              <a:rPr lang="en-GB" sz="1200" dirty="0" smtClean="0"/>
              <a:t>Interactions/Dyad: 3</a:t>
            </a:r>
            <a:endParaRPr lang="en-GB" sz="1200" dirty="0"/>
          </a:p>
        </p:txBody>
      </p:sp>
      <p:sp>
        <p:nvSpPr>
          <p:cNvPr id="105" name="Rounded Rectangle 104"/>
          <p:cNvSpPr/>
          <p:nvPr/>
        </p:nvSpPr>
        <p:spPr>
          <a:xfrm>
            <a:off x="1288473" y="1979536"/>
            <a:ext cx="1729048" cy="3784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Consistency: 0.7</a:t>
            </a:r>
          </a:p>
          <a:p>
            <a:pPr algn="ctr"/>
            <a:r>
              <a:rPr lang="en-GB" sz="1200" dirty="0" smtClean="0"/>
              <a:t>Interactions/Dyad: 4</a:t>
            </a:r>
            <a:endParaRPr lang="en-GB" sz="1200" dirty="0"/>
          </a:p>
        </p:txBody>
      </p:sp>
      <p:sp>
        <p:nvSpPr>
          <p:cNvPr id="106" name="Rounded Rectangle 105"/>
          <p:cNvSpPr/>
          <p:nvPr/>
        </p:nvSpPr>
        <p:spPr>
          <a:xfrm>
            <a:off x="1288473" y="2961797"/>
            <a:ext cx="1729048" cy="3784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Consistency: 0.5</a:t>
            </a:r>
          </a:p>
          <a:p>
            <a:pPr algn="ctr"/>
            <a:r>
              <a:rPr lang="en-GB" sz="1200" dirty="0" smtClean="0"/>
              <a:t>Interactions/Dyad: 3</a:t>
            </a:r>
            <a:endParaRPr lang="en-GB" sz="1200" dirty="0"/>
          </a:p>
        </p:txBody>
      </p:sp>
      <p:sp>
        <p:nvSpPr>
          <p:cNvPr id="107" name="Rounded Rectangle 106"/>
          <p:cNvSpPr/>
          <p:nvPr/>
        </p:nvSpPr>
        <p:spPr>
          <a:xfrm>
            <a:off x="1288473" y="3975250"/>
            <a:ext cx="1729048" cy="3784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Consistency: 0.4</a:t>
            </a:r>
          </a:p>
          <a:p>
            <a:pPr algn="ctr"/>
            <a:r>
              <a:rPr lang="en-GB" sz="1200" dirty="0" smtClean="0"/>
              <a:t>Interactions/Dyad: 3</a:t>
            </a:r>
            <a:endParaRPr lang="en-GB" sz="1200" dirty="0"/>
          </a:p>
        </p:txBody>
      </p:sp>
      <p:sp>
        <p:nvSpPr>
          <p:cNvPr id="108" name="Rounded Rectangle 107"/>
          <p:cNvSpPr/>
          <p:nvPr/>
        </p:nvSpPr>
        <p:spPr>
          <a:xfrm>
            <a:off x="1288473" y="4666946"/>
            <a:ext cx="1729048" cy="3784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Consistency: 0.6</a:t>
            </a:r>
          </a:p>
          <a:p>
            <a:pPr algn="ctr"/>
            <a:r>
              <a:rPr lang="en-GB" sz="1200" dirty="0" smtClean="0"/>
              <a:t>Interactions/Dyad: 4</a:t>
            </a:r>
            <a:endParaRPr lang="en-GB" sz="1200" dirty="0"/>
          </a:p>
        </p:txBody>
      </p:sp>
      <p:sp>
        <p:nvSpPr>
          <p:cNvPr id="109" name="Rounded Rectangle 108"/>
          <p:cNvSpPr/>
          <p:nvPr/>
        </p:nvSpPr>
        <p:spPr>
          <a:xfrm>
            <a:off x="1288473" y="5295064"/>
            <a:ext cx="1729048" cy="3784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Consistency: 0.5</a:t>
            </a:r>
          </a:p>
          <a:p>
            <a:pPr algn="ctr"/>
            <a:r>
              <a:rPr lang="en-GB" sz="1200" dirty="0" smtClean="0"/>
              <a:t>Interactions/Dyad: 4</a:t>
            </a:r>
            <a:endParaRPr lang="en-GB" sz="1200" dirty="0"/>
          </a:p>
        </p:txBody>
      </p:sp>
      <p:sp>
        <p:nvSpPr>
          <p:cNvPr id="110" name="Rounded Rectangle 109"/>
          <p:cNvSpPr/>
          <p:nvPr/>
        </p:nvSpPr>
        <p:spPr>
          <a:xfrm>
            <a:off x="3502430" y="2524959"/>
            <a:ext cx="1842654" cy="378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Interactions/Dyad: 3</a:t>
            </a:r>
          </a:p>
          <a:p>
            <a:pPr algn="ctr"/>
            <a:r>
              <a:rPr lang="en-GB" sz="1200" dirty="0" smtClean="0"/>
              <a:t>Median Consistency: 0.4</a:t>
            </a:r>
            <a:endParaRPr lang="en-GB" sz="1200" dirty="0"/>
          </a:p>
        </p:txBody>
      </p:sp>
      <p:sp>
        <p:nvSpPr>
          <p:cNvPr id="111" name="Rounded Rectangle 110"/>
          <p:cNvSpPr/>
          <p:nvPr/>
        </p:nvSpPr>
        <p:spPr>
          <a:xfrm>
            <a:off x="3502430" y="3509422"/>
            <a:ext cx="1842654" cy="3784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Interactions/Dyad: 4</a:t>
            </a:r>
          </a:p>
          <a:p>
            <a:pPr algn="ctr"/>
            <a:r>
              <a:rPr lang="en-GB" sz="1200" dirty="0" smtClean="0"/>
              <a:t>Median Consistency: 0.6</a:t>
            </a:r>
            <a:endParaRPr lang="en-GB" sz="1200" dirty="0"/>
          </a:p>
        </p:txBody>
      </p:sp>
      <p:cxnSp>
        <p:nvCxnSpPr>
          <p:cNvPr id="113" name="Straight Arrow Connector 112"/>
          <p:cNvCxnSpPr>
            <a:stCxn id="104" idx="3"/>
            <a:endCxn id="110" idx="1"/>
          </p:cNvCxnSpPr>
          <p:nvPr/>
        </p:nvCxnSpPr>
        <p:spPr>
          <a:xfrm>
            <a:off x="3017521" y="1363603"/>
            <a:ext cx="484909" cy="13505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5" idx="3"/>
            <a:endCxn id="111" idx="1"/>
          </p:cNvCxnSpPr>
          <p:nvPr/>
        </p:nvCxnSpPr>
        <p:spPr>
          <a:xfrm>
            <a:off x="3017521" y="2168761"/>
            <a:ext cx="484909" cy="1529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6" idx="3"/>
            <a:endCxn id="110" idx="1"/>
          </p:cNvCxnSpPr>
          <p:nvPr/>
        </p:nvCxnSpPr>
        <p:spPr>
          <a:xfrm flipV="1">
            <a:off x="3017521" y="2714184"/>
            <a:ext cx="484909" cy="4368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7" idx="3"/>
            <a:endCxn id="110" idx="1"/>
          </p:cNvCxnSpPr>
          <p:nvPr/>
        </p:nvCxnSpPr>
        <p:spPr>
          <a:xfrm flipV="1">
            <a:off x="3017521" y="2714184"/>
            <a:ext cx="484909" cy="1450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08" idx="3"/>
            <a:endCxn id="111" idx="1"/>
          </p:cNvCxnSpPr>
          <p:nvPr/>
        </p:nvCxnSpPr>
        <p:spPr>
          <a:xfrm flipV="1">
            <a:off x="3017521" y="3698647"/>
            <a:ext cx="484909" cy="1157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9" idx="3"/>
            <a:endCxn id="111" idx="1"/>
          </p:cNvCxnSpPr>
          <p:nvPr/>
        </p:nvCxnSpPr>
        <p:spPr>
          <a:xfrm flipV="1">
            <a:off x="3017521" y="3698647"/>
            <a:ext cx="484909" cy="1785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0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Oxford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Mielke</dc:creator>
  <cp:lastModifiedBy>Alexander Mielke</cp:lastModifiedBy>
  <cp:revision>2</cp:revision>
  <dcterms:created xsi:type="dcterms:W3CDTF">2020-06-01T15:42:49Z</dcterms:created>
  <dcterms:modified xsi:type="dcterms:W3CDTF">2020-06-01T15:47:39Z</dcterms:modified>
</cp:coreProperties>
</file>