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3/27/2017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3/27/2017</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3/27/2017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3/27/2017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1470025"/>
          </a:xfrm>
        </p:spPr>
        <p:txBody>
          <a:bodyPr>
            <a:normAutofit/>
          </a:bodyPr>
          <a:lstStyle/>
          <a:p>
            <a:r>
              <a:rPr lang="en-IN" dirty="0" smtClean="0"/>
              <a:t>E Tender Management System</a:t>
            </a:r>
            <a:endParaRPr lang="en-IN" dirty="0"/>
          </a:p>
        </p:txBody>
      </p:sp>
      <p:sp>
        <p:nvSpPr>
          <p:cNvPr id="3" name="Subtitle 2"/>
          <p:cNvSpPr>
            <a:spLocks noGrp="1"/>
          </p:cNvSpPr>
          <p:nvPr>
            <p:ph type="subTitle" idx="1"/>
          </p:nvPr>
        </p:nvSpPr>
        <p:spPr/>
        <p:txBody>
          <a:bodyPr/>
          <a:lstStyle/>
          <a:p>
            <a:r>
              <a:rPr lang="en-IN" dirty="0" smtClean="0"/>
              <a:t>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066800"/>
          </a:xfrm>
        </p:spPr>
        <p:txBody>
          <a:bodyPr/>
          <a:lstStyle/>
          <a:p>
            <a:r>
              <a:rPr lang="en-IN" dirty="0" smtClean="0"/>
              <a:t>Use Case Diagram</a:t>
            </a:r>
            <a:endParaRPr lang="en-IN" dirty="0"/>
          </a:p>
        </p:txBody>
      </p:sp>
      <p:pic>
        <p:nvPicPr>
          <p:cNvPr id="4" name="Picture 3"/>
          <p:cNvPicPr/>
          <p:nvPr/>
        </p:nvPicPr>
        <p:blipFill>
          <a:blip r:embed="rId2"/>
          <a:srcRect/>
          <a:stretch>
            <a:fillRect/>
          </a:stretch>
        </p:blipFill>
        <p:spPr bwMode="auto">
          <a:xfrm>
            <a:off x="2133600" y="1447800"/>
            <a:ext cx="5715000" cy="5410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600200" y="790575"/>
            <a:ext cx="5910593" cy="60674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066800"/>
          </a:xfrm>
        </p:spPr>
        <p:txBody>
          <a:bodyPr/>
          <a:lstStyle/>
          <a:p>
            <a:r>
              <a:rPr lang="en-IN" dirty="0" smtClean="0"/>
              <a:t>Sequence Diagram</a:t>
            </a:r>
            <a:endParaRPr lang="en-IN" dirty="0"/>
          </a:p>
        </p:txBody>
      </p:sp>
      <p:pic>
        <p:nvPicPr>
          <p:cNvPr id="4" name="Picture 3"/>
          <p:cNvPicPr/>
          <p:nvPr/>
        </p:nvPicPr>
        <p:blipFill>
          <a:blip r:embed="rId2"/>
          <a:srcRect/>
          <a:stretch>
            <a:fillRect/>
          </a:stretch>
        </p:blipFill>
        <p:spPr bwMode="auto">
          <a:xfrm>
            <a:off x="2209800" y="1276350"/>
            <a:ext cx="5614987" cy="55816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lstStyle/>
          <a:p>
            <a:r>
              <a:rPr lang="en-IN" dirty="0" smtClean="0"/>
              <a:t>Collaboration Diagram</a:t>
            </a:r>
            <a:endParaRPr lang="en-IN" dirty="0"/>
          </a:p>
        </p:txBody>
      </p:sp>
      <p:pic>
        <p:nvPicPr>
          <p:cNvPr id="4" name="Picture 3"/>
          <p:cNvPicPr/>
          <p:nvPr/>
        </p:nvPicPr>
        <p:blipFill>
          <a:blip r:embed="rId2"/>
          <a:srcRect/>
          <a:stretch>
            <a:fillRect/>
          </a:stretch>
        </p:blipFill>
        <p:spPr bwMode="auto">
          <a:xfrm>
            <a:off x="1371600" y="1295400"/>
            <a:ext cx="6607597" cy="5334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IN" dirty="0" smtClean="0"/>
              <a:t>Activity Diagram</a:t>
            </a:r>
            <a:endParaRPr lang="en-IN" dirty="0"/>
          </a:p>
        </p:txBody>
      </p:sp>
      <p:pic>
        <p:nvPicPr>
          <p:cNvPr id="4" name="Picture 3"/>
          <p:cNvPicPr/>
          <p:nvPr/>
        </p:nvPicPr>
        <p:blipFill>
          <a:blip r:embed="rId2"/>
          <a:srcRect/>
          <a:stretch>
            <a:fillRect/>
          </a:stretch>
        </p:blipFill>
        <p:spPr bwMode="auto">
          <a:xfrm>
            <a:off x="3124200" y="766762"/>
            <a:ext cx="3995737" cy="60912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lstStyle/>
          <a:p>
            <a:r>
              <a:rPr lang="en-IN" dirty="0" smtClean="0"/>
              <a:t>Deployment Diagram</a:t>
            </a:r>
            <a:endParaRPr lang="en-IN" dirty="0"/>
          </a:p>
        </p:txBody>
      </p:sp>
      <p:pic>
        <p:nvPicPr>
          <p:cNvPr id="4" name="Picture 3"/>
          <p:cNvPicPr/>
          <p:nvPr/>
        </p:nvPicPr>
        <p:blipFill>
          <a:blip r:embed="rId2"/>
          <a:srcRect/>
          <a:stretch>
            <a:fillRect/>
          </a:stretch>
        </p:blipFill>
        <p:spPr bwMode="auto">
          <a:xfrm>
            <a:off x="1981200" y="1371600"/>
            <a:ext cx="5334000" cy="52149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lstStyle/>
          <a:p>
            <a:r>
              <a:rPr lang="en-IN" dirty="0" smtClean="0"/>
              <a:t>Class Diagram</a:t>
            </a:r>
            <a:endParaRPr lang="en-IN" dirty="0"/>
          </a:p>
        </p:txBody>
      </p:sp>
      <p:pic>
        <p:nvPicPr>
          <p:cNvPr id="4" name="Picture 3"/>
          <p:cNvPicPr/>
          <p:nvPr/>
        </p:nvPicPr>
        <p:blipFill>
          <a:blip r:embed="rId2"/>
          <a:srcRect/>
          <a:stretch>
            <a:fillRect/>
          </a:stretch>
        </p:blipFill>
        <p:spPr bwMode="auto">
          <a:xfrm>
            <a:off x="1143000" y="1295400"/>
            <a:ext cx="7086600" cy="510063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066800"/>
          </a:xfrm>
        </p:spPr>
        <p:txBody>
          <a:bodyPr/>
          <a:lstStyle/>
          <a:p>
            <a:r>
              <a:rPr lang="en-IN"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lstStyle/>
          <a:p>
            <a:r>
              <a:rPr lang="en-IN" dirty="0" smtClean="0"/>
              <a:t>Abstract</a:t>
            </a:r>
            <a:endParaRPr lang="en-IN" dirty="0"/>
          </a:p>
        </p:txBody>
      </p:sp>
      <p:sp>
        <p:nvSpPr>
          <p:cNvPr id="3" name="Content Placeholder 2"/>
          <p:cNvSpPr>
            <a:spLocks noGrp="1"/>
          </p:cNvSpPr>
          <p:nvPr>
            <p:ph idx="1"/>
          </p:nvPr>
        </p:nvSpPr>
        <p:spPr>
          <a:xfrm>
            <a:off x="533400" y="1905000"/>
            <a:ext cx="8229600" cy="4325112"/>
          </a:xfrm>
        </p:spPr>
        <p:txBody>
          <a:bodyPr>
            <a:normAutofit fontScale="92500" lnSpcReduction="20000"/>
          </a:bodyPr>
          <a:lstStyle/>
          <a:p>
            <a:r>
              <a:rPr lang="en-IN" dirty="0" smtClean="0"/>
              <a:t>E-Tenders management System is an automated method for manual tendering </a:t>
            </a:r>
            <a:r>
              <a:rPr lang="en-IN" dirty="0" smtClean="0"/>
              <a:t>process where </a:t>
            </a:r>
            <a:r>
              <a:rPr lang="en-IN" dirty="0" smtClean="0"/>
              <a:t>tendering process can be done through online process</a:t>
            </a:r>
            <a:r>
              <a:rPr lang="en-IN" dirty="0" smtClean="0"/>
              <a:t>.</a:t>
            </a:r>
          </a:p>
          <a:p>
            <a:r>
              <a:rPr lang="en-IN" dirty="0" smtClean="0"/>
              <a:t> </a:t>
            </a:r>
            <a:r>
              <a:rPr lang="en-IN" dirty="0" smtClean="0"/>
              <a:t>In present trend manual methods are used for tendering process where users need to submit documents and participate on location for attending tendering process. </a:t>
            </a:r>
            <a:endParaRPr lang="en-IN" dirty="0" smtClean="0"/>
          </a:p>
          <a:p>
            <a:r>
              <a:rPr lang="en-IN" dirty="0" smtClean="0"/>
              <a:t>This </a:t>
            </a:r>
            <a:r>
              <a:rPr lang="en-IN" dirty="0" smtClean="0"/>
              <a:t>is a time taking process and there will be a problem for users who are away from location. </a:t>
            </a:r>
            <a:endParaRPr lang="en-IN" dirty="0" smtClean="0"/>
          </a:p>
          <a:p>
            <a:r>
              <a:rPr lang="en-IN" dirty="0" smtClean="0"/>
              <a:t>In </a:t>
            </a:r>
            <a:r>
              <a:rPr lang="en-IN" dirty="0" smtClean="0"/>
              <a:t>order to solve this problem I proposed a novel approach to submit tenders through online.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1066800"/>
          </a:xfrm>
        </p:spPr>
        <p:txBody>
          <a:bodyPr/>
          <a:lstStyle/>
          <a:p>
            <a:r>
              <a:rPr lang="en-IN" dirty="0" smtClean="0"/>
              <a:t>Existing System</a:t>
            </a:r>
            <a:endParaRPr lang="en-IN" dirty="0"/>
          </a:p>
        </p:txBody>
      </p:sp>
      <p:sp>
        <p:nvSpPr>
          <p:cNvPr id="3" name="Content Placeholder 2"/>
          <p:cNvSpPr>
            <a:spLocks noGrp="1"/>
          </p:cNvSpPr>
          <p:nvPr>
            <p:ph idx="1"/>
          </p:nvPr>
        </p:nvSpPr>
        <p:spPr/>
        <p:txBody>
          <a:bodyPr/>
          <a:lstStyle/>
          <a:p>
            <a:r>
              <a:rPr lang="en-IN" dirty="0" smtClean="0"/>
              <a:t>In the existing system, manual methods are used for tendering process where users need to submit documents and participate on location for attending tendering process. </a:t>
            </a:r>
            <a:endParaRPr lang="en-IN" dirty="0" smtClean="0"/>
          </a:p>
          <a:p>
            <a:endParaRPr lang="en-IN" dirty="0" smtClean="0"/>
          </a:p>
          <a:p>
            <a:r>
              <a:rPr lang="en-IN" dirty="0" smtClean="0"/>
              <a:t>This </a:t>
            </a:r>
            <a:r>
              <a:rPr lang="en-IN" dirty="0" smtClean="0"/>
              <a:t>is a time taking process and there will be a problem for users who are away from location.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r>
              <a:rPr lang="en-IN" dirty="0" smtClean="0"/>
              <a:t>Proposed System</a:t>
            </a:r>
            <a:endParaRPr lang="en-IN" dirty="0"/>
          </a:p>
        </p:txBody>
      </p:sp>
      <p:sp>
        <p:nvSpPr>
          <p:cNvPr id="3" name="Content Placeholder 2"/>
          <p:cNvSpPr>
            <a:spLocks noGrp="1"/>
          </p:cNvSpPr>
          <p:nvPr>
            <p:ph idx="1"/>
          </p:nvPr>
        </p:nvSpPr>
        <p:spPr>
          <a:xfrm>
            <a:off x="381000" y="1981200"/>
            <a:ext cx="8229600" cy="4325112"/>
          </a:xfrm>
        </p:spPr>
        <p:txBody>
          <a:bodyPr>
            <a:normAutofit fontScale="85000" lnSpcReduction="20000"/>
          </a:bodyPr>
          <a:lstStyle/>
          <a:p>
            <a:r>
              <a:rPr lang="en-IN" dirty="0" smtClean="0"/>
              <a:t> In this project, I proposed a novel approach to submit the Tenders through online. It is the most easiest and secured process.  </a:t>
            </a:r>
            <a:endParaRPr lang="en-IN" dirty="0" smtClean="0"/>
          </a:p>
          <a:p>
            <a:r>
              <a:rPr lang="en-IN" dirty="0" smtClean="0"/>
              <a:t>Everything </a:t>
            </a:r>
            <a:r>
              <a:rPr lang="en-IN" dirty="0" smtClean="0"/>
              <a:t>will be done through online only. It is very useful for Government as well as private firms to take tender process very easily. </a:t>
            </a:r>
            <a:endParaRPr lang="en-IN" dirty="0" smtClean="0"/>
          </a:p>
          <a:p>
            <a:r>
              <a:rPr lang="en-IN" dirty="0" smtClean="0"/>
              <a:t>By </a:t>
            </a:r>
            <a:r>
              <a:rPr lang="en-IN" dirty="0" smtClean="0"/>
              <a:t>using this we can store all the details of the people who participated in tender process in separate Database. That means we don’t loss any data regarding to that particular tender in any case. </a:t>
            </a:r>
            <a:endParaRPr lang="en-IN" dirty="0" smtClean="0"/>
          </a:p>
          <a:p>
            <a:r>
              <a:rPr lang="en-IN" dirty="0" smtClean="0"/>
              <a:t>No </a:t>
            </a:r>
            <a:r>
              <a:rPr lang="en-IN" dirty="0" smtClean="0"/>
              <a:t>one can access anyone’s account, because every user has their own login id and password. It gives a good protection to their confidential data like quote amount etc.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IN" dirty="0" smtClean="0"/>
              <a:t>Modules</a:t>
            </a:r>
            <a:endParaRPr lang="en-IN" dirty="0"/>
          </a:p>
        </p:txBody>
      </p:sp>
      <p:sp>
        <p:nvSpPr>
          <p:cNvPr id="3" name="Content Placeholder 2"/>
          <p:cNvSpPr>
            <a:spLocks noGrp="1"/>
          </p:cNvSpPr>
          <p:nvPr>
            <p:ph idx="1"/>
          </p:nvPr>
        </p:nvSpPr>
        <p:spPr>
          <a:xfrm>
            <a:off x="914400" y="2362200"/>
            <a:ext cx="8229600" cy="4325112"/>
          </a:xfrm>
        </p:spPr>
        <p:txBody>
          <a:bodyPr/>
          <a:lstStyle/>
          <a:p>
            <a:pPr lvl="0"/>
            <a:r>
              <a:rPr lang="en-IN" dirty="0" smtClean="0"/>
              <a:t>Administrator</a:t>
            </a:r>
            <a:endParaRPr lang="en-IN" dirty="0" smtClean="0"/>
          </a:p>
          <a:p>
            <a:pPr lvl="0"/>
            <a:r>
              <a:rPr lang="en-IN" dirty="0" smtClean="0"/>
              <a:t>Client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IN" dirty="0" smtClean="0"/>
              <a:t>Administrator</a:t>
            </a:r>
            <a:endParaRPr lang="en-IN" dirty="0"/>
          </a:p>
        </p:txBody>
      </p:sp>
      <p:sp>
        <p:nvSpPr>
          <p:cNvPr id="3" name="Content Placeholder 2"/>
          <p:cNvSpPr>
            <a:spLocks noGrp="1"/>
          </p:cNvSpPr>
          <p:nvPr>
            <p:ph idx="1"/>
          </p:nvPr>
        </p:nvSpPr>
        <p:spPr/>
        <p:txBody>
          <a:bodyPr/>
          <a:lstStyle/>
          <a:p>
            <a:pPr>
              <a:buFont typeface="Arial" pitchFamily="34" charset="0"/>
              <a:buChar char="•"/>
            </a:pPr>
            <a:r>
              <a:rPr lang="en-IN" dirty="0" smtClean="0"/>
              <a:t>Administrator </a:t>
            </a:r>
            <a:r>
              <a:rPr lang="en-IN" dirty="0" smtClean="0"/>
              <a:t>will play a key role in this application</a:t>
            </a:r>
            <a:r>
              <a:rPr lang="en-IN" dirty="0" smtClean="0"/>
              <a:t>.</a:t>
            </a:r>
          </a:p>
          <a:p>
            <a:pPr>
              <a:buFont typeface="Arial" pitchFamily="34" charset="0"/>
              <a:buChar char="•"/>
            </a:pPr>
            <a:r>
              <a:rPr lang="en-IN" dirty="0" smtClean="0"/>
              <a:t>First </a:t>
            </a:r>
            <a:r>
              <a:rPr lang="en-IN" dirty="0" smtClean="0"/>
              <a:t>Administrator will publish the Tender Details. Then he will verify all the tender forms which are submitted by the applicants. </a:t>
            </a:r>
            <a:endParaRPr lang="en-IN" dirty="0" smtClean="0"/>
          </a:p>
          <a:p>
            <a:pPr>
              <a:buFont typeface="Arial" pitchFamily="34" charset="0"/>
              <a:buChar char="•"/>
            </a:pPr>
            <a:r>
              <a:rPr lang="en-IN" dirty="0" smtClean="0"/>
              <a:t>He </a:t>
            </a:r>
            <a:r>
              <a:rPr lang="en-IN" dirty="0" smtClean="0"/>
              <a:t>has the right to Accept/Reject the tender form. Administrator will announce the final result about the tender.</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 Module</a:t>
            </a:r>
            <a:endParaRPr lang="en-IN" dirty="0"/>
          </a:p>
        </p:txBody>
      </p:sp>
      <p:sp>
        <p:nvSpPr>
          <p:cNvPr id="3" name="Content Placeholder 2"/>
          <p:cNvSpPr>
            <a:spLocks noGrp="1"/>
          </p:cNvSpPr>
          <p:nvPr>
            <p:ph idx="1"/>
          </p:nvPr>
        </p:nvSpPr>
        <p:spPr/>
        <p:txBody>
          <a:bodyPr/>
          <a:lstStyle/>
          <a:p>
            <a:r>
              <a:rPr lang="en-IN" dirty="0" smtClean="0"/>
              <a:t>Here, Client is a person who wants to puts a tender. He has to read the tender which is published by Administrator. </a:t>
            </a:r>
            <a:endParaRPr lang="en-IN" dirty="0" smtClean="0"/>
          </a:p>
          <a:p>
            <a:r>
              <a:rPr lang="en-IN" dirty="0" smtClean="0"/>
              <a:t>Then </a:t>
            </a:r>
            <a:r>
              <a:rPr lang="en-IN" dirty="0" smtClean="0"/>
              <a:t>he needs to register by providing appropriate information. By the registration we can generate a login id and password. </a:t>
            </a:r>
            <a:endParaRPr lang="en-IN" dirty="0" smtClean="0"/>
          </a:p>
          <a:p>
            <a:r>
              <a:rPr lang="en-IN" dirty="0" smtClean="0"/>
              <a:t>By </a:t>
            </a:r>
            <a:r>
              <a:rPr lang="en-IN" dirty="0" smtClean="0"/>
              <a:t>giving those id and password we can submit the tender form by filling the required fields. He can also verify the status of his tender.</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IN" dirty="0" smtClean="0"/>
              <a:t>System Requirements</a:t>
            </a:r>
            <a:endParaRPr lang="en-IN" dirty="0"/>
          </a:p>
        </p:txBody>
      </p:sp>
      <p:sp>
        <p:nvSpPr>
          <p:cNvPr id="3" name="Content Placeholder 2"/>
          <p:cNvSpPr>
            <a:spLocks noGrp="1"/>
          </p:cNvSpPr>
          <p:nvPr>
            <p:ph idx="1"/>
          </p:nvPr>
        </p:nvSpPr>
        <p:spPr>
          <a:xfrm>
            <a:off x="457200" y="1981200"/>
            <a:ext cx="8229600" cy="4876800"/>
          </a:xfrm>
        </p:spPr>
        <p:txBody>
          <a:bodyPr>
            <a:normAutofit fontScale="70000" lnSpcReduction="20000"/>
          </a:bodyPr>
          <a:lstStyle/>
          <a:p>
            <a:pPr>
              <a:buNone/>
            </a:pPr>
            <a:r>
              <a:rPr lang="en-IN" b="1" dirty="0" smtClean="0"/>
              <a:t>SOFTWARE REQUIREMENTS:</a:t>
            </a:r>
            <a:endParaRPr lang="en-IN" dirty="0" smtClean="0"/>
          </a:p>
          <a:p>
            <a:pPr lvl="0"/>
            <a:r>
              <a:rPr lang="en-IN" dirty="0" smtClean="0"/>
              <a:t>Operating System		:	Windows XP and higher </a:t>
            </a:r>
            <a:r>
              <a:rPr lang="en-IN" dirty="0" smtClean="0"/>
              <a:t>	versions</a:t>
            </a:r>
            <a:endParaRPr lang="en-IN" dirty="0" smtClean="0"/>
          </a:p>
          <a:p>
            <a:pPr lvl="0"/>
            <a:r>
              <a:rPr lang="en-IN" dirty="0" smtClean="0"/>
              <a:t>User Interface		</a:t>
            </a:r>
            <a:r>
              <a:rPr lang="en-IN" dirty="0" smtClean="0"/>
              <a:t>:</a:t>
            </a:r>
            <a:r>
              <a:rPr lang="en-IN" dirty="0" smtClean="0"/>
              <a:t>	HTML, CSS</a:t>
            </a:r>
          </a:p>
          <a:p>
            <a:pPr lvl="0"/>
            <a:r>
              <a:rPr lang="en-IN" dirty="0" smtClean="0"/>
              <a:t>Client-side Scripting	</a:t>
            </a:r>
            <a:r>
              <a:rPr lang="en-IN" dirty="0" smtClean="0"/>
              <a:t>	:</a:t>
            </a:r>
            <a:r>
              <a:rPr lang="en-IN" dirty="0" smtClean="0"/>
              <a:t>	JavaScript</a:t>
            </a:r>
          </a:p>
          <a:p>
            <a:pPr lvl="0"/>
            <a:r>
              <a:rPr lang="en-IN" dirty="0" smtClean="0"/>
              <a:t>Programming Language	:	Java</a:t>
            </a:r>
          </a:p>
          <a:p>
            <a:pPr lvl="0"/>
            <a:r>
              <a:rPr lang="en-IN" dirty="0" smtClean="0"/>
              <a:t>Web components		:	JSP</a:t>
            </a:r>
          </a:p>
          <a:p>
            <a:pPr lvl="0"/>
            <a:r>
              <a:rPr lang="en-IN" dirty="0" smtClean="0"/>
              <a:t>Other technologies		:	JDBC,JAVA MAIL	</a:t>
            </a:r>
          </a:p>
          <a:p>
            <a:pPr lvl="0"/>
            <a:r>
              <a:rPr lang="en-IN" dirty="0" smtClean="0"/>
              <a:t>IDE/Workbench		:	Net Beans8.1</a:t>
            </a:r>
          </a:p>
          <a:p>
            <a:pPr lvl="0"/>
            <a:r>
              <a:rPr lang="en-IN" dirty="0" smtClean="0"/>
              <a:t>SERVER			: 	APACHE TOMCAT 8.0.28	</a:t>
            </a:r>
          </a:p>
          <a:p>
            <a:pPr lvl="0"/>
            <a:r>
              <a:rPr lang="en-IN" dirty="0" smtClean="0"/>
              <a:t>Database			:	MYSQL			</a:t>
            </a:r>
          </a:p>
          <a:p>
            <a:pPr>
              <a:buNone/>
            </a:pPr>
            <a:endParaRPr lang="en-IN" b="1" dirty="0" smtClean="0"/>
          </a:p>
          <a:p>
            <a:pPr>
              <a:buNone/>
            </a:pPr>
            <a:r>
              <a:rPr lang="en-IN" b="1" dirty="0" smtClean="0"/>
              <a:t>HARDWARE </a:t>
            </a:r>
            <a:r>
              <a:rPr lang="en-IN" b="1" dirty="0" smtClean="0"/>
              <a:t>REQUIREMENTS</a:t>
            </a:r>
            <a:endParaRPr lang="en-IN" dirty="0" smtClean="0"/>
          </a:p>
          <a:p>
            <a:pPr lvl="0"/>
            <a:r>
              <a:rPr lang="en-IN" dirty="0" smtClean="0"/>
              <a:t>Hard Disk	:	40GB</a:t>
            </a:r>
          </a:p>
          <a:p>
            <a:pPr lvl="0"/>
            <a:r>
              <a:rPr lang="en-IN" dirty="0" smtClean="0"/>
              <a:t>RAM		:	1GB</a:t>
            </a:r>
          </a:p>
          <a:p>
            <a:r>
              <a:rPr lang="en-IN" dirty="0" smtClean="0"/>
              <a:t>Processor	:	Core2duo And Above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3200"/>
            <a:ext cx="8229600" cy="1066800"/>
          </a:xfrm>
        </p:spPr>
        <p:txBody>
          <a:bodyPr/>
          <a:lstStyle/>
          <a:p>
            <a:r>
              <a:rPr lang="en-IN" dirty="0" smtClean="0"/>
              <a:t>UML Diagrams</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TotalTime>
  <Words>420</Words>
  <Application>Microsoft Office PowerPoint</Application>
  <PresentationFormat>On-screen Show (4:3)</PresentationFormat>
  <Paragraphs>51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vt:lpstr>
      <vt:lpstr>E Tender Management System</vt:lpstr>
      <vt:lpstr>Abstract</vt:lpstr>
      <vt:lpstr>Existing System</vt:lpstr>
      <vt:lpstr>Proposed System</vt:lpstr>
      <vt:lpstr>Modules</vt:lpstr>
      <vt:lpstr>Administrator</vt:lpstr>
      <vt:lpstr>Client Module</vt:lpstr>
      <vt:lpstr>System Requirements</vt:lpstr>
      <vt:lpstr>UML Diagrams</vt:lpstr>
      <vt:lpstr>Use Case Diagram</vt:lpstr>
      <vt:lpstr>Slide 11</vt:lpstr>
      <vt:lpstr>Sequence Diagram</vt:lpstr>
      <vt:lpstr>Collaboration Diagram</vt:lpstr>
      <vt:lpstr>Activity Diagram</vt:lpstr>
      <vt:lpstr>Deployment Diagram</vt:lpstr>
      <vt:lpstr>Class Diagram</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Tender Management System</dc:title>
  <dc:creator>MTS</dc:creator>
  <cp:lastModifiedBy>MTS</cp:lastModifiedBy>
  <cp:revision>17</cp:revision>
  <dcterms:created xsi:type="dcterms:W3CDTF">2006-08-16T00:00:00Z</dcterms:created>
  <dcterms:modified xsi:type="dcterms:W3CDTF">2017-03-27T06:28:35Z</dcterms:modified>
</cp:coreProperties>
</file>