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027DD-6213-4C37-A85B-740E5627F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ECCBC5-E6BA-4CAC-B64C-A984843F9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AA89BB-B3B1-43DE-8FFA-2D386DD3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921F-E88D-4B14-8151-6DE15C848DD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938D7-EB90-4CA2-8B74-F23A03459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AF7A31-BEA4-4311-8869-7DE50BE4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24C3-BE99-4366-91A0-E958546D7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12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3ECBD-8871-4AD2-842D-FFC02E2D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6A9A43-1051-4DAB-ADBE-A48B1145A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6124F-A54F-45CF-B981-6106C7FA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921F-E88D-4B14-8151-6DE15C848DD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FBDAA4-EB12-48AF-84B3-8485CDC8C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96591A-2845-4F60-9583-2C23C8A1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24C3-BE99-4366-91A0-E958546D7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8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EEC2B5-F513-497B-9ED7-1A5C6090B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EA3E29-9DB7-4EB3-BD04-D655F0648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BEA612-DB8B-4646-B015-841EF448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921F-E88D-4B14-8151-6DE15C848DD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AA8D84-F98B-460E-A5E9-276AE51A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A3C09-8FC9-4182-BE4E-78FE8CB43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24C3-BE99-4366-91A0-E958546D7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9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7C187-D5FB-4341-BBBD-F8466C390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2311F3-C558-4960-B634-5D46746E0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52A894-2634-4358-A878-46B4BF10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921F-E88D-4B14-8151-6DE15C848DD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AF33A0-1914-4563-B337-96A48F72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F1093-B58C-4C1B-ACF0-EA9C7E0B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24C3-BE99-4366-91A0-E958546D7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21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F0976-DA4C-4018-8C7C-6A16F03F1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92E8DB-D42B-4984-9E72-11803C7DA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D862F4-BBFE-4D0C-B192-D0B980ADE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921F-E88D-4B14-8151-6DE15C848DD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0964BB-4835-4DBD-B186-68CFA592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B0082-8F4A-4BD1-B0D1-06CB41AA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24C3-BE99-4366-91A0-E958546D7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51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1D15E-343A-4362-A79C-DD8DB957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E24A5C-8F5B-4E22-95E5-5A38C0461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6FB969-6638-4F62-BC1B-E823C895C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26DAB4-A745-4F19-9EB7-C368B18B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921F-E88D-4B14-8151-6DE15C848DD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FF8AEA-DF6C-4B06-BC7D-15CF7073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18B593-9543-4C85-816E-FEAE14B9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24C3-BE99-4366-91A0-E958546D7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3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83F5F-ED01-44CC-AFE7-6DE76A75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81AB0E-70A7-4F39-BBA2-E1DC66BF4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21C901-0B98-4E2A-8727-E2441CB79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50B4D0-FCB4-4EFE-A565-09A08DE12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D661F2-5E9E-4499-AADD-25A5D12D7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2ED5A1-1F46-4470-96AC-B4153979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921F-E88D-4B14-8151-6DE15C848DD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F8F5F8-60F0-44EA-A7EE-D8AAB213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C1B1C0-F7CA-4111-8F20-9E520AD3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24C3-BE99-4366-91A0-E958546D7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35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D7683-DAAE-439B-9835-78885E0B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60D59C-501F-4B2C-A434-5AE6F85B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921F-E88D-4B14-8151-6DE15C848DD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F70A6F-5570-4E75-8CF4-DB2F985E2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DCD391-245B-4192-BCCC-2DFFBD94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24C3-BE99-4366-91A0-E958546D7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7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AA2023-E501-48F1-89B8-ED5E71908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921F-E88D-4B14-8151-6DE15C848DD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7764AD-8044-4AA2-8250-86919CC4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4BF102-48A0-497F-896B-AAFD72C1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24C3-BE99-4366-91A0-E958546D7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07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C8236-F3CB-4E1E-8B9E-254A77609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E3E6D7-F81C-4F6F-A47F-DA437D8F0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03CAB2-A131-4082-8AB2-847C39EDD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8892D0-B6B2-4AF2-8CF7-86AC2F94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921F-E88D-4B14-8151-6DE15C848DD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83192F-7F50-47F3-98BB-F5CFD293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DD90B9-69CA-4641-A861-D4B8AE0C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24C3-BE99-4366-91A0-E958546D7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88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C8303-82E2-49E2-8D90-D3B366C1E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6673F5-0348-4C48-8D67-555985A29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5274DA-3F93-4116-9C88-59AAB90E9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8E0B1F-580E-4F4B-831A-0B413B9C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921F-E88D-4B14-8151-6DE15C848DD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3ED744-DB23-4007-82C3-25781805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650E42-97D8-47DA-B3F6-84FA7EAB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324C3-BE99-4366-91A0-E958546D7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26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D7DB5C-8D26-440F-A466-28DCC782C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2FABAB-BDD8-4AA2-85E2-5A313E849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AF1148-CCE5-4E51-8163-251633889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1921F-E88D-4B14-8151-6DE15C848DD1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0E28AA-73C8-4EB5-94EE-0F887586A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E1066D-9197-4C51-9931-100D8747E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24C3-BE99-4366-91A0-E958546D7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79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907F824-5A2D-4B3B-98D8-6C3F0E5FE145}"/>
              </a:ext>
            </a:extLst>
          </p:cNvPr>
          <p:cNvSpPr/>
          <p:nvPr/>
        </p:nvSpPr>
        <p:spPr>
          <a:xfrm>
            <a:off x="769027" y="2611708"/>
            <a:ext cx="1753785" cy="11121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/>
              <a:t>Node(</a:t>
            </a:r>
            <a:r>
              <a:rPr lang="zh-CN" altLang="en-US" sz="1400" dirty="0"/>
              <a:t>传感器节点</a:t>
            </a:r>
            <a:r>
              <a:rPr lang="en-US" altLang="zh-CN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加速度计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陀螺仪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磁力计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E4A3090-9733-4758-AB79-8052537C15B0}"/>
              </a:ext>
            </a:extLst>
          </p:cNvPr>
          <p:cNvSpPr/>
          <p:nvPr/>
        </p:nvSpPr>
        <p:spPr>
          <a:xfrm>
            <a:off x="2956560" y="2336800"/>
            <a:ext cx="2428240" cy="1661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Hub(</a:t>
            </a:r>
            <a:r>
              <a:rPr lang="zh-CN" altLang="en-US" dirty="0"/>
              <a:t>下位机</a:t>
            </a:r>
            <a:r>
              <a:rPr lang="en-US" altLang="zh-CN" dirty="0"/>
              <a:t>)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F2BF422-CA22-406A-8DC3-0F0FE6B0A924}"/>
              </a:ext>
            </a:extLst>
          </p:cNvPr>
          <p:cNvSpPr/>
          <p:nvPr/>
        </p:nvSpPr>
        <p:spPr>
          <a:xfrm>
            <a:off x="3058160" y="2983624"/>
            <a:ext cx="1016000" cy="4165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微处理器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6FB815D-041A-4425-8F73-028BD1A674CA}"/>
              </a:ext>
            </a:extLst>
          </p:cNvPr>
          <p:cNvSpPr/>
          <p:nvPr/>
        </p:nvSpPr>
        <p:spPr>
          <a:xfrm>
            <a:off x="4221480" y="2999061"/>
            <a:ext cx="1016000" cy="4165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蓝牙模块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C66F79A-C92B-4EF4-80C7-25FB5C7304AD}"/>
              </a:ext>
            </a:extLst>
          </p:cNvPr>
          <p:cNvSpPr/>
          <p:nvPr/>
        </p:nvSpPr>
        <p:spPr>
          <a:xfrm>
            <a:off x="3662680" y="3498901"/>
            <a:ext cx="1016000" cy="4165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融合算法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6B2351E-132C-4FD6-8648-7CBC280E26AC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2522812" y="3167771"/>
            <a:ext cx="433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F01DF833-8A40-4B67-82D0-8EC1188D74D6}"/>
              </a:ext>
            </a:extLst>
          </p:cNvPr>
          <p:cNvSpPr/>
          <p:nvPr/>
        </p:nvSpPr>
        <p:spPr>
          <a:xfrm>
            <a:off x="6431280" y="2336799"/>
            <a:ext cx="1859280" cy="16619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安卓（苹果）手机</a:t>
            </a:r>
            <a:endParaRPr lang="en-US" altLang="zh-CN" sz="1400" dirty="0"/>
          </a:p>
          <a:p>
            <a:pPr algn="ctr"/>
            <a:endParaRPr lang="en-US" altLang="zh-CN" sz="1400" dirty="0"/>
          </a:p>
          <a:p>
            <a:pPr algn="ctr"/>
            <a:endParaRPr lang="en-US" altLang="zh-CN" sz="14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7485371-1A09-4080-93C3-1A64D39AE4B3}"/>
              </a:ext>
            </a:extLst>
          </p:cNvPr>
          <p:cNvCxnSpPr>
            <a:cxnSpLocks/>
          </p:cNvCxnSpPr>
          <p:nvPr/>
        </p:nvCxnSpPr>
        <p:spPr>
          <a:xfrm>
            <a:off x="5384800" y="2862971"/>
            <a:ext cx="1046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F2E8F5E-6EDC-40FE-A75E-890E3C11D940}"/>
              </a:ext>
            </a:extLst>
          </p:cNvPr>
          <p:cNvCxnSpPr/>
          <p:nvPr/>
        </p:nvCxnSpPr>
        <p:spPr>
          <a:xfrm flipH="1" flipV="1">
            <a:off x="5384800" y="3400184"/>
            <a:ext cx="1046480" cy="1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C96E94E-9ED7-4191-AF55-D7D6B7C448F5}"/>
              </a:ext>
            </a:extLst>
          </p:cNvPr>
          <p:cNvSpPr/>
          <p:nvPr/>
        </p:nvSpPr>
        <p:spPr>
          <a:xfrm>
            <a:off x="5648960" y="2439422"/>
            <a:ext cx="619760" cy="357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数据，响应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E68777B-EB90-4EC2-A0C9-D5CA9BD48FB2}"/>
              </a:ext>
            </a:extLst>
          </p:cNvPr>
          <p:cNvSpPr/>
          <p:nvPr/>
        </p:nvSpPr>
        <p:spPr>
          <a:xfrm>
            <a:off x="5643880" y="3498901"/>
            <a:ext cx="619760" cy="3573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指令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797FC512-7336-4E2D-BDA1-E13BCFF390C5}"/>
              </a:ext>
            </a:extLst>
          </p:cNvPr>
          <p:cNvSpPr/>
          <p:nvPr/>
        </p:nvSpPr>
        <p:spPr>
          <a:xfrm>
            <a:off x="6677660" y="3261001"/>
            <a:ext cx="1366520" cy="4165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步态识别算法</a:t>
            </a:r>
          </a:p>
        </p:txBody>
      </p:sp>
    </p:spTree>
    <p:extLst>
      <p:ext uri="{BB962C8B-B14F-4D97-AF65-F5344CB8AC3E}">
        <p14:creationId xmlns:p14="http://schemas.microsoft.com/office/powerpoint/2010/main" val="123901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0D4DAB51-4533-4C6F-973D-57C5BBDA0CB0}"/>
              </a:ext>
            </a:extLst>
          </p:cNvPr>
          <p:cNvSpPr/>
          <p:nvPr/>
        </p:nvSpPr>
        <p:spPr>
          <a:xfrm>
            <a:off x="2397760" y="4696458"/>
            <a:ext cx="6055360" cy="15519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C3527F-E1D4-48E2-9029-4BD4452161CC}"/>
              </a:ext>
            </a:extLst>
          </p:cNvPr>
          <p:cNvSpPr/>
          <p:nvPr/>
        </p:nvSpPr>
        <p:spPr>
          <a:xfrm>
            <a:off x="7330440" y="217221"/>
            <a:ext cx="1016000" cy="4165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Node</a:t>
            </a:r>
            <a:endParaRPr lang="zh-CN" altLang="en-US" sz="14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70714C8-C2AD-461F-95E6-219FECE57930}"/>
              </a:ext>
            </a:extLst>
          </p:cNvPr>
          <p:cNvSpPr/>
          <p:nvPr/>
        </p:nvSpPr>
        <p:spPr>
          <a:xfrm>
            <a:off x="5186680" y="217221"/>
            <a:ext cx="1016000" cy="4165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Hub</a:t>
            </a:r>
            <a:endParaRPr lang="zh-CN" altLang="en-US" sz="1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8AB85B1-A183-40E6-A3C7-AA0B81DCD349}"/>
              </a:ext>
            </a:extLst>
          </p:cNvPr>
          <p:cNvSpPr/>
          <p:nvPr/>
        </p:nvSpPr>
        <p:spPr>
          <a:xfrm>
            <a:off x="2829560" y="217221"/>
            <a:ext cx="1016000" cy="4165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Mobile</a:t>
            </a:r>
            <a:endParaRPr lang="zh-CN" altLang="en-US" sz="14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579DDF8-D55C-42B5-84E5-A61CCE22B9AB}"/>
              </a:ext>
            </a:extLst>
          </p:cNvPr>
          <p:cNvCxnSpPr>
            <a:stCxn id="4" idx="2"/>
          </p:cNvCxnSpPr>
          <p:nvPr/>
        </p:nvCxnSpPr>
        <p:spPr>
          <a:xfrm>
            <a:off x="7838440" y="633781"/>
            <a:ext cx="0" cy="6041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438E8C5-50BC-423E-BC8F-D4BEB151F660}"/>
              </a:ext>
            </a:extLst>
          </p:cNvPr>
          <p:cNvCxnSpPr/>
          <p:nvPr/>
        </p:nvCxnSpPr>
        <p:spPr>
          <a:xfrm>
            <a:off x="5694680" y="633781"/>
            <a:ext cx="0" cy="6041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CF73947-FBFF-4CED-B797-1B132713DF03}"/>
              </a:ext>
            </a:extLst>
          </p:cNvPr>
          <p:cNvCxnSpPr/>
          <p:nvPr/>
        </p:nvCxnSpPr>
        <p:spPr>
          <a:xfrm>
            <a:off x="3337560" y="633781"/>
            <a:ext cx="0" cy="6041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3ABDE6B-9621-4AF2-BC1C-FBA254346C70}"/>
              </a:ext>
            </a:extLst>
          </p:cNvPr>
          <p:cNvSpPr/>
          <p:nvPr/>
        </p:nvSpPr>
        <p:spPr>
          <a:xfrm>
            <a:off x="7731760" y="1209040"/>
            <a:ext cx="213360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3412A07-5B41-46EE-90E2-36ED3CDC2402}"/>
              </a:ext>
            </a:extLst>
          </p:cNvPr>
          <p:cNvSpPr/>
          <p:nvPr/>
        </p:nvSpPr>
        <p:spPr>
          <a:xfrm>
            <a:off x="5588000" y="1066857"/>
            <a:ext cx="220980" cy="10960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2786D39-DE37-43E7-966E-ACB837A0248D}"/>
              </a:ext>
            </a:extLst>
          </p:cNvPr>
          <p:cNvCxnSpPr/>
          <p:nvPr/>
        </p:nvCxnSpPr>
        <p:spPr>
          <a:xfrm>
            <a:off x="5801360" y="1209040"/>
            <a:ext cx="193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7F8FD03-116B-4DD1-81D4-D0D15263924D}"/>
              </a:ext>
            </a:extLst>
          </p:cNvPr>
          <p:cNvCxnSpPr>
            <a:stCxn id="11" idx="2"/>
          </p:cNvCxnSpPr>
          <p:nvPr/>
        </p:nvCxnSpPr>
        <p:spPr>
          <a:xfrm flipH="1">
            <a:off x="5801360" y="2001520"/>
            <a:ext cx="2037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60504DC-3DF0-4667-A89C-185A74DDD726}"/>
              </a:ext>
            </a:extLst>
          </p:cNvPr>
          <p:cNvSpPr/>
          <p:nvPr/>
        </p:nvSpPr>
        <p:spPr>
          <a:xfrm>
            <a:off x="6022340" y="704901"/>
            <a:ext cx="1595120" cy="4165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广播给所有</a:t>
            </a:r>
            <a:r>
              <a:rPr lang="en-US" altLang="zh-CN" sz="1100" dirty="0"/>
              <a:t>node</a:t>
            </a:r>
          </a:p>
          <a:p>
            <a:pPr algn="ctr"/>
            <a:r>
              <a:rPr lang="zh-CN" altLang="en-US" sz="1100" dirty="0"/>
              <a:t>初始化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24F9808-AC1F-4E2F-8658-61F9B85C2C7B}"/>
              </a:ext>
            </a:extLst>
          </p:cNvPr>
          <p:cNvSpPr/>
          <p:nvPr/>
        </p:nvSpPr>
        <p:spPr>
          <a:xfrm>
            <a:off x="6248400" y="1676401"/>
            <a:ext cx="1082040" cy="2375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&lt;&lt;return&gt;&gt;</a:t>
            </a:r>
            <a:endParaRPr lang="zh-CN" altLang="en-US" sz="11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7450097-E356-467B-A62F-A4175C8526C6}"/>
              </a:ext>
            </a:extLst>
          </p:cNvPr>
          <p:cNvCxnSpPr>
            <a:cxnSpLocks/>
          </p:cNvCxnSpPr>
          <p:nvPr/>
        </p:nvCxnSpPr>
        <p:spPr>
          <a:xfrm>
            <a:off x="3337560" y="985520"/>
            <a:ext cx="2250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177C22A-DB00-421C-AB5D-3EABC171604D}"/>
              </a:ext>
            </a:extLst>
          </p:cNvPr>
          <p:cNvCxnSpPr>
            <a:cxnSpLocks/>
          </p:cNvCxnSpPr>
          <p:nvPr/>
        </p:nvCxnSpPr>
        <p:spPr>
          <a:xfrm flipH="1">
            <a:off x="3337560" y="2326640"/>
            <a:ext cx="2357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146FF50-D878-4D7A-9FFE-678A5CE5DFD9}"/>
              </a:ext>
            </a:extLst>
          </p:cNvPr>
          <p:cNvSpPr/>
          <p:nvPr/>
        </p:nvSpPr>
        <p:spPr>
          <a:xfrm>
            <a:off x="4135120" y="683361"/>
            <a:ext cx="741680" cy="2438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握手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5D3429F-1A25-43F2-A91F-88E48BA0846E}"/>
              </a:ext>
            </a:extLst>
          </p:cNvPr>
          <p:cNvSpPr/>
          <p:nvPr/>
        </p:nvSpPr>
        <p:spPr>
          <a:xfrm>
            <a:off x="3995422" y="1913940"/>
            <a:ext cx="1097279" cy="3543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返回</a:t>
            </a:r>
            <a:r>
              <a:rPr lang="en-US" altLang="zh-CN" sz="1100" dirty="0"/>
              <a:t>node</a:t>
            </a:r>
            <a:r>
              <a:rPr lang="zh-CN" altLang="en-US" sz="1100" dirty="0"/>
              <a:t>状态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D33E6FE-AD78-4E12-9F83-95F8D196DACE}"/>
              </a:ext>
            </a:extLst>
          </p:cNvPr>
          <p:cNvSpPr/>
          <p:nvPr/>
        </p:nvSpPr>
        <p:spPr>
          <a:xfrm>
            <a:off x="5593079" y="2778760"/>
            <a:ext cx="213360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BCF79CB-8BF0-4D39-B57E-E0C454D8B2E5}"/>
              </a:ext>
            </a:extLst>
          </p:cNvPr>
          <p:cNvCxnSpPr>
            <a:cxnSpLocks/>
          </p:cNvCxnSpPr>
          <p:nvPr/>
        </p:nvCxnSpPr>
        <p:spPr>
          <a:xfrm>
            <a:off x="3337560" y="2778760"/>
            <a:ext cx="2250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A98EF1D-D995-4269-A470-F11DB60C3BFB}"/>
              </a:ext>
            </a:extLst>
          </p:cNvPr>
          <p:cNvCxnSpPr>
            <a:cxnSpLocks/>
          </p:cNvCxnSpPr>
          <p:nvPr/>
        </p:nvCxnSpPr>
        <p:spPr>
          <a:xfrm flipH="1">
            <a:off x="3426460" y="3571240"/>
            <a:ext cx="2250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D12EFC1-240B-4829-9DB3-9FBCE23F571B}"/>
              </a:ext>
            </a:extLst>
          </p:cNvPr>
          <p:cNvSpPr/>
          <p:nvPr/>
        </p:nvSpPr>
        <p:spPr>
          <a:xfrm>
            <a:off x="3578860" y="2506982"/>
            <a:ext cx="1945640" cy="1930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request data (data type, </a:t>
            </a:r>
            <a:r>
              <a:rPr lang="en-US" altLang="zh-CN" sz="1100" dirty="0" err="1"/>
              <a:t>freq</a:t>
            </a:r>
            <a:r>
              <a:rPr lang="en-US" altLang="zh-CN" sz="1100" dirty="0"/>
              <a:t>)</a:t>
            </a:r>
            <a:endParaRPr lang="zh-CN" altLang="en-US" sz="1100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67ED01AE-640F-404D-8BA5-5E40103882BD}"/>
              </a:ext>
            </a:extLst>
          </p:cNvPr>
          <p:cNvSpPr/>
          <p:nvPr/>
        </p:nvSpPr>
        <p:spPr>
          <a:xfrm>
            <a:off x="3961130" y="3292551"/>
            <a:ext cx="1082040" cy="2375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&lt;&lt;return&gt;&gt;</a:t>
            </a:r>
            <a:endParaRPr lang="zh-CN" altLang="en-US" sz="11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1AEA135-14C6-4C8D-BD8E-43DD19CC56C6}"/>
              </a:ext>
            </a:extLst>
          </p:cNvPr>
          <p:cNvSpPr/>
          <p:nvPr/>
        </p:nvSpPr>
        <p:spPr>
          <a:xfrm>
            <a:off x="7731760" y="3728719"/>
            <a:ext cx="213360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A61CAB7-B7BD-49AE-AC2C-74BD4AA690D6}"/>
              </a:ext>
            </a:extLst>
          </p:cNvPr>
          <p:cNvCxnSpPr>
            <a:cxnSpLocks/>
          </p:cNvCxnSpPr>
          <p:nvPr/>
        </p:nvCxnSpPr>
        <p:spPr>
          <a:xfrm>
            <a:off x="5694680" y="3746498"/>
            <a:ext cx="2016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1280FBC-B13A-4CCD-981F-D697691429A6}"/>
              </a:ext>
            </a:extLst>
          </p:cNvPr>
          <p:cNvCxnSpPr>
            <a:cxnSpLocks/>
          </p:cNvCxnSpPr>
          <p:nvPr/>
        </p:nvCxnSpPr>
        <p:spPr>
          <a:xfrm flipH="1">
            <a:off x="5694680" y="4549138"/>
            <a:ext cx="2016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24E3F67-ACCE-4B59-B19F-4396A7DB8362}"/>
              </a:ext>
            </a:extLst>
          </p:cNvPr>
          <p:cNvSpPr/>
          <p:nvPr/>
        </p:nvSpPr>
        <p:spPr>
          <a:xfrm>
            <a:off x="5759450" y="3825237"/>
            <a:ext cx="1945640" cy="1930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request data (data type, </a:t>
            </a:r>
            <a:r>
              <a:rPr lang="en-US" altLang="zh-CN" sz="1100" dirty="0" err="1"/>
              <a:t>freq</a:t>
            </a:r>
            <a:r>
              <a:rPr lang="en-US" altLang="zh-CN" sz="1100" dirty="0"/>
              <a:t>)</a:t>
            </a:r>
            <a:endParaRPr lang="zh-CN" altLang="en-US" sz="1100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856D1D4A-5840-4763-80BA-3CF0C6C1871E}"/>
              </a:ext>
            </a:extLst>
          </p:cNvPr>
          <p:cNvSpPr/>
          <p:nvPr/>
        </p:nvSpPr>
        <p:spPr>
          <a:xfrm>
            <a:off x="6225540" y="4263392"/>
            <a:ext cx="1082040" cy="2375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&lt;&lt;return&gt;&gt;</a:t>
            </a:r>
            <a:endParaRPr lang="zh-CN" altLang="en-US" sz="1100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9F9AC7A6-1BE2-40DD-8913-248CD047DB56}"/>
              </a:ext>
            </a:extLst>
          </p:cNvPr>
          <p:cNvSpPr/>
          <p:nvPr/>
        </p:nvSpPr>
        <p:spPr>
          <a:xfrm>
            <a:off x="2510790" y="4760564"/>
            <a:ext cx="741680" cy="493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Loop</a:t>
            </a:r>
          </a:p>
          <a:p>
            <a:pPr algn="ctr"/>
            <a:r>
              <a:rPr lang="zh-CN" altLang="en-US" sz="1100" dirty="0"/>
              <a:t>循环发送数据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9D0322D-F9B4-4293-9AA9-D4B0B2DDD273}"/>
              </a:ext>
            </a:extLst>
          </p:cNvPr>
          <p:cNvSpPr/>
          <p:nvPr/>
        </p:nvSpPr>
        <p:spPr>
          <a:xfrm>
            <a:off x="3230880" y="5567014"/>
            <a:ext cx="223520" cy="579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A1E7EDF-95B3-4150-A2DA-096F89594FC5}"/>
              </a:ext>
            </a:extLst>
          </p:cNvPr>
          <p:cNvSpPr/>
          <p:nvPr/>
        </p:nvSpPr>
        <p:spPr>
          <a:xfrm>
            <a:off x="5588000" y="5255257"/>
            <a:ext cx="223520" cy="579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7176AC5-D7C4-4B0D-A002-3ECAD2B96598}"/>
              </a:ext>
            </a:extLst>
          </p:cNvPr>
          <p:cNvSpPr/>
          <p:nvPr/>
        </p:nvSpPr>
        <p:spPr>
          <a:xfrm>
            <a:off x="7731760" y="5035521"/>
            <a:ext cx="223520" cy="579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74EFD89-8A3E-4C8C-926C-B3FD59FF5E90}"/>
              </a:ext>
            </a:extLst>
          </p:cNvPr>
          <p:cNvCxnSpPr>
            <a:cxnSpLocks/>
          </p:cNvCxnSpPr>
          <p:nvPr/>
        </p:nvCxnSpPr>
        <p:spPr>
          <a:xfrm flipH="1">
            <a:off x="5801360" y="5316217"/>
            <a:ext cx="191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E56CC02-FEFD-40D0-84D2-AAEFF44013B4}"/>
              </a:ext>
            </a:extLst>
          </p:cNvPr>
          <p:cNvCxnSpPr>
            <a:cxnSpLocks/>
          </p:cNvCxnSpPr>
          <p:nvPr/>
        </p:nvCxnSpPr>
        <p:spPr>
          <a:xfrm flipH="1" flipV="1">
            <a:off x="3454400" y="5605752"/>
            <a:ext cx="2133600" cy="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611B3F48-9B57-4EC9-A477-94C82078132B}"/>
              </a:ext>
            </a:extLst>
          </p:cNvPr>
          <p:cNvSpPr/>
          <p:nvPr/>
        </p:nvSpPr>
        <p:spPr>
          <a:xfrm>
            <a:off x="6248400" y="5016865"/>
            <a:ext cx="1082040" cy="2375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发送</a:t>
            </a:r>
            <a:r>
              <a:rPr lang="en-US" altLang="zh-CN" sz="1100" dirty="0"/>
              <a:t>node</a:t>
            </a:r>
            <a:r>
              <a:rPr lang="zh-CN" altLang="en-US" sz="1100" dirty="0"/>
              <a:t>数据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089FE230-C342-4BC0-BD1F-576999AC41C8}"/>
              </a:ext>
            </a:extLst>
          </p:cNvPr>
          <p:cNvSpPr/>
          <p:nvPr/>
        </p:nvSpPr>
        <p:spPr>
          <a:xfrm>
            <a:off x="4013201" y="5294554"/>
            <a:ext cx="1082040" cy="2375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发送</a:t>
            </a:r>
            <a:r>
              <a:rPr lang="en-US" altLang="zh-CN" sz="1100" dirty="0"/>
              <a:t>hub</a:t>
            </a:r>
            <a:r>
              <a:rPr lang="zh-CN" altLang="en-US" sz="1100" dirty="0"/>
              <a:t>数据</a:t>
            </a:r>
          </a:p>
        </p:txBody>
      </p:sp>
      <p:sp>
        <p:nvSpPr>
          <p:cNvPr id="50" name="乘号 49">
            <a:extLst>
              <a:ext uri="{FF2B5EF4-FFF2-40B4-BE49-F238E27FC236}">
                <a16:creationId xmlns:a16="http://schemas.microsoft.com/office/drawing/2014/main" id="{2A97F832-37C6-4D8D-8862-F01307C6A3BD}"/>
              </a:ext>
            </a:extLst>
          </p:cNvPr>
          <p:cNvSpPr/>
          <p:nvPr/>
        </p:nvSpPr>
        <p:spPr>
          <a:xfrm>
            <a:off x="3177539" y="6581778"/>
            <a:ext cx="320041" cy="26416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乘号 50">
            <a:extLst>
              <a:ext uri="{FF2B5EF4-FFF2-40B4-BE49-F238E27FC236}">
                <a16:creationId xmlns:a16="http://schemas.microsoft.com/office/drawing/2014/main" id="{EE34EAFF-2451-46AE-8E94-8E66590F3898}"/>
              </a:ext>
            </a:extLst>
          </p:cNvPr>
          <p:cNvSpPr/>
          <p:nvPr/>
        </p:nvSpPr>
        <p:spPr>
          <a:xfrm>
            <a:off x="5534659" y="6571618"/>
            <a:ext cx="320041" cy="26416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乘号 51">
            <a:extLst>
              <a:ext uri="{FF2B5EF4-FFF2-40B4-BE49-F238E27FC236}">
                <a16:creationId xmlns:a16="http://schemas.microsoft.com/office/drawing/2014/main" id="{0E6B623E-EEF0-4BAB-8F9F-0AEB7A2327A8}"/>
              </a:ext>
            </a:extLst>
          </p:cNvPr>
          <p:cNvSpPr/>
          <p:nvPr/>
        </p:nvSpPr>
        <p:spPr>
          <a:xfrm>
            <a:off x="7678419" y="6604000"/>
            <a:ext cx="320041" cy="26416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2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79</Words>
  <Application>Microsoft Office PowerPoint</Application>
  <PresentationFormat>宽屏</PresentationFormat>
  <Paragraphs>30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whlmh901010@163.com</dc:creator>
  <cp:lastModifiedBy>whlmh901010@163.com</cp:lastModifiedBy>
  <cp:revision>22</cp:revision>
  <dcterms:created xsi:type="dcterms:W3CDTF">2017-10-27T06:28:23Z</dcterms:created>
  <dcterms:modified xsi:type="dcterms:W3CDTF">2017-10-27T07:43:26Z</dcterms:modified>
</cp:coreProperties>
</file>