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alibaba/dubb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分布式消息队列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NSQ</a:t>
            </a:r>
            <a:r>
              <a:rPr lang="zh-CN" altLang="en-US" dirty="0"/>
              <a:t>原理与实践 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骆爽（</a:t>
            </a:r>
            <a:r>
              <a:rPr lang="en-US" altLang="zh-CN" dirty="0"/>
              <a:t>imluoshuang@gmail.com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11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长连接建立了，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定期向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发送心跳信号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nsqd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80" y="3717032"/>
            <a:ext cx="9429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" y="5589240"/>
            <a:ext cx="68103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8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消费者在生产者注册后的一次轮询中连接到了</a:t>
            </a:r>
            <a:r>
              <a:rPr lang="en-US" altLang="zh-CN" dirty="0" err="1" smtClean="0"/>
              <a:t>nsqd</a:t>
            </a:r>
            <a:endParaRPr lang="en-US" altLang="zh-CN" dirty="0" smtClean="0"/>
          </a:p>
          <a:p>
            <a:r>
              <a:rPr lang="zh-CN" altLang="en-US" dirty="0" smtClean="0"/>
              <a:t>随后依然保持轮询，使其能够尽快从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获知最新的生产者信息（新增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减少等）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观察消费者和</a:t>
            </a:r>
            <a:r>
              <a:rPr lang="en-US" altLang="zh-CN" dirty="0" err="1" smtClean="0"/>
              <a:t>nsqd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" y="3943350"/>
            <a:ext cx="93440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" y="5157192"/>
            <a:ext cx="94297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73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同样不再具体制定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实例，而是为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设置了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nsqadmin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21088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79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结束服务的情况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00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Nsqd</a:t>
            </a:r>
            <a:r>
              <a:rPr lang="zh-CN" altLang="en-US" dirty="0" smtClean="0"/>
              <a:t>实例退出时会从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解除注册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解除注册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47" y="3573016"/>
            <a:ext cx="9458326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2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消费者被动断开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690813"/>
            <a:ext cx="86677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75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消费者主动断开连接不会对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产生任何影响，只有之前连接到的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实例会得到通知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4" y="3933056"/>
            <a:ext cx="85915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96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Nsqlookupd</a:t>
            </a:r>
            <a:r>
              <a:rPr lang="zh-CN" altLang="en-US" dirty="0" smtClean="0"/>
              <a:t>的存在，使得生产者和消费者都不需要知道彼此的实际地址，仅需注册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查询的操作就可以相互建立连接，实现了生产者和消费者的解耦。</a:t>
            </a:r>
            <a:endParaRPr lang="en-US" altLang="zh-CN" dirty="0" smtClean="0"/>
          </a:p>
          <a:p>
            <a:r>
              <a:rPr lang="zh-CN" altLang="en-US" dirty="0" smtClean="0"/>
              <a:t>因此多个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实例可以对同一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进行处理，只要其中一个存活，生产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消费过程就可以继续，从而避免了单点故障。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8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Nsqlookupd</a:t>
            </a:r>
            <a:r>
              <a:rPr lang="zh-CN" altLang="en-US" dirty="0"/>
              <a:t>因此成为系统的核心，成为了新的可能的单点，但因其逻辑简单且负载较低、恢复无需任何配置参数，所以总体上降低了系统风险。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 err="1"/>
              <a:t>nsqd</a:t>
            </a:r>
            <a:r>
              <a:rPr lang="zh-CN" altLang="en-US" dirty="0"/>
              <a:t>实例和</a:t>
            </a:r>
            <a:r>
              <a:rPr lang="zh-CN" altLang="en-US" dirty="0" smtClean="0"/>
              <a:t>消费者程序都</a:t>
            </a:r>
            <a:r>
              <a:rPr lang="zh-CN" altLang="en-US" dirty="0"/>
              <a:t>可以同时连接到多个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，一个挂掉时，其他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依然能够提供全部服务。缺点是每个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和消费者启动时都要配置多个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的地址。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80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Nsqlookupd</a:t>
            </a:r>
            <a:r>
              <a:rPr lang="en-US" altLang="zh-CN" dirty="0" smtClean="0"/>
              <a:t> </a:t>
            </a:r>
            <a:r>
              <a:rPr lang="zh-CN" altLang="en-US" dirty="0" smtClean="0"/>
              <a:t>担负注册中心的作用</a:t>
            </a:r>
            <a:endParaRPr lang="en-US" altLang="zh-CN" dirty="0" smtClean="0"/>
          </a:p>
          <a:p>
            <a:r>
              <a:rPr lang="en-US" altLang="zh-CN" dirty="0" err="1" smtClean="0"/>
              <a:t>Nsqd</a:t>
            </a:r>
            <a:r>
              <a:rPr lang="zh-CN" altLang="en-US" dirty="0" smtClean="0"/>
              <a:t>服务通过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端口进行连接</a:t>
            </a:r>
            <a:endParaRPr lang="en-US" altLang="zh-CN" dirty="0" smtClean="0"/>
          </a:p>
          <a:p>
            <a:r>
              <a:rPr lang="en-US" altLang="zh-CN" dirty="0" smtClean="0"/>
              <a:t>Consumer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端口进行连接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NSQ</a:t>
            </a:r>
            <a:r>
              <a:rPr lang="zh-CN" altLang="en-US" dirty="0" smtClean="0"/>
              <a:t>解耦的架构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5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借用</a:t>
            </a:r>
            <a:r>
              <a:rPr lang="en-US" altLang="zh-CN" dirty="0" err="1" smtClean="0">
                <a:hlinkClick r:id="rId2"/>
              </a:rPr>
              <a:t>dubbo</a:t>
            </a:r>
            <a:r>
              <a:rPr lang="zh-CN" altLang="en-US" dirty="0" smtClean="0"/>
              <a:t>的架构图来展示</a:t>
            </a:r>
            <a:endParaRPr lang="en-US" altLang="zh-CN" dirty="0" smtClean="0"/>
          </a:p>
          <a:p>
            <a:r>
              <a:rPr lang="en-US" altLang="zh-CN" dirty="0" smtClean="0"/>
              <a:t>Registry – </a:t>
            </a:r>
            <a:r>
              <a:rPr lang="en-US" altLang="zh-CN" dirty="0" err="1" smtClean="0"/>
              <a:t>nsqlookupd</a:t>
            </a:r>
            <a:endParaRPr lang="en-US" altLang="zh-CN" dirty="0" smtClean="0"/>
          </a:p>
          <a:p>
            <a:r>
              <a:rPr lang="en-US" altLang="zh-CN" dirty="0" smtClean="0"/>
              <a:t>Consumer – consumer</a:t>
            </a:r>
          </a:p>
          <a:p>
            <a:r>
              <a:rPr lang="en-US" altLang="zh-CN" dirty="0" smtClean="0"/>
              <a:t>Provider – </a:t>
            </a:r>
            <a:r>
              <a:rPr lang="en-US" altLang="zh-CN" dirty="0" err="1" smtClean="0"/>
              <a:t>nsqd</a:t>
            </a:r>
            <a:endParaRPr lang="en-US" altLang="zh-CN" dirty="0" smtClean="0"/>
          </a:p>
          <a:p>
            <a:r>
              <a:rPr lang="en-US" altLang="zh-CN" dirty="0" smtClean="0"/>
              <a:t>Monitor – 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图解</a:t>
            </a:r>
            <a:endParaRPr lang="zh-CN" altLang="en-US" dirty="0"/>
          </a:p>
        </p:txBody>
      </p:sp>
      <p:pic>
        <p:nvPicPr>
          <p:cNvPr id="1026" name="Picture 2" descr="http://alibaba.github.io/dubbo-doc-static/dubbo-architecture.jpg-version=1&amp;modificationDate=133089287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29000"/>
            <a:ext cx="475252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7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启动服务的流程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1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默认监听在</a:t>
            </a:r>
            <a:r>
              <a:rPr lang="en-US" altLang="zh-CN" dirty="0" smtClean="0"/>
              <a:t>4160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4161</a:t>
            </a:r>
            <a:r>
              <a:rPr lang="zh-CN" altLang="en-US" dirty="0" smtClean="0"/>
              <a:t>两个端口上，分别提供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在没有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实例连接上来之前，没有其他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nsqlookupd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5" y="4437112"/>
            <a:ext cx="8460915" cy="121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95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一般来说，应该生产者先于消费者启动</a:t>
            </a:r>
            <a:endParaRPr lang="en-US" altLang="zh-CN" dirty="0" smtClean="0"/>
          </a:p>
          <a:p>
            <a:r>
              <a:rPr lang="zh-CN" altLang="en-US" dirty="0" smtClean="0"/>
              <a:t>如果不然，则消费者或得到</a:t>
            </a:r>
            <a:r>
              <a:rPr lang="en-US" altLang="zh-CN" dirty="0" smtClean="0"/>
              <a:t>TOPIC_NOT_FOUND</a:t>
            </a:r>
            <a:r>
              <a:rPr lang="zh-CN" altLang="en-US" dirty="0" smtClean="0"/>
              <a:t>并过段时间重试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消费者先于生产者连接的情况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" y="4464918"/>
            <a:ext cx="94011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Nsqd</a:t>
            </a:r>
            <a:r>
              <a:rPr lang="zh-CN" altLang="en-US" dirty="0" smtClean="0"/>
              <a:t>有许多条启动配置项，之前我们仅使用了</a:t>
            </a:r>
            <a:r>
              <a:rPr lang="en-US" altLang="zh-CN" dirty="0" smtClean="0"/>
              <a:t>data-path</a:t>
            </a:r>
            <a:r>
              <a:rPr lang="zh-CN" altLang="en-US" dirty="0" smtClean="0"/>
              <a:t>来指定数据文件的存储位置，现在我们如下启动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启动生产者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9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启动生产者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87" y="2204864"/>
            <a:ext cx="94583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0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lookupd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-address</a:t>
            </a:r>
            <a:r>
              <a:rPr lang="zh-CN" altLang="en-US" dirty="0" smtClean="0"/>
              <a:t>很容易理解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broadcast-address</a:t>
            </a:r>
            <a:r>
              <a:rPr lang="zh-CN" altLang="en-US" dirty="0" smtClean="0"/>
              <a:t>指的是向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注册的提供服务的地址，如果不提供，则默认使用</a:t>
            </a:r>
            <a:r>
              <a:rPr lang="en-US" altLang="zh-CN" dirty="0" smtClean="0"/>
              <a:t>hostname</a:t>
            </a:r>
          </a:p>
          <a:p>
            <a:r>
              <a:rPr lang="zh-CN" altLang="en-US" dirty="0" smtClean="0"/>
              <a:t>在生产环境中，我们一般不使用</a:t>
            </a:r>
            <a:r>
              <a:rPr lang="en-US" altLang="zh-CN" dirty="0" smtClean="0"/>
              <a:t>hostname</a:t>
            </a:r>
            <a:r>
              <a:rPr lang="zh-CN" altLang="en-US" dirty="0" smtClean="0"/>
              <a:t>来定位服务器，因此提供该机器的内网</a:t>
            </a:r>
            <a:r>
              <a:rPr lang="en-US" altLang="zh-CN" dirty="0" smtClean="0"/>
              <a:t>/</a:t>
            </a:r>
            <a:r>
              <a:rPr lang="zh-CN" altLang="en-US" dirty="0" smtClean="0"/>
              <a:t>外网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是合适的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启动生产者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8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487</Words>
  <Application>Microsoft Office PowerPoint</Application>
  <PresentationFormat>全屏显示(4:3)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波形</vt:lpstr>
      <vt:lpstr>分布式消息队列</vt:lpstr>
      <vt:lpstr>NSQ解耦的架构</vt:lpstr>
      <vt:lpstr>图解</vt:lpstr>
      <vt:lpstr>启动服务的流程</vt:lpstr>
      <vt:lpstr>启动nsqlookupd</vt:lpstr>
      <vt:lpstr>消费者先于生产者连接的情况</vt:lpstr>
      <vt:lpstr>启动生产者</vt:lpstr>
      <vt:lpstr>启动生产者</vt:lpstr>
      <vt:lpstr>启动生产者</vt:lpstr>
      <vt:lpstr>观察nsqlookupd和nsqd</vt:lpstr>
      <vt:lpstr>观察消费者和nsqd</vt:lpstr>
      <vt:lpstr>启动nsqadmin</vt:lpstr>
      <vt:lpstr>结束服务的情况</vt:lpstr>
      <vt:lpstr>从nsqlookupd解除注册</vt:lpstr>
      <vt:lpstr>消费者被动断开nsqd连接</vt:lpstr>
      <vt:lpstr>其他</vt:lpstr>
      <vt:lpstr>结论</vt:lpstr>
      <vt:lpstr>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分布式消息队列</dc:title>
  <dc:creator>Windows 用户</dc:creator>
  <cp:lastModifiedBy>Windows 用户</cp:lastModifiedBy>
  <cp:revision>7</cp:revision>
  <dcterms:created xsi:type="dcterms:W3CDTF">2014-11-03T08:02:29Z</dcterms:created>
  <dcterms:modified xsi:type="dcterms:W3CDTF">2014-11-03T09:20:18Z</dcterms:modified>
</cp:coreProperties>
</file>