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6" r:id="rId14"/>
    <p:sldId id="267" r:id="rId15"/>
    <p:sldId id="270" r:id="rId16"/>
    <p:sldId id="271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50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CAA9F-D8A0-4531-AC8A-C2ACB02DA5BE}" type="datetimeFigureOut">
              <a:rPr lang="zh-CN" altLang="en-US" smtClean="0"/>
              <a:t>2014/11/3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8BD-23D2-48FD-B48D-D5812CA66C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CAA9F-D8A0-4531-AC8A-C2ACB02DA5BE}" type="datetimeFigureOut">
              <a:rPr lang="zh-CN" altLang="en-US" smtClean="0"/>
              <a:t>2014/11/3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8BD-23D2-48FD-B48D-D5812CA66C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CAA9F-D8A0-4531-AC8A-C2ACB02DA5BE}" type="datetimeFigureOut">
              <a:rPr lang="zh-CN" altLang="en-US" smtClean="0"/>
              <a:t>2014/11/3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8BD-23D2-48FD-B48D-D5812CA66C2F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CAA9F-D8A0-4531-AC8A-C2ACB02DA5BE}" type="datetimeFigureOut">
              <a:rPr lang="zh-CN" altLang="en-US" smtClean="0"/>
              <a:t>2014/11/3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8BD-23D2-48FD-B48D-D5812CA66C2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CAA9F-D8A0-4531-AC8A-C2ACB02DA5BE}" type="datetimeFigureOut">
              <a:rPr lang="zh-CN" altLang="en-US" smtClean="0"/>
              <a:t>2014/11/3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8BD-23D2-48FD-B48D-D5812CA66C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CAA9F-D8A0-4531-AC8A-C2ACB02DA5BE}" type="datetimeFigureOut">
              <a:rPr lang="zh-CN" altLang="en-US" smtClean="0"/>
              <a:t>2014/11/3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8BD-23D2-48FD-B48D-D5812CA66C2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CAA9F-D8A0-4531-AC8A-C2ACB02DA5BE}" type="datetimeFigureOut">
              <a:rPr lang="zh-CN" altLang="en-US" smtClean="0"/>
              <a:t>2014/11/3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8BD-23D2-48FD-B48D-D5812CA66C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CAA9F-D8A0-4531-AC8A-C2ACB02DA5BE}" type="datetimeFigureOut">
              <a:rPr lang="zh-CN" altLang="en-US" smtClean="0"/>
              <a:t>2014/11/3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8BD-23D2-48FD-B48D-D5812CA66C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CAA9F-D8A0-4531-AC8A-C2ACB02DA5BE}" type="datetimeFigureOut">
              <a:rPr lang="zh-CN" altLang="en-US" smtClean="0"/>
              <a:t>2014/11/3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8BD-23D2-48FD-B48D-D5812CA66C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CAA9F-D8A0-4531-AC8A-C2ACB02DA5BE}" type="datetimeFigureOut">
              <a:rPr lang="zh-CN" altLang="en-US" smtClean="0"/>
              <a:t>2014/11/3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8BD-23D2-48FD-B48D-D5812CA66C2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CAA9F-D8A0-4531-AC8A-C2ACB02DA5BE}" type="datetimeFigureOut">
              <a:rPr lang="zh-CN" altLang="en-US" smtClean="0"/>
              <a:t>2014/11/3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8BD-23D2-48FD-B48D-D5812CA66C2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1DCAA9F-D8A0-4531-AC8A-C2ACB02DA5BE}" type="datetimeFigureOut">
              <a:rPr lang="zh-CN" altLang="en-US" smtClean="0"/>
              <a:t>2014/11/3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214468BD-23D2-48FD-B48D-D5812CA66C2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分布式消息队列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NSQ</a:t>
            </a:r>
            <a:r>
              <a:rPr lang="zh-CN" altLang="en-US" dirty="0"/>
              <a:t>原理与实践 </a:t>
            </a:r>
            <a:r>
              <a:rPr lang="en-US" altLang="zh-CN" dirty="0" smtClean="0"/>
              <a:t>2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骆爽（</a:t>
            </a:r>
            <a:r>
              <a:rPr lang="en-US" altLang="zh-CN" dirty="0"/>
              <a:t>imluoshuang@gmail.com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30113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消费者在生产者注册后的一次轮询中连接到了</a:t>
            </a:r>
            <a:r>
              <a:rPr lang="en-US" altLang="zh-CN" dirty="0" err="1" smtClean="0"/>
              <a:t>nsqd</a:t>
            </a:r>
            <a:endParaRPr lang="en-US" altLang="zh-CN" dirty="0" smtClean="0"/>
          </a:p>
          <a:p>
            <a:r>
              <a:rPr lang="zh-CN" altLang="en-US" dirty="0" smtClean="0"/>
              <a:t>随后依然保持轮询，使其能够尽快从</a:t>
            </a:r>
            <a:r>
              <a:rPr lang="en-US" altLang="zh-CN" dirty="0" err="1" smtClean="0"/>
              <a:t>nsqlookupd</a:t>
            </a:r>
            <a:r>
              <a:rPr lang="zh-CN" altLang="en-US" dirty="0" smtClean="0"/>
              <a:t>获知最新的生产者信息（新增</a:t>
            </a:r>
            <a:r>
              <a:rPr lang="en-US" altLang="zh-CN" dirty="0" smtClean="0"/>
              <a:t>/</a:t>
            </a:r>
            <a:r>
              <a:rPr lang="zh-CN" altLang="en-US" dirty="0" smtClean="0"/>
              <a:t>减少等）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观察消费者和</a:t>
            </a:r>
            <a:r>
              <a:rPr lang="en-US" altLang="zh-CN" dirty="0" err="1" smtClean="0"/>
              <a:t>nsqd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6" y="3943350"/>
            <a:ext cx="9344025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4" y="5157192"/>
            <a:ext cx="942975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4736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同样不再具体制定</a:t>
            </a:r>
            <a:r>
              <a:rPr lang="en-US" altLang="zh-CN" dirty="0" err="1" smtClean="0"/>
              <a:t>nsqd</a:t>
            </a:r>
            <a:r>
              <a:rPr lang="zh-CN" altLang="en-US" dirty="0" smtClean="0"/>
              <a:t>实例，而是为</a:t>
            </a:r>
            <a:r>
              <a:rPr lang="en-US" altLang="zh-CN" dirty="0" err="1" smtClean="0"/>
              <a:t>nsqadmin</a:t>
            </a:r>
            <a:r>
              <a:rPr lang="zh-CN" altLang="en-US" dirty="0" smtClean="0"/>
              <a:t>设置了</a:t>
            </a:r>
            <a:r>
              <a:rPr lang="en-US" altLang="zh-CN" dirty="0" err="1" smtClean="0"/>
              <a:t>nsqlookupd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启动</a:t>
            </a:r>
            <a:r>
              <a:rPr lang="en-US" altLang="zh-CN" dirty="0" err="1" smtClean="0"/>
              <a:t>nsqadmin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221088"/>
            <a:ext cx="8077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0792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结束服务的情况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2006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Nsqd</a:t>
            </a:r>
            <a:r>
              <a:rPr lang="zh-CN" altLang="en-US" dirty="0" smtClean="0"/>
              <a:t>实例退出时会从</a:t>
            </a:r>
            <a:r>
              <a:rPr lang="en-US" altLang="zh-CN" dirty="0" err="1" smtClean="0"/>
              <a:t>nsqlookupd</a:t>
            </a:r>
            <a:r>
              <a:rPr lang="zh-CN" altLang="en-US" dirty="0" smtClean="0"/>
              <a:t>解除注册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err="1" smtClean="0"/>
              <a:t>nsqlookupd</a:t>
            </a:r>
            <a:r>
              <a:rPr lang="zh-CN" altLang="en-US" dirty="0" smtClean="0"/>
              <a:t>解除注册</a:t>
            </a:r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847" y="3573016"/>
            <a:ext cx="9458326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726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消费者被动断开</a:t>
            </a:r>
            <a:r>
              <a:rPr lang="en-US" altLang="zh-CN" dirty="0" err="1" smtClean="0"/>
              <a:t>nsqd</a:t>
            </a:r>
            <a:r>
              <a:rPr lang="zh-CN" altLang="en-US" dirty="0" smtClean="0"/>
              <a:t>连接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2690813"/>
            <a:ext cx="8667750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4757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消费者主动断开连接不会对</a:t>
            </a:r>
            <a:r>
              <a:rPr lang="en-US" altLang="zh-CN" dirty="0" err="1" smtClean="0"/>
              <a:t>nsqlookupd</a:t>
            </a:r>
            <a:r>
              <a:rPr lang="zh-CN" altLang="en-US" dirty="0" smtClean="0"/>
              <a:t>产生任何影响，只有之前连接到的</a:t>
            </a:r>
            <a:r>
              <a:rPr lang="en-US" altLang="zh-CN" dirty="0" err="1" smtClean="0"/>
              <a:t>nsqd</a:t>
            </a:r>
            <a:r>
              <a:rPr lang="zh-CN" altLang="en-US" dirty="0" smtClean="0"/>
              <a:t>实例会得到通知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84" y="3933056"/>
            <a:ext cx="859155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7965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Nsqlookupd</a:t>
            </a:r>
            <a:r>
              <a:rPr lang="zh-CN" altLang="en-US" dirty="0" smtClean="0"/>
              <a:t>的存在，使得生产者和消费者都不需要知道彼此的实际地址，仅需注册</a:t>
            </a:r>
            <a:r>
              <a:rPr lang="en-US" altLang="zh-CN" dirty="0" smtClean="0"/>
              <a:t>/</a:t>
            </a:r>
            <a:r>
              <a:rPr lang="zh-CN" altLang="en-US" dirty="0" smtClean="0"/>
              <a:t>查询的操作就可以相互建立连接，实现了生产者和消费者的解耦。</a:t>
            </a:r>
            <a:endParaRPr lang="en-US" altLang="zh-CN" dirty="0" smtClean="0"/>
          </a:p>
          <a:p>
            <a:r>
              <a:rPr lang="zh-CN" altLang="en-US" dirty="0" smtClean="0"/>
              <a:t>因此多个</a:t>
            </a:r>
            <a:r>
              <a:rPr lang="en-US" altLang="zh-CN" dirty="0" err="1" smtClean="0"/>
              <a:t>nsqd</a:t>
            </a:r>
            <a:r>
              <a:rPr lang="zh-CN" altLang="en-US" dirty="0" smtClean="0"/>
              <a:t>实例可以对同一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进行处理，只要其中一个存活，生产</a:t>
            </a:r>
            <a:r>
              <a:rPr lang="en-US" altLang="zh-CN" dirty="0" smtClean="0"/>
              <a:t>-</a:t>
            </a:r>
            <a:r>
              <a:rPr lang="zh-CN" altLang="en-US" dirty="0" smtClean="0"/>
              <a:t>消费过程就可以继续，从而避免了单点故障。</a:t>
            </a:r>
            <a:endParaRPr lang="en-US" altLang="zh-CN" dirty="0" smtClean="0"/>
          </a:p>
          <a:p>
            <a:r>
              <a:rPr lang="en-US" altLang="zh-CN" dirty="0" err="1" smtClean="0"/>
              <a:t>Nsqlookupd</a:t>
            </a:r>
            <a:r>
              <a:rPr lang="zh-CN" altLang="en-US" dirty="0" smtClean="0"/>
              <a:t>因此成为系统的核心，成为了新的可能的单点，但因其逻辑简单且负载较低、恢复无需任何配置参数，所以总体上降低了系统风险。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6384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Nsqlookupd</a:t>
            </a:r>
            <a:r>
              <a:rPr lang="en-US" altLang="zh-CN" dirty="0" smtClean="0"/>
              <a:t> </a:t>
            </a:r>
            <a:r>
              <a:rPr lang="zh-CN" altLang="en-US" dirty="0" smtClean="0"/>
              <a:t>担负注册中心的作用</a:t>
            </a:r>
            <a:endParaRPr lang="en-US" altLang="zh-CN" dirty="0" smtClean="0"/>
          </a:p>
          <a:p>
            <a:r>
              <a:rPr lang="en-US" altLang="zh-CN" dirty="0" err="1" smtClean="0"/>
              <a:t>Nsqd</a:t>
            </a:r>
            <a:r>
              <a:rPr lang="zh-CN" altLang="en-US" dirty="0" smtClean="0"/>
              <a:t>服务通过</a:t>
            </a:r>
            <a:r>
              <a:rPr lang="en-US" altLang="zh-CN" dirty="0" err="1" smtClean="0"/>
              <a:t>nsqlookupd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TCP</a:t>
            </a:r>
            <a:r>
              <a:rPr lang="zh-CN" altLang="en-US" dirty="0" smtClean="0"/>
              <a:t>端口进行连接</a:t>
            </a:r>
            <a:endParaRPr lang="en-US" altLang="zh-CN" dirty="0" smtClean="0"/>
          </a:p>
          <a:p>
            <a:r>
              <a:rPr lang="en-US" altLang="zh-CN" dirty="0" smtClean="0"/>
              <a:t>Consumer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nsqadmin</a:t>
            </a:r>
            <a:r>
              <a:rPr lang="zh-CN" altLang="en-US" dirty="0" smtClean="0"/>
              <a:t>通过</a:t>
            </a:r>
            <a:r>
              <a:rPr lang="en-US" altLang="zh-CN" dirty="0" err="1" smtClean="0"/>
              <a:t>nsqlookupd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端口进行连接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NSQ</a:t>
            </a:r>
            <a:r>
              <a:rPr lang="zh-CN" altLang="en-US" dirty="0" smtClean="0"/>
              <a:t>解耦的架构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0508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启动服务的流程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113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默认监听在</a:t>
            </a:r>
            <a:r>
              <a:rPr lang="en-US" altLang="zh-CN" dirty="0" smtClean="0"/>
              <a:t>4160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4161</a:t>
            </a:r>
            <a:r>
              <a:rPr lang="zh-CN" altLang="en-US" dirty="0" smtClean="0"/>
              <a:t>两个端口上，分别提供</a:t>
            </a:r>
            <a:r>
              <a:rPr lang="en-US" altLang="zh-CN" dirty="0" smtClean="0"/>
              <a:t>TCP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r>
              <a:rPr lang="zh-CN" altLang="en-US" dirty="0" smtClean="0"/>
              <a:t>在没有</a:t>
            </a:r>
            <a:r>
              <a:rPr lang="en-US" altLang="zh-CN" dirty="0" err="1" smtClean="0"/>
              <a:t>nsqd</a:t>
            </a:r>
            <a:r>
              <a:rPr lang="zh-CN" altLang="en-US" dirty="0" smtClean="0"/>
              <a:t>实例连接上来之前，没有其他</a:t>
            </a:r>
            <a:r>
              <a:rPr lang="en-US" altLang="zh-CN" dirty="0" smtClean="0"/>
              <a:t>log</a:t>
            </a:r>
            <a:r>
              <a:rPr lang="zh-CN" altLang="en-US" dirty="0" smtClean="0"/>
              <a:t>输出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启动</a:t>
            </a:r>
            <a:r>
              <a:rPr lang="en-US" altLang="zh-CN" dirty="0" err="1" smtClean="0"/>
              <a:t>nsqlookupd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85" y="4437112"/>
            <a:ext cx="8460915" cy="1215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5954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一般来说，应该生产者先于消费者启动</a:t>
            </a:r>
            <a:endParaRPr lang="en-US" altLang="zh-CN" dirty="0" smtClean="0"/>
          </a:p>
          <a:p>
            <a:r>
              <a:rPr lang="zh-CN" altLang="en-US" dirty="0" smtClean="0"/>
              <a:t>如果不然，则消费者或得到</a:t>
            </a:r>
            <a:r>
              <a:rPr lang="en-US" altLang="zh-CN" dirty="0" smtClean="0"/>
              <a:t>TOPIC_NOT_FOUND</a:t>
            </a:r>
            <a:r>
              <a:rPr lang="zh-CN" altLang="en-US" dirty="0" smtClean="0"/>
              <a:t>并过段时间重试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消费者先于生产者连接的情况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0" y="4464918"/>
            <a:ext cx="940117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052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Nsqd</a:t>
            </a:r>
            <a:r>
              <a:rPr lang="zh-CN" altLang="en-US" dirty="0" smtClean="0"/>
              <a:t>有许多条启动配置项，之前我们仅使用了</a:t>
            </a:r>
            <a:r>
              <a:rPr lang="en-US" altLang="zh-CN" dirty="0" smtClean="0"/>
              <a:t>data-path</a:t>
            </a:r>
            <a:r>
              <a:rPr lang="zh-CN" altLang="en-US" dirty="0" smtClean="0"/>
              <a:t>来指定数据文件的存储位置，现在我们如下启动</a:t>
            </a:r>
            <a:r>
              <a:rPr lang="en-US" altLang="zh-CN" dirty="0" err="1" smtClean="0"/>
              <a:t>nsqd</a:t>
            </a:r>
            <a:r>
              <a:rPr lang="zh-CN" altLang="en-US" dirty="0" smtClean="0"/>
              <a:t>实例。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启动生产者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691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启动生产者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387" y="2204864"/>
            <a:ext cx="945832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1009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其中</a:t>
            </a:r>
            <a:r>
              <a:rPr lang="en-US" altLang="zh-CN" dirty="0" err="1" smtClean="0"/>
              <a:t>lookupd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tcp</a:t>
            </a:r>
            <a:r>
              <a:rPr lang="en-US" altLang="zh-CN" dirty="0" smtClean="0"/>
              <a:t>-address</a:t>
            </a:r>
            <a:r>
              <a:rPr lang="zh-CN" altLang="en-US" dirty="0" smtClean="0"/>
              <a:t>很容易理解</a:t>
            </a:r>
            <a:endParaRPr lang="en-US" altLang="zh-CN" dirty="0" smtClean="0"/>
          </a:p>
          <a:p>
            <a:r>
              <a:rPr lang="zh-CN" altLang="en-US" dirty="0" smtClean="0"/>
              <a:t>而</a:t>
            </a:r>
            <a:r>
              <a:rPr lang="en-US" altLang="zh-CN" dirty="0" smtClean="0"/>
              <a:t>broadcast-address</a:t>
            </a:r>
            <a:r>
              <a:rPr lang="zh-CN" altLang="en-US" dirty="0" smtClean="0"/>
              <a:t>指的是向</a:t>
            </a:r>
            <a:r>
              <a:rPr lang="en-US" altLang="zh-CN" dirty="0" err="1" smtClean="0"/>
              <a:t>nsqlookupd</a:t>
            </a:r>
            <a:r>
              <a:rPr lang="zh-CN" altLang="en-US" dirty="0" smtClean="0"/>
              <a:t>注册的提供服务的地址，如果不提供，则默认使用</a:t>
            </a:r>
            <a:r>
              <a:rPr lang="en-US" altLang="zh-CN" dirty="0" smtClean="0"/>
              <a:t>hostname</a:t>
            </a:r>
          </a:p>
          <a:p>
            <a:r>
              <a:rPr lang="zh-CN" altLang="en-US" dirty="0" smtClean="0"/>
              <a:t>在生产环境中，我们一般不使用</a:t>
            </a:r>
            <a:r>
              <a:rPr lang="en-US" altLang="zh-CN" dirty="0" smtClean="0"/>
              <a:t>hostname</a:t>
            </a:r>
            <a:r>
              <a:rPr lang="zh-CN" altLang="en-US" dirty="0" smtClean="0"/>
              <a:t>来定位服务器，因此提供该机器的内网</a:t>
            </a:r>
            <a:r>
              <a:rPr lang="en-US" altLang="zh-CN" dirty="0" smtClean="0"/>
              <a:t>/</a:t>
            </a:r>
            <a:r>
              <a:rPr lang="zh-CN" altLang="en-US" dirty="0" smtClean="0"/>
              <a:t>外网</a:t>
            </a:r>
            <a:r>
              <a:rPr lang="en-US" altLang="zh-CN" dirty="0" smtClean="0"/>
              <a:t>IP</a:t>
            </a:r>
            <a:r>
              <a:rPr lang="zh-CN" altLang="en-US" dirty="0" smtClean="0"/>
              <a:t>是合适的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启动生产者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4982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长连接建立了，</a:t>
            </a:r>
            <a:r>
              <a:rPr lang="en-US" altLang="zh-CN" dirty="0" err="1" smtClean="0"/>
              <a:t>nsqd</a:t>
            </a:r>
            <a:r>
              <a:rPr lang="zh-CN" altLang="en-US" dirty="0" smtClean="0"/>
              <a:t>定期向</a:t>
            </a:r>
            <a:r>
              <a:rPr lang="en-US" altLang="zh-CN" dirty="0" err="1" smtClean="0"/>
              <a:t>nsqlookupd</a:t>
            </a:r>
            <a:r>
              <a:rPr lang="zh-CN" altLang="en-US" dirty="0" smtClean="0"/>
              <a:t>发送心跳信号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观察</a:t>
            </a:r>
            <a:r>
              <a:rPr lang="en-US" altLang="zh-CN" dirty="0" err="1" smtClean="0"/>
              <a:t>nsqlookupd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nsqd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80" y="3717032"/>
            <a:ext cx="942975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5" y="5589240"/>
            <a:ext cx="681037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29893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35</TotalTime>
  <Words>419</Words>
  <Application>Microsoft Office PowerPoint</Application>
  <PresentationFormat>全屏显示(4:3)</PresentationFormat>
  <Paragraphs>39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波形</vt:lpstr>
      <vt:lpstr>分布式消息队列</vt:lpstr>
      <vt:lpstr>NSQ解耦的架构</vt:lpstr>
      <vt:lpstr>启动服务的流程</vt:lpstr>
      <vt:lpstr>启动nsqlookupd</vt:lpstr>
      <vt:lpstr>消费者先于生产者连接的情况</vt:lpstr>
      <vt:lpstr>启动生产者</vt:lpstr>
      <vt:lpstr>启动生产者</vt:lpstr>
      <vt:lpstr>启动生产者</vt:lpstr>
      <vt:lpstr>观察nsqlookupd和nsqd</vt:lpstr>
      <vt:lpstr>观察消费者和nsqd</vt:lpstr>
      <vt:lpstr>启动nsqadmin</vt:lpstr>
      <vt:lpstr>结束服务的情况</vt:lpstr>
      <vt:lpstr>从nsqlookupd解除注册</vt:lpstr>
      <vt:lpstr>消费者被动断开nsqd连接</vt:lpstr>
      <vt:lpstr>其他</vt:lpstr>
      <vt:lpstr>结论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分布式消息队列</dc:title>
  <dc:creator>Windows 用户</dc:creator>
  <cp:lastModifiedBy>Windows 用户</cp:lastModifiedBy>
  <cp:revision>5</cp:revision>
  <dcterms:created xsi:type="dcterms:W3CDTF">2014-11-03T08:02:29Z</dcterms:created>
  <dcterms:modified xsi:type="dcterms:W3CDTF">2014-11-03T08:38:20Z</dcterms:modified>
</cp:coreProperties>
</file>