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4" r:id="rId30"/>
    <p:sldId id="28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6" r:id="rId42"/>
    <p:sldId id="295" r:id="rId43"/>
    <p:sldId id="297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378" autoAdjust="0"/>
  </p:normalViewPr>
  <p:slideViewPr>
    <p:cSldViewPr>
      <p:cViewPr varScale="1">
        <p:scale>
          <a:sx n="72" d="100"/>
          <a:sy n="72" d="100"/>
        </p:scale>
        <p:origin x="-27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6384-3661-4C17-BD11-41EFBDEF21B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707CB-E13B-4FF7-9C43-F56C4E0F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0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解耦：两边的处理过程都要实现这一接口。这允许你独立的扩展或修改两边的处理过程，只要确保它们遵守同样的接口约束。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冗余：范式确保消息在处理成功之前不会丢失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扩展性：可以独立的增加或减少生产者和消费者的数目，或增加消息处理的类型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避免单点：多个消费者共存，当部分失效时扔保证消息能被其他消费者消费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异步通信：最直觉的用法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根据消费者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的处理速度，可以判断一些瓶颈问题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5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Heartbeat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存活，没有收到</a:t>
            </a:r>
            <a:r>
              <a:rPr lang="en-US" altLang="zh-CN" dirty="0" smtClean="0"/>
              <a:t>FIN</a:t>
            </a:r>
            <a:r>
              <a:rPr lang="zh-CN" altLang="en-US" dirty="0" smtClean="0"/>
              <a:t>的消息不会被移出队列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6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有意思的多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9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07CB-E13B-4FF7-9C43-F56C4E0F25C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32348BB-8BDF-45DB-BBF9-437DA303B00D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1F9CA28-C7F4-49E6-AD26-10BD4D02C8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on.com/diagraming/542234900cf231be2b3864f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luo/nsq_with_note" TargetMode="External"/><Relationship Id="rId2" Type="http://schemas.openxmlformats.org/officeDocument/2006/relationships/hyperlink" Target="http://www.processon.com/view/link/541198050cf28bc1e0c6539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nsq.io/overview/internals.html" TargetMode="External"/><Relationship Id="rId2" Type="http://schemas.openxmlformats.org/officeDocument/2006/relationships/hyperlink" Target="https://github.com/bitly/ns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原理与实现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骆爽（</a:t>
            </a:r>
            <a:r>
              <a:rPr lang="en-US" altLang="zh-CN" dirty="0" smtClean="0"/>
              <a:t>imluoshuang@gmail.com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57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0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nsqd</a:t>
            </a:r>
            <a:r>
              <a:rPr lang="en-US" altLang="zh-CN" dirty="0"/>
              <a:t> </a:t>
            </a:r>
            <a:r>
              <a:rPr lang="zh-CN" altLang="en-US" dirty="0"/>
              <a:t>消息队列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nsqd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消息队列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379121" cy="20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nsqadmin</a:t>
            </a:r>
            <a:r>
              <a:rPr lang="zh-CN" altLang="en-US" dirty="0"/>
              <a:t>，用来观察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4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，用来观察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81323"/>
            <a:ext cx="8721882" cy="13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生产一条消息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返回了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，表示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收到了这条数据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生产一条消息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68960"/>
            <a:ext cx="8856984" cy="66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04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不启动消费者，观察一下消息队列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6" y="2132856"/>
            <a:ext cx="8982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877767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38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8" y="2132856"/>
            <a:ext cx="8486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48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我们看到</a:t>
            </a:r>
            <a:r>
              <a:rPr lang="en-US" altLang="zh-CN" dirty="0" smtClean="0"/>
              <a:t>topic</a:t>
            </a:r>
            <a:r>
              <a:rPr lang="zh-CN" altLang="en-US" dirty="0"/>
              <a:t>自动建立了，内存队列中有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现在这个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下面没有任何的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建立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图还可以看出，多个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的实例可以接收同一个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，这里我们仅有一个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的服务端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9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扩展性：生产者、消费者自由增减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避免单点故障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异步通信</a:t>
            </a:r>
            <a:endParaRPr lang="en-US" altLang="zh-CN" dirty="0" smtClean="0"/>
          </a:p>
          <a:p>
            <a:r>
              <a:rPr lang="zh-CN" altLang="en-US" dirty="0"/>
              <a:t>缓冲</a:t>
            </a:r>
            <a:endParaRPr lang="en-US" altLang="zh-CN" dirty="0" smtClean="0"/>
          </a:p>
          <a:p>
            <a:r>
              <a:rPr lang="zh-CN" altLang="en-US" dirty="0" smtClean="0"/>
              <a:t>频率性能统计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为什么使用消息队列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3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启动消费者开始消费消息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6" y="3701158"/>
            <a:ext cx="136815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06801" y="3701158"/>
            <a:ext cx="2376264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06869" y="3701158"/>
            <a:ext cx="1188132" cy="10801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339752" y="402516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012160" y="4025194"/>
            <a:ext cx="720080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70176" y="5033276"/>
            <a:ext cx="2049514" cy="5369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7687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err="1" smtClean="0"/>
              <a:t>nsq</a:t>
            </a:r>
            <a:r>
              <a:rPr lang="zh-CN" altLang="en-US" dirty="0" smtClean="0"/>
              <a:t>官方给出的一个消费者实例程序，可以从消息队列指定的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中消费消息。</a:t>
            </a:r>
            <a:endParaRPr lang="en-US" altLang="zh-CN" dirty="0" smtClean="0"/>
          </a:p>
          <a:p>
            <a:r>
              <a:rPr lang="zh-CN" altLang="en-US" dirty="0" smtClean="0"/>
              <a:t>我们必须提供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的名称，一个消费者线程必须从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下面具体的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中消费消息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nsq</a:t>
            </a:r>
            <a:r>
              <a:rPr lang="en-US" altLang="zh-CN" dirty="0" err="1" smtClean="0"/>
              <a:t>_tail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15945"/>
            <a:ext cx="7056784" cy="262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00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nsq_tail</a:t>
            </a:r>
            <a:r>
              <a:rPr lang="zh-CN" altLang="en-US" dirty="0" smtClean="0"/>
              <a:t>，指定了刚才的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名称“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名称为“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可以看到立刻收到了刚才发送的消息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启动消费者开始消费消息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" y="4293096"/>
            <a:ext cx="8402172" cy="99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5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消费者作为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连接上了，首先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了自身</a:t>
            </a:r>
            <a:endParaRPr lang="en-US" altLang="zh-CN" dirty="0" smtClean="0"/>
          </a:p>
          <a:p>
            <a:r>
              <a:rPr lang="zh-CN" altLang="en-US" dirty="0" smtClean="0"/>
              <a:t>根据我们提供的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名称，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不存在，因此新建了</a:t>
            </a:r>
            <a:r>
              <a:rPr lang="en-US" altLang="zh-CN" dirty="0" smtClean="0"/>
              <a:t>tail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topic/channel</a:t>
            </a:r>
            <a:r>
              <a:rPr lang="zh-CN" altLang="en-US" dirty="0" smtClean="0"/>
              <a:t>有变动时，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的数据会自动持久化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20838"/>
            <a:ext cx="11066130" cy="17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0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下出现了，统计信息表明它处理了一个信息，有一个客户端连接在上面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观察统计信息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91234" cy="389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56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nsqadmin</a:t>
            </a:r>
            <a:r>
              <a:rPr lang="zh-CN" altLang="en-US" dirty="0"/>
              <a:t>观察统计信息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800"/>
            <a:ext cx="8496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2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个消费者从两个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独立收到了消息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再来一个消费者，新增一个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584"/>
            <a:ext cx="8568952" cy="50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3" y="2562225"/>
            <a:ext cx="8162639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3" y="3805238"/>
            <a:ext cx="8209288" cy="91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55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这次仅有一个消费者收到了消息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如果两个消费者连接一个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呢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24936" cy="5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8425"/>
            <a:ext cx="8424936" cy="101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1438"/>
            <a:ext cx="8424936" cy="116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8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在启动</a:t>
            </a:r>
            <a:r>
              <a:rPr lang="en-US" altLang="zh-CN" dirty="0" err="1"/>
              <a:t>nsqd</a:t>
            </a:r>
            <a:r>
              <a:rPr lang="zh-CN" altLang="en-US" dirty="0"/>
              <a:t>时我们指定了</a:t>
            </a:r>
            <a:r>
              <a:rPr lang="en-US" altLang="zh-CN" dirty="0"/>
              <a:t>data-path</a:t>
            </a:r>
            <a:r>
              <a:rPr lang="zh-CN" altLang="en-US" dirty="0"/>
              <a:t>，里面存放了：</a:t>
            </a:r>
            <a:endParaRPr lang="en-US" altLang="zh-CN" dirty="0"/>
          </a:p>
          <a:p>
            <a:pPr lvl="1"/>
            <a:r>
              <a:rPr lang="en-US" altLang="zh-CN" dirty="0" err="1"/>
              <a:t>nsqd</a:t>
            </a:r>
            <a:r>
              <a:rPr lang="zh-CN" altLang="en-US" dirty="0"/>
              <a:t>元数据</a:t>
            </a:r>
            <a:endParaRPr lang="en-US" altLang="zh-CN" dirty="0"/>
          </a:p>
          <a:p>
            <a:pPr lvl="1"/>
            <a:r>
              <a:rPr lang="en-US" altLang="zh-CN" dirty="0"/>
              <a:t>topic</a:t>
            </a:r>
            <a:r>
              <a:rPr lang="zh-CN" altLang="en-US" dirty="0"/>
              <a:t>拥有一个磁盘</a:t>
            </a:r>
            <a:r>
              <a:rPr lang="zh-CN" altLang="en-US" dirty="0" smtClean="0"/>
              <a:t>队列及其元数据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topic</a:t>
            </a:r>
            <a:r>
              <a:rPr lang="zh-CN" altLang="en-US" dirty="0"/>
              <a:t>的每个</a:t>
            </a:r>
            <a:r>
              <a:rPr lang="en-US" altLang="zh-CN" dirty="0"/>
              <a:t>channel</a:t>
            </a:r>
            <a:r>
              <a:rPr lang="zh-CN" altLang="en-US" dirty="0"/>
              <a:t>拥有磁盘</a:t>
            </a:r>
            <a:r>
              <a:rPr lang="zh-CN" altLang="en-US" dirty="0" smtClean="0"/>
              <a:t>队列</a:t>
            </a:r>
            <a:r>
              <a:rPr lang="zh-CN" altLang="en-US" dirty="0"/>
              <a:t>及其元数据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停止消费者，生产一条消息，停掉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，看看磁盘队列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7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27687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刚才我们停掉了</a:t>
            </a:r>
            <a:r>
              <a:rPr lang="en-US" altLang="zh-CN" dirty="0" smtClean="0"/>
              <a:t>tail2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tail2</a:t>
            </a:r>
            <a:r>
              <a:rPr lang="zh-CN" altLang="en-US" dirty="0" smtClean="0"/>
              <a:t>有两条消息被持久化，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只有一条，从大小上可以看出来</a:t>
            </a:r>
            <a:endParaRPr lang="en-US" altLang="zh-CN" dirty="0" smtClean="0"/>
          </a:p>
          <a:p>
            <a:r>
              <a:rPr lang="zh-CN" altLang="en-US" dirty="0" smtClean="0"/>
              <a:t>元数据保存了每个队列的消息数目和读写位置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看看磁盘队列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7" y="3873822"/>
            <a:ext cx="7970492" cy="22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0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语言实现</a:t>
            </a:r>
            <a:endParaRPr lang="en-US" altLang="zh-CN" dirty="0" smtClean="0"/>
          </a:p>
          <a:p>
            <a:r>
              <a:rPr lang="zh-CN" altLang="en-US" dirty="0" smtClean="0"/>
              <a:t>完全解耦的消息队列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4833186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06801" y="4833186"/>
            <a:ext cx="237626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nsqd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06869" y="4833186"/>
            <a:ext cx="118813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70176" y="3861048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nsqlookupd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339752" y="515719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012160" y="515722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8" idx="1"/>
          </p:cNvCxnSpPr>
          <p:nvPr/>
        </p:nvCxnSpPr>
        <p:spPr>
          <a:xfrm flipV="1">
            <a:off x="1439652" y="4129514"/>
            <a:ext cx="2030524" cy="7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8" idx="2"/>
          </p:cNvCxnSpPr>
          <p:nvPr/>
        </p:nvCxnSpPr>
        <p:spPr>
          <a:xfrm flipV="1">
            <a:off x="4494933" y="4397979"/>
            <a:ext cx="0" cy="435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8" idx="3"/>
          </p:cNvCxnSpPr>
          <p:nvPr/>
        </p:nvCxnSpPr>
        <p:spPr>
          <a:xfrm flipH="1" flipV="1">
            <a:off x="5519690" y="4129514"/>
            <a:ext cx="2081245" cy="70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70176" y="6165304"/>
            <a:ext cx="2049514" cy="53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nsqadmin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6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两个层次，前者面向生产者，后者面向消费者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可以对于多个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分别享有独立的消息副本</a:t>
            </a:r>
            <a:endParaRPr lang="en-US" altLang="zh-CN" dirty="0" smtClean="0"/>
          </a:p>
          <a:p>
            <a:r>
              <a:rPr lang="zh-CN" altLang="en-US" dirty="0" smtClean="0"/>
              <a:t>消息的生产使用极为简单的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消息的消费使用复杂的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+</a:t>
            </a:r>
            <a:r>
              <a:rPr lang="zh-CN" altLang="en-US" dirty="0" smtClean="0"/>
              <a:t>私有协议，保证每个消息都会得到处理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一些初步的结论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3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深入内部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6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4564029" cy="3450696"/>
          </a:xfrm>
        </p:spPr>
        <p:txBody>
          <a:bodyPr/>
          <a:lstStyle/>
          <a:p>
            <a:r>
              <a:rPr lang="zh-CN" altLang="en-US" dirty="0" smtClean="0"/>
              <a:t>消息拥有全局唯一的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发生器产生。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提供一个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缓冲的管道提供它们。</a:t>
            </a:r>
            <a:endParaRPr lang="en-US" altLang="zh-CN" dirty="0" smtClean="0"/>
          </a:p>
          <a:p>
            <a:r>
              <a:rPr lang="zh-CN" altLang="en-US" dirty="0" smtClean="0"/>
              <a:t>消息可能会绑定一个客户端，仅当有消费者通过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得到这个消息时才会绑定</a:t>
            </a:r>
            <a:endParaRPr lang="en-US" altLang="zh-CN" dirty="0" smtClean="0"/>
          </a:p>
          <a:p>
            <a:r>
              <a:rPr lang="en-US" altLang="zh-CN" dirty="0" err="1" smtClean="0"/>
              <a:t>Pri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用于消息的处理优先级和堆排序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消息如何存储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12976"/>
            <a:ext cx="3207990" cy="278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5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39212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在新建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对象拥有</a:t>
            </a:r>
            <a:r>
              <a:rPr lang="en-US" altLang="zh-CN" dirty="0" err="1" smtClean="0"/>
              <a:t>PutMessage</a:t>
            </a:r>
            <a:r>
              <a:rPr lang="zh-CN" altLang="en-US" dirty="0" smtClean="0"/>
              <a:t>方法来接收消息，它从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中得到消息体，从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拿到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随后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被其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循环放入</a:t>
            </a:r>
            <a:r>
              <a:rPr lang="en-US" altLang="zh-CN" dirty="0" err="1" smtClean="0"/>
              <a:t>memoryQueue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diskQueue</a:t>
            </a:r>
            <a:r>
              <a:rPr lang="zh-CN" altLang="en-US" dirty="0" smtClean="0"/>
              <a:t>（当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满了）</a:t>
            </a:r>
            <a:endParaRPr lang="en-US" altLang="zh-CN" dirty="0" smtClean="0"/>
          </a:p>
          <a:p>
            <a:r>
              <a:rPr lang="zh-CN" altLang="en-US" dirty="0" smtClean="0"/>
              <a:t>对连接到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的每个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为其准备一个消息副本，通过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PutMessage</a:t>
            </a:r>
            <a:r>
              <a:rPr lang="zh-CN" altLang="en-US" dirty="0" smtClean="0"/>
              <a:t>进行递交。</a:t>
            </a:r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当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没有任何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才存储消息到自身的队列。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消息如何产生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86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 smtClean="0"/>
              <a:t>如何传递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5597"/>
            <a:ext cx="4464496" cy="427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4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topic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780928"/>
            <a:ext cx="4896544" cy="2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3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08712" cy="26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7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处理与远端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的交互：发送消息，接收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解析私有协议后发送给相应的对象处理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PUB, MPUB</a:t>
            </a:r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SUB, FIN, REQ, TOUCH</a:t>
            </a:r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：远端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在本地的代表，实际起到认证和计数器的作用，处理</a:t>
            </a:r>
            <a:r>
              <a:rPr lang="en-US" altLang="zh-CN" dirty="0" smtClean="0"/>
              <a:t>IDENTIFY, AUTH, SUB, RDY, CLS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8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messagePump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读来自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clientMsgChan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发送给远端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err="1" smtClean="0"/>
              <a:t>IOLoop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接受来自远端的命令，发送给</a:t>
            </a:r>
            <a:r>
              <a:rPr lang="en-US" altLang="zh-CN" dirty="0" smtClean="0"/>
              <a:t>topic/channel/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client</a:t>
            </a:r>
            <a:r>
              <a:rPr lang="zh-CN" altLang="en-US" dirty="0"/>
              <a:t>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消息传递之 </a:t>
            </a:r>
            <a:r>
              <a:rPr lang="en-US" altLang="zh-CN" dirty="0" smtClean="0"/>
              <a:t>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0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消费者正确消费消息后，回复</a:t>
            </a:r>
            <a:r>
              <a:rPr lang="en-US" altLang="zh-CN" dirty="0" smtClean="0"/>
              <a:t>FIN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 smtClean="0"/>
              <a:t>消费者处理消息出错时，回复</a:t>
            </a:r>
            <a:r>
              <a:rPr lang="en-US" altLang="zh-CN" dirty="0" smtClean="0"/>
              <a:t>REQ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/>
              <a:t>这两</a:t>
            </a:r>
            <a:r>
              <a:rPr lang="zh-CN" altLang="en-US" dirty="0" smtClean="0"/>
              <a:t>个消息都会被</a:t>
            </a:r>
            <a:r>
              <a:rPr lang="en-US" altLang="zh-CN" dirty="0" err="1" smtClean="0"/>
              <a:t>IOLoop</a:t>
            </a:r>
            <a:r>
              <a:rPr lang="zh-CN" altLang="en-US" dirty="0" smtClean="0"/>
              <a:t>转给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进行消息队列的处理：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 —— </a:t>
            </a:r>
            <a:r>
              <a:rPr lang="zh-CN" altLang="en-US" dirty="0" smtClean="0"/>
              <a:t>从消息字典和优先级队列中移除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 —— </a:t>
            </a:r>
            <a:r>
              <a:rPr lang="zh-CN" altLang="en-US" dirty="0" smtClean="0"/>
              <a:t>将消息优先级降低后重新放入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关于优先级队列可参考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数据结构与算法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小根堆排序部分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处理失败的消息处理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2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25" y="2674938"/>
            <a:ext cx="5620887" cy="34512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避免单点故障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9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对外的接口：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Depth() int64</a:t>
            </a:r>
          </a:p>
          <a:p>
            <a:pPr lvl="1"/>
            <a:r>
              <a:rPr lang="en-US" altLang="zh-CN" dirty="0" err="1" smtClean="0"/>
              <a:t>ReadChan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byte[]</a:t>
            </a:r>
          </a:p>
          <a:p>
            <a:pPr lvl="1"/>
            <a:r>
              <a:rPr lang="en-US" altLang="zh-CN" dirty="0" smtClean="0"/>
              <a:t>Put(data []byte) error</a:t>
            </a:r>
          </a:p>
          <a:p>
            <a:pPr lvl="1"/>
            <a:r>
              <a:rPr lang="en-US" altLang="zh-CN" dirty="0" smtClean="0"/>
              <a:t>Close() error</a:t>
            </a:r>
          </a:p>
          <a:p>
            <a:pPr lvl="1"/>
            <a:r>
              <a:rPr lang="en-US" altLang="zh-CN" dirty="0" smtClean="0"/>
              <a:t>Delete() error</a:t>
            </a:r>
          </a:p>
          <a:p>
            <a:pPr lvl="1"/>
            <a:r>
              <a:rPr lang="en-US" altLang="zh-CN" dirty="0" smtClean="0"/>
              <a:t>Empty() error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磁盘队列的实现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09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www.processon.com/view/link/541198050cf28bc1e0c6539e</a:t>
            </a:r>
            <a:endParaRPr lang="en-US" altLang="zh-CN" dirty="0" smtClean="0"/>
          </a:p>
          <a:p>
            <a:r>
              <a:rPr lang="zh-CN" altLang="en-US" dirty="0" smtClean="0"/>
              <a:t>源码和笔记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github.com/seanluo/nsq_with_note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源码阅读笔记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63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nsqlookupd</a:t>
            </a:r>
            <a:endParaRPr lang="en-US" altLang="zh-CN" dirty="0" smtClean="0"/>
          </a:p>
          <a:p>
            <a:r>
              <a:rPr lang="zh-CN" altLang="en-US" dirty="0" smtClean="0"/>
              <a:t>消费者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的鉴权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zh-CN" altLang="en-US" dirty="0" smtClean="0"/>
              <a:t>语言装饰器、包装器设计模式的使用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的优化处理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暂时未涉及之处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880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NSQD</a:t>
            </a:r>
            <a:r>
              <a:rPr lang="zh-CN" altLang="en-US" dirty="0" smtClean="0"/>
              <a:t>源代码：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github.com/bitly/nsq</a:t>
            </a:r>
            <a:endParaRPr lang="en-US" altLang="zh-CN" dirty="0" smtClean="0"/>
          </a:p>
          <a:p>
            <a:r>
              <a:rPr lang="en-US" altLang="zh-CN" dirty="0"/>
              <a:t>NSQ</a:t>
            </a:r>
            <a:r>
              <a:rPr lang="zh-CN" altLang="en-US" dirty="0"/>
              <a:t>官方文档：</a:t>
            </a:r>
            <a:r>
              <a:rPr lang="en-US" altLang="zh-CN" dirty="0">
                <a:hlinkClick r:id="rId3"/>
              </a:rPr>
              <a:t>http://nsq.io/overview/internals.html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7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不要通过共享内存来通信，而应该通过通信来共享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管道：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dbl_chan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sgl_chan</a:t>
            </a:r>
            <a:r>
              <a:rPr lang="en-US" altLang="zh-CN" dirty="0" smtClean="0"/>
              <a:t> &lt;-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string = make(&lt;-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string)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buf_chan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int64 = make(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int64, 2)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语言的管道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7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6032698" cy="403616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732381" cy="3450696"/>
          </a:xfrm>
        </p:spPr>
        <p:txBody>
          <a:bodyPr/>
          <a:lstStyle/>
          <a:p>
            <a:r>
              <a:rPr lang="en-US" altLang="zh-CN" dirty="0" smtClean="0"/>
              <a:t>HTTP/HTTPS</a:t>
            </a:r>
            <a:r>
              <a:rPr lang="zh-CN" altLang="en-US" dirty="0" smtClean="0"/>
              <a:t>协议，使用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发布消息</a:t>
            </a:r>
            <a:endParaRPr lang="en-US" altLang="zh-CN" dirty="0" smtClean="0"/>
          </a:p>
          <a:p>
            <a:pPr marL="553720" lvl="2"/>
            <a:r>
              <a:rPr lang="en-US" altLang="zh-CN" dirty="0"/>
              <a:t>$ curl -d </a:t>
            </a:r>
            <a:r>
              <a:rPr lang="en-US" altLang="zh-CN" dirty="0" smtClean="0"/>
              <a:t>"&lt;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&gt;" </a:t>
            </a:r>
            <a:r>
              <a:rPr lang="en-US" altLang="zh-CN" dirty="0"/>
              <a:t>http://</a:t>
            </a:r>
            <a:r>
              <a:rPr lang="en-US" altLang="zh-CN" dirty="0" smtClean="0"/>
              <a:t>127.0.0.1:4151/pub?topic=my_topic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生产者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可以有多个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都会收到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消息的一个副本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实际对应着消息处理的一种方式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例如收到一条监控数据，一方面把它落地到数据库中永久保存，一方面写入缓存供提高查询效率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en-US" altLang="zh-CN" dirty="0" smtClean="0"/>
              <a:t>: topic -&gt;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协议连接到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，每个消费线程仅订阅一个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的一个</a:t>
            </a:r>
            <a:r>
              <a:rPr lang="en-US" altLang="zh-CN" dirty="0" smtClean="0"/>
              <a:t>channel</a:t>
            </a:r>
            <a:endParaRPr lang="en-US" altLang="zh-CN" dirty="0"/>
          </a:p>
          <a:p>
            <a:r>
              <a:rPr lang="zh-CN" altLang="en-US" dirty="0" smtClean="0"/>
              <a:t>一个消费者进程可以包含多个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线程，从而单个进程可以处理不同的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和不同的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消费者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9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614</TotalTime>
  <Words>1272</Words>
  <Application>Microsoft Office PowerPoint</Application>
  <PresentationFormat>全屏显示(4:3)</PresentationFormat>
  <Paragraphs>198</Paragraphs>
  <Slides>43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波形</vt:lpstr>
      <vt:lpstr>分布式消息队列</vt:lpstr>
      <vt:lpstr>为什么使用消息队列</vt:lpstr>
      <vt:lpstr>NSQ是什么</vt:lpstr>
      <vt:lpstr>避免单点故障</vt:lpstr>
      <vt:lpstr>Go语言的管道</vt:lpstr>
      <vt:lpstr>NSQD</vt:lpstr>
      <vt:lpstr>生产者 -&gt; nsqd</vt:lpstr>
      <vt:lpstr>nsqd: topic -&gt; channel</vt:lpstr>
      <vt:lpstr>nsqd -&gt; 消费者</vt:lpstr>
      <vt:lpstr>TIY</vt:lpstr>
      <vt:lpstr>启动nsqd 消息队列</vt:lpstr>
      <vt:lpstr>启动nsqd 消息队列</vt:lpstr>
      <vt:lpstr>启动nsqadmin，用来观察</vt:lpstr>
      <vt:lpstr>启动nsqadmin，用来观察</vt:lpstr>
      <vt:lpstr>通过HTTP生产一条消息</vt:lpstr>
      <vt:lpstr>通过HTTP生产一条消息</vt:lpstr>
      <vt:lpstr>不启动消费者，观察一下消息队列</vt:lpstr>
      <vt:lpstr>PowerPoint 演示文稿</vt:lpstr>
      <vt:lpstr>PowerPoint 演示文稿</vt:lpstr>
      <vt:lpstr>启动消费者开始消费消息</vt:lpstr>
      <vt:lpstr>nsq_tail</vt:lpstr>
      <vt:lpstr>启动消费者开始消费消息</vt:lpstr>
      <vt:lpstr>再看nsqd</vt:lpstr>
      <vt:lpstr>从nsqadmin观察统计信息</vt:lpstr>
      <vt:lpstr>从nsqadmin观察统计信息</vt:lpstr>
      <vt:lpstr>再来一个消费者，新增一个channel</vt:lpstr>
      <vt:lpstr>如果两个消费者连接一个channel呢</vt:lpstr>
      <vt:lpstr>停止消费者，生产一条消息，停掉nsqd，看看磁盘队列</vt:lpstr>
      <vt:lpstr>看看磁盘队列</vt:lpstr>
      <vt:lpstr>一些初步的结论</vt:lpstr>
      <vt:lpstr>深入内部</vt:lpstr>
      <vt:lpstr>消息如何存储</vt:lpstr>
      <vt:lpstr>消息如何产生</vt:lpstr>
      <vt:lpstr>消息如何传递</vt:lpstr>
      <vt:lpstr>消息传递之 topic</vt:lpstr>
      <vt:lpstr>消息传递之 channel</vt:lpstr>
      <vt:lpstr>Protocol模块</vt:lpstr>
      <vt:lpstr>消息传递之 protocol</vt:lpstr>
      <vt:lpstr>处理失败的消息处理</vt:lpstr>
      <vt:lpstr>磁盘队列的实现</vt:lpstr>
      <vt:lpstr>源码阅读笔记</vt:lpstr>
      <vt:lpstr>暂时未涉及之处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分布式消息队列</dc:title>
  <dc:creator>Windows 用户</dc:creator>
  <cp:lastModifiedBy>Windows 用户</cp:lastModifiedBy>
  <cp:revision>28</cp:revision>
  <dcterms:created xsi:type="dcterms:W3CDTF">2014-09-24T02:41:53Z</dcterms:created>
  <dcterms:modified xsi:type="dcterms:W3CDTF">2014-09-26T03:27:00Z</dcterms:modified>
</cp:coreProperties>
</file>