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4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F491-BCFD-4D55-8562-0A71F34A5C4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6FD-25FE-409D-A3EF-0F66239F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5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DFA-1F7C-27F8-7DEA-98E5D7A64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835" y="495440"/>
            <a:ext cx="8791575" cy="1655763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STABILIZATOR DE TENSIUNE CU DIODE ZENER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40A34-5B7D-5F2B-1FD5-9AB76841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2" y="4444011"/>
            <a:ext cx="879157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o-RO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Profesor coordonator: Tăut adrian cătălin</a:t>
            </a:r>
          </a:p>
          <a:p>
            <a:pPr algn="r"/>
            <a:r>
              <a:rPr lang="ro-RO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Student: </a:t>
            </a:r>
            <a:r>
              <a:rPr lang="en-US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MÎRȚ ALEXANDRU</a:t>
            </a:r>
            <a:endParaRPr lang="ro-RO" sz="1700" b="1" dirty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ro-RO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Grupa: 2</a:t>
            </a:r>
            <a:r>
              <a:rPr lang="en-US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126</a:t>
            </a:r>
            <a:endParaRPr lang="ro-RO" sz="1700" b="1" dirty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ro-RO" sz="17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Seria: B</a:t>
            </a:r>
            <a:endParaRPr lang="en-US" sz="1700" b="1" dirty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3F1B-D532-405F-96A6-5FDEE11C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90" y="521328"/>
            <a:ext cx="2335118" cy="1478570"/>
          </a:xfrm>
        </p:spPr>
        <p:txBody>
          <a:bodyPr/>
          <a:lstStyle/>
          <a:p>
            <a:r>
              <a:rPr lang="en-US" u="sng" dirty="0" err="1"/>
              <a:t>interfata</a:t>
            </a:r>
            <a:endParaRPr lang="en-US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82A5E-4824-CB76-64D6-3756DCBA0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00" y="1999898"/>
            <a:ext cx="7484115" cy="4214687"/>
          </a:xfrm>
        </p:spPr>
      </p:pic>
    </p:spTree>
    <p:extLst>
      <p:ext uri="{BB962C8B-B14F-4D97-AF65-F5344CB8AC3E}">
        <p14:creationId xmlns:p14="http://schemas.microsoft.com/office/powerpoint/2010/main" val="34428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ED751-B945-6266-2FEF-8A8C11B8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10" y="1714167"/>
            <a:ext cx="8253742" cy="4516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BB087-3F1F-B302-0E9D-649D087FA419}"/>
              </a:ext>
            </a:extLst>
          </p:cNvPr>
          <p:cNvSpPr txBox="1"/>
          <p:nvPr/>
        </p:nvSpPr>
        <p:spPr>
          <a:xfrm>
            <a:off x="3567066" y="648474"/>
            <a:ext cx="598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INTERFATA PROIECT</a:t>
            </a:r>
          </a:p>
        </p:txBody>
      </p:sp>
    </p:spTree>
    <p:extLst>
      <p:ext uri="{BB962C8B-B14F-4D97-AF65-F5344CB8AC3E}">
        <p14:creationId xmlns:p14="http://schemas.microsoft.com/office/powerpoint/2010/main" val="28118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F87F5-FD0B-511C-514C-35D4A7FA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54" y="676353"/>
            <a:ext cx="4477375" cy="293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45D8F-B78A-C119-25AF-EA401A652C6D}"/>
              </a:ext>
            </a:extLst>
          </p:cNvPr>
          <p:cNvSpPr txBox="1"/>
          <p:nvPr/>
        </p:nvSpPr>
        <p:spPr>
          <a:xfrm>
            <a:off x="1819747" y="1086416"/>
            <a:ext cx="330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Circuit cu </a:t>
            </a:r>
            <a:r>
              <a:rPr lang="en-US" sz="2400" dirty="0" err="1"/>
              <a:t>stabilizator</a:t>
            </a:r>
            <a:r>
              <a:rPr lang="en-US" sz="2400" dirty="0"/>
              <a:t> parametric de </a:t>
            </a:r>
            <a:r>
              <a:rPr lang="en-US" sz="2400" dirty="0" err="1"/>
              <a:t>tensiune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37B1-E2DC-F03A-F647-2CAB42BEB541}"/>
              </a:ext>
            </a:extLst>
          </p:cNvPr>
          <p:cNvSpPr txBox="1"/>
          <p:nvPr/>
        </p:nvSpPr>
        <p:spPr>
          <a:xfrm>
            <a:off x="1321806" y="3194963"/>
            <a:ext cx="347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Programul</a:t>
            </a:r>
            <a:r>
              <a:rPr lang="en-US" sz="2400" dirty="0"/>
              <a:t> se </a:t>
            </a:r>
            <a:r>
              <a:rPr lang="en-US" sz="2400" dirty="0" err="1"/>
              <a:t>bazeaza</a:t>
            </a:r>
            <a:r>
              <a:rPr lang="en-US" sz="2400" dirty="0"/>
              <a:t> pe </a:t>
            </a:r>
            <a:r>
              <a:rPr lang="en-US" sz="2400" dirty="0" err="1"/>
              <a:t>acest</a:t>
            </a:r>
            <a:r>
              <a:rPr lang="en-US" sz="2400" dirty="0"/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40482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F80EE-EB45-388E-21C9-71140D66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18" y="558737"/>
            <a:ext cx="3309240" cy="5054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9D096-50BE-8C89-3C66-B37B78F969BA}"/>
              </a:ext>
            </a:extLst>
          </p:cNvPr>
          <p:cNvSpPr txBox="1"/>
          <p:nvPr/>
        </p:nvSpPr>
        <p:spPr>
          <a:xfrm>
            <a:off x="1493822" y="1186004"/>
            <a:ext cx="388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sectiunea</a:t>
            </a:r>
            <a:r>
              <a:rPr lang="en-US" sz="2000" dirty="0"/>
              <a:t> “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introduse</a:t>
            </a:r>
            <a:r>
              <a:rPr lang="en-US" sz="2000" dirty="0"/>
              <a:t>”, </a:t>
            </a: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casete</a:t>
            </a:r>
            <a:r>
              <a:rPr lang="en-US" sz="2000" dirty="0"/>
              <a:t> cu </a:t>
            </a:r>
            <a:r>
              <a:rPr lang="en-US" sz="2000" dirty="0" err="1"/>
              <a:t>valori</a:t>
            </a:r>
            <a:r>
              <a:rPr lang="en-US" sz="2000" dirty="0"/>
              <a:t> care se pot </a:t>
            </a:r>
            <a:r>
              <a:rPr lang="en-US" sz="2000" dirty="0" err="1"/>
              <a:t>modifica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3B635-153D-3848-E6D9-F61E98FC1123}"/>
              </a:ext>
            </a:extLst>
          </p:cNvPr>
          <p:cNvSpPr txBox="1"/>
          <p:nvPr/>
        </p:nvSpPr>
        <p:spPr>
          <a:xfrm>
            <a:off x="1493822" y="3105339"/>
            <a:ext cx="3051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sectiunea</a:t>
            </a:r>
            <a:r>
              <a:rPr lang="en-US" sz="2000" dirty="0"/>
              <a:t> “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rezultate</a:t>
            </a:r>
            <a:r>
              <a:rPr lang="en-US" sz="2000" dirty="0"/>
              <a:t>”, </a:t>
            </a: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care se </a:t>
            </a:r>
            <a:r>
              <a:rPr lang="en-US" sz="2000" dirty="0" err="1"/>
              <a:t>modifica</a:t>
            </a:r>
            <a:r>
              <a:rPr lang="en-US" sz="2000" dirty="0"/>
              <a:t>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parametrii:Vi</a:t>
            </a:r>
            <a:r>
              <a:rPr lang="en-US" sz="2000" dirty="0"/>
              <a:t>, R, RL, </a:t>
            </a:r>
            <a:r>
              <a:rPr lang="en-US" sz="2000" dirty="0" err="1"/>
              <a:t>Vz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2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EBBE8-FA41-47C3-11CC-95A8CEF4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74" y="464679"/>
            <a:ext cx="4387002" cy="5801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68A31-55E4-C49D-BC2A-4C419A2CDD91}"/>
              </a:ext>
            </a:extLst>
          </p:cNvPr>
          <p:cNvSpPr txBox="1"/>
          <p:nvPr/>
        </p:nvSpPr>
        <p:spPr>
          <a:xfrm>
            <a:off x="1502875" y="1186003"/>
            <a:ext cx="3286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Graficele</a:t>
            </a:r>
            <a:r>
              <a:rPr lang="en-US" sz="2400" dirty="0"/>
              <a:t> din </a:t>
            </a:r>
            <a:r>
              <a:rPr lang="en-US" sz="2400" dirty="0" err="1"/>
              <a:t>dreapta</a:t>
            </a:r>
            <a:r>
              <a:rPr lang="en-US" sz="2400" dirty="0"/>
              <a:t> indica </a:t>
            </a:r>
            <a:r>
              <a:rPr lang="en-US" sz="2400" dirty="0" err="1"/>
              <a:t>Tensiunea</a:t>
            </a:r>
            <a:r>
              <a:rPr lang="en-US" sz="2400" dirty="0"/>
              <a:t> de </a:t>
            </a:r>
            <a:r>
              <a:rPr lang="en-US" sz="2400" dirty="0" err="1"/>
              <a:t>intrare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Tensiunea</a:t>
            </a:r>
            <a:r>
              <a:rPr lang="en-US" sz="2400" dirty="0"/>
              <a:t> de </a:t>
            </a:r>
            <a:r>
              <a:rPr lang="en-US" sz="2400" dirty="0" err="1"/>
              <a:t>iesire</a:t>
            </a:r>
            <a:r>
              <a:rPr lang="en-US" sz="2400" dirty="0"/>
              <a:t> care se </a:t>
            </a:r>
            <a:r>
              <a:rPr lang="en-US" sz="2400" dirty="0" err="1"/>
              <a:t>modifica</a:t>
            </a:r>
            <a:r>
              <a:rPr lang="en-US" sz="2400" dirty="0"/>
              <a:t> in </a:t>
            </a:r>
            <a:r>
              <a:rPr lang="en-US" sz="2400" dirty="0" err="1"/>
              <a:t>functie</a:t>
            </a:r>
            <a:r>
              <a:rPr lang="en-US" sz="2400" dirty="0"/>
              <a:t> de Vi </a:t>
            </a:r>
            <a:r>
              <a:rPr lang="en-US" sz="2400" dirty="0" err="1"/>
              <a:t>si</a:t>
            </a:r>
            <a:r>
              <a:rPr lang="en-US" sz="2400" dirty="0"/>
              <a:t> Vo.</a:t>
            </a:r>
          </a:p>
          <a:p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0B91A-5B9A-0693-CD45-6912F0E8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51" y="627419"/>
            <a:ext cx="4689828" cy="5131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C811C-9156-50D9-1DA4-9EA87A3DC0C1}"/>
              </a:ext>
            </a:extLst>
          </p:cNvPr>
          <p:cNvSpPr txBox="1"/>
          <p:nvPr/>
        </p:nvSpPr>
        <p:spPr>
          <a:xfrm>
            <a:off x="950614" y="1964602"/>
            <a:ext cx="404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Dioda</a:t>
            </a:r>
            <a:r>
              <a:rPr lang="en-US" sz="2400" dirty="0"/>
              <a:t> </a:t>
            </a:r>
            <a:r>
              <a:rPr lang="en-US" sz="2400" dirty="0" err="1"/>
              <a:t>folosita</a:t>
            </a:r>
            <a:r>
              <a:rPr lang="en-US" sz="2400" dirty="0"/>
              <a:t> in proiect </a:t>
            </a:r>
            <a:r>
              <a:rPr lang="en-US" sz="2400" dirty="0" err="1"/>
              <a:t>este</a:t>
            </a:r>
            <a:r>
              <a:rPr lang="en-US" sz="2400" dirty="0"/>
              <a:t>:</a:t>
            </a:r>
          </a:p>
          <a:p>
            <a:r>
              <a:rPr lang="en-US" sz="2400" dirty="0"/>
              <a:t>1N4733A cu </a:t>
            </a:r>
            <a:r>
              <a:rPr lang="en-US" sz="2400" dirty="0" err="1"/>
              <a:t>Vz</a:t>
            </a:r>
            <a:r>
              <a:rPr lang="en-US" sz="2400" dirty="0"/>
              <a:t>=5.1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=49mA</a:t>
            </a:r>
          </a:p>
        </p:txBody>
      </p:sp>
    </p:spTree>
    <p:extLst>
      <p:ext uri="{BB962C8B-B14F-4D97-AF65-F5344CB8AC3E}">
        <p14:creationId xmlns:p14="http://schemas.microsoft.com/office/powerpoint/2010/main" val="41381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92B2D62-47BA-4C3F-9964-B75760520D61}" vid="{0C913E5A-3ED5-4696-9BA9-4AB8F8CE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</TotalTime>
  <Words>113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Segoe UI Symbol</vt:lpstr>
      <vt:lpstr>Tw Cen MT</vt:lpstr>
      <vt:lpstr>Theme1</vt:lpstr>
      <vt:lpstr>STABILIZATOR DE TENSIUNE CU DIODE ZENER</vt:lpstr>
      <vt:lpstr>interfata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STABILIZATOR DE TENSIUNE CU DIODE ZENER</dc:title>
  <dc:creator>Alexandru</dc:creator>
  <cp:lastModifiedBy>Alexandru</cp:lastModifiedBy>
  <cp:revision>2</cp:revision>
  <dcterms:created xsi:type="dcterms:W3CDTF">2023-01-05T14:58:49Z</dcterms:created>
  <dcterms:modified xsi:type="dcterms:W3CDTF">2023-01-10T21:14:30Z</dcterms:modified>
</cp:coreProperties>
</file>