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gif"/><Relationship Id="rId4" Type="http://schemas.openxmlformats.org/officeDocument/2006/relationships/image" Target="../media/image10.gif"/><Relationship Id="rId5" Type="http://schemas.openxmlformats.org/officeDocument/2006/relationships/image" Target="../media/image1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Superpixel preprocessing as data reduction in image recognition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75" y="4140000"/>
            <a:ext cx="6331500" cy="6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Mitan Theodor-Alexandru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Coordonator: Lect. Dr. Benchea Razvan</a:t>
            </a:r>
            <a:endParaRPr sz="2400"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98575" y="402775"/>
            <a:ext cx="87165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Superpixels to input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535775" y="1480150"/>
            <a:ext cx="7167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“Cellbatch” uses the averages of each superpixel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“Relbatch” uses batches of relationships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200" y="3465338"/>
            <a:ext cx="42576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063" y="2365200"/>
            <a:ext cx="214312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298575" y="402775"/>
            <a:ext cx="87165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The neural network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75" y="1782601"/>
            <a:ext cx="3171700" cy="24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325" y="2199500"/>
            <a:ext cx="5274750" cy="1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type="title"/>
          </p:nvPr>
        </p:nvSpPr>
        <p:spPr>
          <a:xfrm>
            <a:off x="1068275" y="4327000"/>
            <a:ext cx="16323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Cellbatch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5914350" y="3971025"/>
            <a:ext cx="926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CNN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520825" y="1933600"/>
            <a:ext cx="7167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30 clusters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20 epochs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All images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We track accuracy and time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Benchmark: flat, fully-connected network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283100" y="712150"/>
            <a:ext cx="63480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79" name="Shape 179"/>
          <p:cNvGrpSpPr/>
          <p:nvPr/>
        </p:nvGrpSpPr>
        <p:grpSpPr>
          <a:xfrm>
            <a:off x="5136688" y="1036479"/>
            <a:ext cx="2212050" cy="2537076"/>
            <a:chOff x="6803275" y="395363"/>
            <a:chExt cx="2212050" cy="2537076"/>
          </a:xfrm>
        </p:grpSpPr>
        <p:pic>
          <p:nvPicPr>
            <p:cNvPr id="180" name="Shape 1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81" name="Shape 181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Shape 182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Other parameters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Each algorithm has its own parameters, and they have been tweaked to roughly similar degrees of complexity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83" name="Shape 18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520825" y="1933600"/>
            <a:ext cx="7167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Lato"/>
              <a:buAutoNum type="arabicPeriod"/>
            </a:pPr>
            <a:r>
              <a:rPr b="0" lang="en" sz="36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Cellbatch: ~85%</a:t>
            </a:r>
            <a:endParaRPr b="0" sz="36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Lato"/>
              <a:buAutoNum type="arabicPeriod"/>
            </a:pPr>
            <a:r>
              <a:rPr b="0" lang="en" sz="36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Relbatch: ~86%</a:t>
            </a:r>
            <a:endParaRPr b="0" sz="36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Lato"/>
              <a:buAutoNum type="arabicPeriod"/>
            </a:pPr>
            <a:r>
              <a:rPr b="0" lang="en" sz="36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Flat: ~50%</a:t>
            </a:r>
            <a:endParaRPr b="0" sz="36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283100" y="712150"/>
            <a:ext cx="76938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for “CIFAR-2”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1" name="Shape 191"/>
          <p:cNvGrpSpPr/>
          <p:nvPr/>
        </p:nvGrpSpPr>
        <p:grpSpPr>
          <a:xfrm>
            <a:off x="6160888" y="1824116"/>
            <a:ext cx="2212050" cy="2537076"/>
            <a:chOff x="6803275" y="395363"/>
            <a:chExt cx="2212050" cy="2537076"/>
          </a:xfrm>
        </p:grpSpPr>
        <p:pic>
          <p:nvPicPr>
            <p:cNvPr id="192" name="Shape 1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93" name="Shape 193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Shape 19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Data size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Cellbatch has reduced the input data to under a tenth of its original size.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Relbatch has increased it slightly, depending on number of relationships.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0" y="345825"/>
            <a:ext cx="76938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00" y="123350"/>
            <a:ext cx="6708900" cy="46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520825" y="1933600"/>
            <a:ext cx="7167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Better use of the superpixels’ immediate neighbourhood</a:t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Cluster analysis on superpixels</a:t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SLIC-like optimisations (limited search space)</a:t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283100" y="712150"/>
            <a:ext cx="76938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68425" y="1781200"/>
            <a:ext cx="7167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Reasonable accuracy with very fast training times</a:t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Simple architecture</a:t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Flexible input size and type</a:t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Substantial data reduction</a:t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Effort moved to preprocessing, testing is almost instant: can prepare data regardless of network architecture</a:t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283100" y="712150"/>
            <a:ext cx="76938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283100" y="254950"/>
            <a:ext cx="83964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Gif, demos (changing dmul)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1301187"/>
            <a:ext cx="3753025" cy="2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1475" y="11202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6150" y="2939500"/>
            <a:ext cx="2635975" cy="20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261750" y="2061903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Questions</a:t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Outline</a:t>
            </a:r>
            <a:endParaRPr sz="2400"/>
          </a:p>
        </p:txBody>
      </p:sp>
      <p:sp>
        <p:nvSpPr>
          <p:cNvPr id="80" name="Shape 80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 an effort to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reduce computational effort and training time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required for image recognition, clustering delivers a way to “summarise” the data sufficiently, in a way that’s suitable for use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with a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simpler neural network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architecture that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trains very rapidly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As such, we use a combination of two fundamental machine learning techniques.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3535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4294967295" type="title"/>
          </p:nvPr>
        </p:nvSpPr>
        <p:spPr>
          <a:xfrm>
            <a:off x="535775" y="1480150"/>
            <a:ext cx="7167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CNNs require GPU use or high-powered machines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Long training times vs. rapid innovation / testing</a:t>
            </a:r>
            <a:endParaRPr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Complex architectures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Per-image testing time can be too high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AutoNum type="arabicPeriod"/>
            </a:pPr>
            <a:r>
              <a:rPr b="0" lang="en" sz="24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Fixed input size</a:t>
            </a:r>
            <a:endParaRPr b="0" sz="24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Shape 8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Problems addressed</a:t>
            </a:r>
            <a:endParaRPr sz="2400"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4" name="Shape 9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Process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Shape 9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Acquire images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CIFAR-10 and ImageSoup scraping.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Image to XYRGB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Convert images to a uniform data structure.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XYRGB to centroids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Cluster / segment the data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Centroids to neural network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Use the 5-D centroids as input for a neural network that solves the classification problem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98575" y="402775"/>
            <a:ext cx="87165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</a:t>
            </a:r>
            <a:r>
              <a:rPr lang="en"/>
              <a:t>Acquiring images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6705188" y="2464035"/>
            <a:ext cx="2212050" cy="2537076"/>
            <a:chOff x="6803275" y="395363"/>
            <a:chExt cx="2212050" cy="2537076"/>
          </a:xfrm>
        </p:grpSpPr>
        <p:pic>
          <p:nvPicPr>
            <p:cNvPr id="104" name="Shape 1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5" name="Shape 10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Shape 10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ImageSoup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 simple Python library for quickly scraping images by a certain query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Cifar-10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 classic dataset of 60000 small images.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575" y="2866650"/>
            <a:ext cx="59531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575" y="1744725"/>
            <a:ext cx="72199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98575" y="402775"/>
            <a:ext cx="87165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) Images to XYRGB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15" name="Shape 115"/>
          <p:cNvGrpSpPr/>
          <p:nvPr/>
        </p:nvGrpSpPr>
        <p:grpSpPr>
          <a:xfrm>
            <a:off x="6705838" y="1933260"/>
            <a:ext cx="2212050" cy="2537076"/>
            <a:chOff x="6803275" y="395363"/>
            <a:chExt cx="2212050" cy="2537076"/>
          </a:xfrm>
        </p:grpSpPr>
        <p:pic>
          <p:nvPicPr>
            <p:cNvPr id="116" name="Shape 1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7" name="Shape 1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Flattened meshgrid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Each 5-D unit has its coordinates normalised by the shortest side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Normalised RGB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normalise the RGB components to [0, 1].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088" y="1692175"/>
            <a:ext cx="58483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588" y="3387625"/>
            <a:ext cx="602932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98575" y="402775"/>
            <a:ext cx="87165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Superpixels (SLIC)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27" name="Shape 127"/>
          <p:cNvGrpSpPr/>
          <p:nvPr/>
        </p:nvGrpSpPr>
        <p:grpSpPr>
          <a:xfrm>
            <a:off x="6705837" y="1933271"/>
            <a:ext cx="2212050" cy="2081417"/>
            <a:chOff x="6803275" y="395363"/>
            <a:chExt cx="2212050" cy="2537076"/>
          </a:xfrm>
        </p:grpSpPr>
        <p:pic>
          <p:nvPicPr>
            <p:cNvPr id="128" name="Shape 1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9" name="Shape 12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Shape 13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Inspiration: SLIC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SLIC superpixels use a combination of physical and chromatic distance in the La*b* space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075" y="1621425"/>
            <a:ext cx="55054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98575" y="402775"/>
            <a:ext cx="87165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Superpixels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1449187" y="2257465"/>
            <a:ext cx="2212050" cy="1741956"/>
            <a:chOff x="6803275" y="395363"/>
            <a:chExt cx="2212050" cy="2537076"/>
          </a:xfrm>
        </p:grpSpPr>
        <p:pic>
          <p:nvPicPr>
            <p:cNvPr id="139" name="Shape 1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40" name="Shape 14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Shape 14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XYRGB clustering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The simplest model: X, Y, R, G, B are considered similarly, but the first two are “tweaked”.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1000" y="74650"/>
            <a:ext cx="3271650" cy="49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Shape 148"/>
          <p:cNvGrpSpPr/>
          <p:nvPr/>
        </p:nvGrpSpPr>
        <p:grpSpPr>
          <a:xfrm>
            <a:off x="66100" y="1171853"/>
            <a:ext cx="2212050" cy="2799786"/>
            <a:chOff x="6803263" y="395363"/>
            <a:chExt cx="2212050" cy="4077754"/>
          </a:xfrm>
        </p:grpSpPr>
        <p:pic>
          <p:nvPicPr>
            <p:cNvPr id="149" name="Shape 149"/>
            <p:cNvPicPr preferRelativeResize="0"/>
            <p:nvPr/>
          </p:nvPicPr>
          <p:blipFill rotWithShape="1">
            <a:blip r:embed="rId3">
              <a:alphaModFix/>
            </a:blip>
            <a:srcRect b="19672" l="0" r="0" t="0"/>
            <a:stretch/>
          </p:blipFill>
          <p:spPr>
            <a:xfrm>
              <a:off x="6803263" y="427457"/>
              <a:ext cx="2212050" cy="4045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50" name="Shape 15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Shape 15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Distance multiplier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X and Y can be multiplied by a custom parameter for various effects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Low dmul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Colour reduction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High dmul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Equivalent to average-pooling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7875" y="89500"/>
            <a:ext cx="5900599" cy="496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