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FBE6-C6A4-42AB-B156-0D9FF351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5B6D4-D0B7-4EEF-A16A-2B647C582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64CA-6D78-47F2-A65C-BEA25228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91A4-F819-471A-85B5-FA6DAA0A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A856-407A-437E-BB14-D9561C7A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26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44E8-A171-462C-80F7-84B5C96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B718-DB7F-4F34-8E57-184F6B03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DDD8-FC1F-4AFC-9EE9-7657A5D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173E-3C98-47F6-9926-3A87F93E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0BB4-9E83-43D7-B76D-0F6E8D82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E0B8-0682-4C09-ACCE-71A326A0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5C54E-06AA-429F-B49A-581C6315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9FF9-AB55-4226-B81C-C43B008C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F87E-9474-4959-9CE3-339B670D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E528E-33EE-4366-9B83-7FBD687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1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21C-36E8-455E-9F9D-3DDBA374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FED8-7D80-4D08-9FEA-F5FBD1C1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8F70-7787-493F-8F46-9FB2FE61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B7AB-9F98-4BED-8F62-BEC9D58E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55F6-C89F-4ABA-9FA6-7BA237B2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5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5358-177C-4E7B-8FE6-E196A9B3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0A1B-ED9E-4420-B8C3-268217E3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A2A7-13F5-4FF1-85AA-3867C0B7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893B-B93E-48A5-8CF7-8D79ACBF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5C8C-1BC4-4A14-9C6A-612AC379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4BCA-443A-48AE-A7D7-24A2BA99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41E7-946C-48CA-85BB-CC9855681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3E66-AC5D-4446-AE59-262C7E48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F8C7-189B-42C1-830F-6A0EB5A6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4858A-332B-4397-B7D2-AEE0BA5A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21BE-4A89-4557-A96C-0E97AE04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14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E5B7-9094-4917-B43C-72C747CF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DC0-90DA-488E-84D0-454D4800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C6BC5-9E27-4BA8-BC41-AF58164B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A99D0-1D42-4609-87F6-EF3633BBD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70FFA-B800-4BBB-8BAC-76E17BC03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45F5-0F85-4BD8-A716-D14072FA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5234C-B0D5-4A7D-B281-CBE70230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A3E6F-F173-4EF8-9349-3A14E4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216-42AD-4D6F-AE25-DA98D138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836F-1FC4-47E9-A04A-A92DEB86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E2AA-03FD-46CD-A9A2-D0E66B8E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663D-6997-4D7A-BC04-628F49E4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45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CD5AE-E556-41E3-9DFC-64798ADA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59BE-84FA-48C9-82D7-390B7CD0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F65D8-0BA6-49B7-B72D-CA81A88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0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A736-45A2-47E8-BDD1-67712465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A3DE-6A83-44BC-8A83-A311C811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5E9B7-40AC-4BCC-B0E6-E3CD528A3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AC7F4-6786-4C9B-8CFD-24BA5904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6262D-8D1F-44E2-8384-4246824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AAA7-861D-4BDE-BE0C-CEFEEC0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5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A43-EC4B-4055-B371-A980512A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738C1-E13B-463E-9625-CEC4859D4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0AB2F-D4B0-4BFB-AA15-A2CAD895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2798C-E0C2-4F98-BF96-8BA293F5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C741-2D8B-4B03-AA1B-201188E6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DFA1-7775-4D00-95A1-254BBC02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99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C4A67-3FCE-449A-8C77-154114BC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426B0-92F7-4946-90B2-D3F1DE3D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C3B0-6371-4A95-AF9E-E873DFC4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2733-8BBB-4D6B-9D4E-7DAB945A9553}" type="datetimeFigureOut">
              <a:rPr lang="pt-PT" smtClean="0"/>
              <a:t>11/11/2018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BBBD-11ED-4EDB-9D08-E32D8C903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752D-41DC-4967-9E5E-0829DB99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F024-99B8-4735-8EAA-12902E4D7EE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48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48B2-F513-4332-B914-0BDA05E2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617"/>
            <a:ext cx="9144000" cy="802274"/>
          </a:xfrm>
        </p:spPr>
        <p:txBody>
          <a:bodyPr>
            <a:normAutofit fontScale="90000"/>
          </a:bodyPr>
          <a:lstStyle/>
          <a:p>
            <a:r>
              <a:rPr lang="pt-PT" dirty="0"/>
              <a:t>Home workout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C322B-885D-4DF5-B1F2-0864C3934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2891"/>
            <a:ext cx="9144000" cy="4064909"/>
          </a:xfrm>
        </p:spPr>
        <p:txBody>
          <a:bodyPr/>
          <a:lstStyle/>
          <a:p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Several types of training (mixed, chest, back, legs, etc)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Several levels of training (Beginner, moderate, expert)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Register weight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Share in social media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Notifications</a:t>
            </a:r>
          </a:p>
          <a:p>
            <a:pPr algn="l"/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228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 workout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workout</dc:title>
  <dc:creator>Jonas Moniz</dc:creator>
  <cp:lastModifiedBy>Jonas Moniz</cp:lastModifiedBy>
  <cp:revision>2</cp:revision>
  <dcterms:created xsi:type="dcterms:W3CDTF">2018-11-11T19:12:58Z</dcterms:created>
  <dcterms:modified xsi:type="dcterms:W3CDTF">2018-11-11T19:23:40Z</dcterms:modified>
</cp:coreProperties>
</file>