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3"/>
  </p:notesMasterIdLst>
  <p:sldIdLst>
    <p:sldId id="257" r:id="rId2"/>
  </p:sldIdLst>
  <p:sldSz cx="21945600" cy="32918400"/>
  <p:notesSz cx="7315200" cy="9601200"/>
  <p:defaultTextStyle>
    <a:defPPr>
      <a:defRPr lang="en-US"/>
    </a:defPPr>
    <a:lvl1pPr algn="l" defTabSz="3133725" rtl="0" fontAlgn="base">
      <a:spcBef>
        <a:spcPct val="0"/>
      </a:spcBef>
      <a:spcAft>
        <a:spcPct val="0"/>
      </a:spcAft>
      <a:defRPr sz="6200" kern="1200">
        <a:solidFill>
          <a:schemeClr val="tx1"/>
        </a:solidFill>
        <a:latin typeface="Arial" charset="0"/>
        <a:ea typeface="+mn-ea"/>
        <a:cs typeface="Arial" charset="0"/>
      </a:defRPr>
    </a:lvl1pPr>
    <a:lvl2pPr marL="1566863" indent="-1109663" algn="l" defTabSz="3133725" rtl="0" fontAlgn="base">
      <a:spcBef>
        <a:spcPct val="0"/>
      </a:spcBef>
      <a:spcAft>
        <a:spcPct val="0"/>
      </a:spcAft>
      <a:defRPr sz="6200" kern="1200">
        <a:solidFill>
          <a:schemeClr val="tx1"/>
        </a:solidFill>
        <a:latin typeface="Arial" charset="0"/>
        <a:ea typeface="+mn-ea"/>
        <a:cs typeface="Arial" charset="0"/>
      </a:defRPr>
    </a:lvl2pPr>
    <a:lvl3pPr marL="3133725" indent="-2219325" algn="l" defTabSz="3133725" rtl="0" fontAlgn="base">
      <a:spcBef>
        <a:spcPct val="0"/>
      </a:spcBef>
      <a:spcAft>
        <a:spcPct val="0"/>
      </a:spcAft>
      <a:defRPr sz="6200" kern="1200">
        <a:solidFill>
          <a:schemeClr val="tx1"/>
        </a:solidFill>
        <a:latin typeface="Arial" charset="0"/>
        <a:ea typeface="+mn-ea"/>
        <a:cs typeface="Arial" charset="0"/>
      </a:defRPr>
    </a:lvl3pPr>
    <a:lvl4pPr marL="4702175" indent="-3330575" algn="l" defTabSz="3133725" rtl="0" fontAlgn="base">
      <a:spcBef>
        <a:spcPct val="0"/>
      </a:spcBef>
      <a:spcAft>
        <a:spcPct val="0"/>
      </a:spcAft>
      <a:defRPr sz="6200" kern="1200">
        <a:solidFill>
          <a:schemeClr val="tx1"/>
        </a:solidFill>
        <a:latin typeface="Arial" charset="0"/>
        <a:ea typeface="+mn-ea"/>
        <a:cs typeface="Arial" charset="0"/>
      </a:defRPr>
    </a:lvl4pPr>
    <a:lvl5pPr marL="6269038" indent="-4440238" algn="l" defTabSz="3133725" rtl="0" fontAlgn="base">
      <a:spcBef>
        <a:spcPct val="0"/>
      </a:spcBef>
      <a:spcAft>
        <a:spcPct val="0"/>
      </a:spcAft>
      <a:defRPr sz="6200" kern="1200">
        <a:solidFill>
          <a:schemeClr val="tx1"/>
        </a:solidFill>
        <a:latin typeface="Arial" charset="0"/>
        <a:ea typeface="+mn-ea"/>
        <a:cs typeface="Arial" charset="0"/>
      </a:defRPr>
    </a:lvl5pPr>
    <a:lvl6pPr marL="2286000" algn="l" defTabSz="914400" rtl="0" eaLnBrk="1" latinLnBrk="0" hangingPunct="1">
      <a:defRPr sz="6200" kern="1200">
        <a:solidFill>
          <a:schemeClr val="tx1"/>
        </a:solidFill>
        <a:latin typeface="Arial" charset="0"/>
        <a:ea typeface="+mn-ea"/>
        <a:cs typeface="Arial" charset="0"/>
      </a:defRPr>
    </a:lvl6pPr>
    <a:lvl7pPr marL="2743200" algn="l" defTabSz="914400" rtl="0" eaLnBrk="1" latinLnBrk="0" hangingPunct="1">
      <a:defRPr sz="6200" kern="1200">
        <a:solidFill>
          <a:schemeClr val="tx1"/>
        </a:solidFill>
        <a:latin typeface="Arial" charset="0"/>
        <a:ea typeface="+mn-ea"/>
        <a:cs typeface="Arial" charset="0"/>
      </a:defRPr>
    </a:lvl7pPr>
    <a:lvl8pPr marL="3200400" algn="l" defTabSz="914400" rtl="0" eaLnBrk="1" latinLnBrk="0" hangingPunct="1">
      <a:defRPr sz="6200" kern="1200">
        <a:solidFill>
          <a:schemeClr val="tx1"/>
        </a:solidFill>
        <a:latin typeface="Arial" charset="0"/>
        <a:ea typeface="+mn-ea"/>
        <a:cs typeface="Arial" charset="0"/>
      </a:defRPr>
    </a:lvl8pPr>
    <a:lvl9pPr marL="3657600" algn="l" defTabSz="914400" rtl="0" eaLnBrk="1" latinLnBrk="0" hangingPunct="1">
      <a:defRPr sz="6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730F"/>
    <a:srgbClr val="54B20E"/>
    <a:srgbClr val="40A4C8"/>
    <a:srgbClr val="71EC14"/>
    <a:srgbClr val="CD297F"/>
    <a:srgbClr val="4118F0"/>
    <a:srgbClr val="5AD0EC"/>
    <a:srgbClr val="083B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33" autoAdjust="0"/>
  </p:normalViewPr>
  <p:slideViewPr>
    <p:cSldViewPr>
      <p:cViewPr varScale="1">
        <p:scale>
          <a:sx n="23" d="100"/>
          <a:sy n="23" d="100"/>
        </p:scale>
        <p:origin x="3876" y="48"/>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100904" tIns="50452" rIns="100904" bIns="50452" rtlCol="0"/>
          <a:lstStyle>
            <a:lvl1pPr algn="l" defTabSz="3135020"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4143375" y="0"/>
            <a:ext cx="3170238" cy="481013"/>
          </a:xfrm>
          <a:prstGeom prst="rect">
            <a:avLst/>
          </a:prstGeom>
        </p:spPr>
        <p:txBody>
          <a:bodyPr vert="horz" lIns="100904" tIns="50452" rIns="100904" bIns="50452" rtlCol="0"/>
          <a:lstStyle>
            <a:lvl1pPr algn="r" defTabSz="3135020" fontAlgn="auto">
              <a:spcBef>
                <a:spcPts val="0"/>
              </a:spcBef>
              <a:spcAft>
                <a:spcPts val="0"/>
              </a:spcAft>
              <a:defRPr sz="1300">
                <a:latin typeface="+mn-lt"/>
                <a:cs typeface="+mn-cs"/>
              </a:defRPr>
            </a:lvl1pPr>
          </a:lstStyle>
          <a:p>
            <a:pPr>
              <a:defRPr/>
            </a:pPr>
            <a:fld id="{D718516B-FFF9-4DFD-A280-6F3A3BE4E86C}" type="datetimeFigureOut">
              <a:rPr lang="en-US"/>
              <a:pPr>
                <a:defRPr/>
              </a:pPr>
              <a:t>12/7/2016</a:t>
            </a:fld>
            <a:endParaRPr lang="en-US" dirty="0"/>
          </a:p>
        </p:txBody>
      </p:sp>
      <p:sp>
        <p:nvSpPr>
          <p:cNvPr id="4" name="Slide Image Placeholder 3"/>
          <p:cNvSpPr>
            <a:spLocks noGrp="1" noRot="1" noChangeAspect="1"/>
          </p:cNvSpPr>
          <p:nvPr>
            <p:ph type="sldImg" idx="2"/>
          </p:nvPr>
        </p:nvSpPr>
        <p:spPr>
          <a:xfrm>
            <a:off x="2459038" y="720725"/>
            <a:ext cx="2397125" cy="3598863"/>
          </a:xfrm>
          <a:prstGeom prst="rect">
            <a:avLst/>
          </a:prstGeom>
          <a:noFill/>
          <a:ln w="12700">
            <a:solidFill>
              <a:prstClr val="black"/>
            </a:solidFill>
          </a:ln>
        </p:spPr>
        <p:txBody>
          <a:bodyPr vert="horz" lIns="100904" tIns="50452" rIns="100904" bIns="50452"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100904" tIns="50452" rIns="100904" bIns="5045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lIns="100904" tIns="50452" rIns="100904" bIns="50452" rtlCol="0" anchor="b"/>
          <a:lstStyle>
            <a:lvl1pPr algn="l" defTabSz="3135020" fontAlgn="auto">
              <a:spcBef>
                <a:spcPts val="0"/>
              </a:spcBef>
              <a:spcAft>
                <a:spcPts val="0"/>
              </a:spcAft>
              <a:defRPr sz="13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lIns="100904" tIns="50452" rIns="100904" bIns="50452" rtlCol="0" anchor="b"/>
          <a:lstStyle>
            <a:lvl1pPr algn="r" defTabSz="3135020" fontAlgn="auto">
              <a:spcBef>
                <a:spcPts val="0"/>
              </a:spcBef>
              <a:spcAft>
                <a:spcPts val="0"/>
              </a:spcAft>
              <a:defRPr sz="1300">
                <a:latin typeface="+mn-lt"/>
                <a:cs typeface="+mn-cs"/>
              </a:defRPr>
            </a:lvl1pPr>
          </a:lstStyle>
          <a:p>
            <a:pPr>
              <a:defRPr/>
            </a:pPr>
            <a:fld id="{98745786-B604-4DBE-8A96-C5EBC0614206}" type="slidenum">
              <a:rPr lang="en-US"/>
              <a:pPr>
                <a:defRPr/>
              </a:pPr>
              <a:t>‹#›</a:t>
            </a:fld>
            <a:endParaRPr lang="en-US" dirty="0"/>
          </a:p>
        </p:txBody>
      </p:sp>
    </p:spTree>
    <p:extLst>
      <p:ext uri="{BB962C8B-B14F-4D97-AF65-F5344CB8AC3E}">
        <p14:creationId xmlns:p14="http://schemas.microsoft.com/office/powerpoint/2010/main" val="1513234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3133725" fontAlgn="base">
              <a:spcBef>
                <a:spcPct val="0"/>
              </a:spcBef>
              <a:spcAft>
                <a:spcPct val="0"/>
              </a:spcAft>
              <a:defRPr/>
            </a:pPr>
            <a:fld id="{179EC091-187D-490C-9FD2-BEEA61FFA0F5}" type="slidenum">
              <a:rPr lang="en-US"/>
              <a:pPr defTabSz="3133725" fontAlgn="base">
                <a:spcBef>
                  <a:spcPct val="0"/>
                </a:spcBef>
                <a:spcAft>
                  <a:spcPct val="0"/>
                </a:spcAft>
                <a:defRPr/>
              </a:pPr>
              <a:t>1</a:t>
            </a:fld>
            <a:endParaRPr lang="en-US" dirty="0"/>
          </a:p>
        </p:txBody>
      </p:sp>
    </p:spTree>
    <p:extLst>
      <p:ext uri="{BB962C8B-B14F-4D97-AF65-F5344CB8AC3E}">
        <p14:creationId xmlns:p14="http://schemas.microsoft.com/office/powerpoint/2010/main" val="170648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a:t>Click to edit Master title style</a:t>
            </a:r>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6338" indent="0" algn="ctr">
              <a:buNone/>
              <a:defRPr>
                <a:solidFill>
                  <a:schemeClr val="tx1">
                    <a:tint val="75000"/>
                  </a:schemeClr>
                </a:solidFill>
              </a:defRPr>
            </a:lvl2pPr>
            <a:lvl3pPr marL="3132675" indent="0" algn="ctr">
              <a:buNone/>
              <a:defRPr>
                <a:solidFill>
                  <a:schemeClr val="tx1">
                    <a:tint val="75000"/>
                  </a:schemeClr>
                </a:solidFill>
              </a:defRPr>
            </a:lvl3pPr>
            <a:lvl4pPr marL="4699013" indent="0" algn="ctr">
              <a:buNone/>
              <a:defRPr>
                <a:solidFill>
                  <a:schemeClr val="tx1">
                    <a:tint val="75000"/>
                  </a:schemeClr>
                </a:solidFill>
              </a:defRPr>
            </a:lvl4pPr>
            <a:lvl5pPr marL="6265351" indent="0" algn="ctr">
              <a:buNone/>
              <a:defRPr>
                <a:solidFill>
                  <a:schemeClr val="tx1">
                    <a:tint val="75000"/>
                  </a:schemeClr>
                </a:solidFill>
              </a:defRPr>
            </a:lvl5pPr>
            <a:lvl6pPr marL="7831688" indent="0" algn="ctr">
              <a:buNone/>
              <a:defRPr>
                <a:solidFill>
                  <a:schemeClr val="tx1">
                    <a:tint val="75000"/>
                  </a:schemeClr>
                </a:solidFill>
              </a:defRPr>
            </a:lvl6pPr>
            <a:lvl7pPr marL="9398026" indent="0" algn="ctr">
              <a:buNone/>
              <a:defRPr>
                <a:solidFill>
                  <a:schemeClr val="tx1">
                    <a:tint val="75000"/>
                  </a:schemeClr>
                </a:solidFill>
              </a:defRPr>
            </a:lvl7pPr>
            <a:lvl8pPr marL="10964364" indent="0" algn="ctr">
              <a:buNone/>
              <a:defRPr>
                <a:solidFill>
                  <a:schemeClr val="tx1">
                    <a:tint val="75000"/>
                  </a:schemeClr>
                </a:solidFill>
              </a:defRPr>
            </a:lvl8pPr>
            <a:lvl9pPr marL="1253070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0EFD18B-FBC8-4A31-8506-4B7C0BFCB0D5}" type="datetimeFigureOut">
              <a:rPr lang="en-US"/>
              <a:pPr>
                <a:defRPr/>
              </a:pPr>
              <a:t>12/7/2016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DD62A3D-730E-4537-A941-6229E2E1BFB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0170721-2112-46E6-A246-ABE2484D31E9}" type="datetimeFigureOut">
              <a:rPr lang="en-US"/>
              <a:pPr>
                <a:defRPr/>
              </a:pPr>
              <a:t>12/7/2016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EB5DE1C-BA2E-41BE-B4A1-29E01F4992E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87632" y="6324600"/>
            <a:ext cx="118491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32711" y="6324600"/>
            <a:ext cx="3518916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3EF4D4-2DDD-4A3A-9038-48D9F44A2480}" type="datetimeFigureOut">
              <a:rPr lang="en-US"/>
              <a:pPr>
                <a:defRPr/>
              </a:pPr>
              <a:t>12/7/2016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2C5C5DE-7CBF-4B1E-A8D7-D9C316287CB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BE59C59-69E7-4E66-B0CC-AC4A083E4754}" type="datetimeFigureOut">
              <a:rPr lang="en-US"/>
              <a:pPr>
                <a:defRPr/>
              </a:pPr>
              <a:t>12/7/2016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F952C8-0A65-400D-9605-2BBBEE8BC84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1733551" y="13952229"/>
            <a:ext cx="18653760" cy="7200898"/>
          </a:xfrm>
        </p:spPr>
        <p:txBody>
          <a:bodyPr anchor="b"/>
          <a:lstStyle>
            <a:lvl1pPr marL="0" indent="0">
              <a:buNone/>
              <a:defRPr sz="6900">
                <a:solidFill>
                  <a:schemeClr val="tx1">
                    <a:tint val="75000"/>
                  </a:schemeClr>
                </a:solidFill>
              </a:defRPr>
            </a:lvl1pPr>
            <a:lvl2pPr marL="1566338" indent="0">
              <a:buNone/>
              <a:defRPr sz="6200">
                <a:solidFill>
                  <a:schemeClr val="tx1">
                    <a:tint val="75000"/>
                  </a:schemeClr>
                </a:solidFill>
              </a:defRPr>
            </a:lvl2pPr>
            <a:lvl3pPr marL="3132675" indent="0">
              <a:buNone/>
              <a:defRPr sz="5500">
                <a:solidFill>
                  <a:schemeClr val="tx1">
                    <a:tint val="75000"/>
                  </a:schemeClr>
                </a:solidFill>
              </a:defRPr>
            </a:lvl3pPr>
            <a:lvl4pPr marL="4699013" indent="0">
              <a:buNone/>
              <a:defRPr sz="4800">
                <a:solidFill>
                  <a:schemeClr val="tx1">
                    <a:tint val="75000"/>
                  </a:schemeClr>
                </a:solidFill>
              </a:defRPr>
            </a:lvl4pPr>
            <a:lvl5pPr marL="6265351" indent="0">
              <a:buNone/>
              <a:defRPr sz="4800">
                <a:solidFill>
                  <a:schemeClr val="tx1">
                    <a:tint val="75000"/>
                  </a:schemeClr>
                </a:solidFill>
              </a:defRPr>
            </a:lvl5pPr>
            <a:lvl6pPr marL="7831688" indent="0">
              <a:buNone/>
              <a:defRPr sz="4800">
                <a:solidFill>
                  <a:schemeClr val="tx1">
                    <a:tint val="75000"/>
                  </a:schemeClr>
                </a:solidFill>
              </a:defRPr>
            </a:lvl6pPr>
            <a:lvl7pPr marL="9398026" indent="0">
              <a:buNone/>
              <a:defRPr sz="4800">
                <a:solidFill>
                  <a:schemeClr val="tx1">
                    <a:tint val="75000"/>
                  </a:schemeClr>
                </a:solidFill>
              </a:defRPr>
            </a:lvl7pPr>
            <a:lvl8pPr marL="10964364" indent="0">
              <a:buNone/>
              <a:defRPr sz="4800">
                <a:solidFill>
                  <a:schemeClr val="tx1">
                    <a:tint val="75000"/>
                  </a:schemeClr>
                </a:solidFill>
              </a:defRPr>
            </a:lvl8pPr>
            <a:lvl9pPr marL="12530701"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974E441-848F-4057-8C84-1DE7E7FD2F1A}" type="datetimeFigureOut">
              <a:rPr lang="en-US"/>
              <a:pPr>
                <a:defRPr/>
              </a:pPr>
              <a:t>12/7/2016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67F8141-0DA1-42A0-8AA9-9CC6EC6F797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32720" y="36865560"/>
            <a:ext cx="23519129"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517600" y="36865560"/>
            <a:ext cx="23519131"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2343510-F060-4840-8C84-3154E08927F1}" type="datetimeFigureOut">
              <a:rPr lang="en-US"/>
              <a:pPr>
                <a:defRPr/>
              </a:pPr>
              <a:t>12/7/2016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8D8129E-AA31-49DF-AE78-BE41A51C9D3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2"/>
            <a:ext cx="1975104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200" b="1"/>
            </a:lvl1pPr>
            <a:lvl2pPr marL="1566338" indent="0">
              <a:buNone/>
              <a:defRPr sz="6900" b="1"/>
            </a:lvl2pPr>
            <a:lvl3pPr marL="3132675" indent="0">
              <a:buNone/>
              <a:defRPr sz="6200" b="1"/>
            </a:lvl3pPr>
            <a:lvl4pPr marL="4699013" indent="0">
              <a:buNone/>
              <a:defRPr sz="5500" b="1"/>
            </a:lvl4pPr>
            <a:lvl5pPr marL="6265351" indent="0">
              <a:buNone/>
              <a:defRPr sz="5500" b="1"/>
            </a:lvl5pPr>
            <a:lvl6pPr marL="7831688" indent="0">
              <a:buNone/>
              <a:defRPr sz="5500" b="1"/>
            </a:lvl6pPr>
            <a:lvl7pPr marL="9398026" indent="0">
              <a:buNone/>
              <a:defRPr sz="5500" b="1"/>
            </a:lvl7pPr>
            <a:lvl8pPr marL="10964364" indent="0">
              <a:buNone/>
              <a:defRPr sz="5500" b="1"/>
            </a:lvl8pPr>
            <a:lvl9pPr marL="12530701" indent="0">
              <a:buNone/>
              <a:defRPr sz="5500" b="1"/>
            </a:lvl9pPr>
          </a:lstStyle>
          <a:p>
            <a:pPr lvl="0"/>
            <a:r>
              <a:rPr lang="en-US"/>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200" b="1"/>
            </a:lvl1pPr>
            <a:lvl2pPr marL="1566338" indent="0">
              <a:buNone/>
              <a:defRPr sz="6900" b="1"/>
            </a:lvl2pPr>
            <a:lvl3pPr marL="3132675" indent="0">
              <a:buNone/>
              <a:defRPr sz="6200" b="1"/>
            </a:lvl3pPr>
            <a:lvl4pPr marL="4699013" indent="0">
              <a:buNone/>
              <a:defRPr sz="5500" b="1"/>
            </a:lvl4pPr>
            <a:lvl5pPr marL="6265351" indent="0">
              <a:buNone/>
              <a:defRPr sz="5500" b="1"/>
            </a:lvl5pPr>
            <a:lvl6pPr marL="7831688" indent="0">
              <a:buNone/>
              <a:defRPr sz="5500" b="1"/>
            </a:lvl6pPr>
            <a:lvl7pPr marL="9398026" indent="0">
              <a:buNone/>
              <a:defRPr sz="5500" b="1"/>
            </a:lvl7pPr>
            <a:lvl8pPr marL="10964364" indent="0">
              <a:buNone/>
              <a:defRPr sz="5500" b="1"/>
            </a:lvl8pPr>
            <a:lvl9pPr marL="12530701"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D07D9BE-B60C-4993-8D3D-03AD08C97F8D}" type="datetimeFigureOut">
              <a:rPr lang="en-US"/>
              <a:pPr>
                <a:defRPr/>
              </a:pPr>
              <a:t>12/7/2016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93AE02B-665E-4CDB-9F5F-BBD7DF50EF1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6FD8B99-57B3-4A34-80A7-BB38A75EEED8}" type="datetimeFigureOut">
              <a:rPr lang="en-US"/>
              <a:pPr>
                <a:defRPr/>
              </a:pPr>
              <a:t>12/7/2016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67C1762-3842-49D4-B220-5DE09799266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39FA4A6-C64D-4CBC-B0B7-1814CA95914E}" type="datetimeFigureOut">
              <a:rPr lang="en-US"/>
              <a:pPr>
                <a:defRPr/>
              </a:pPr>
              <a:t>12/7/2016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552E699-C21E-4300-8023-A78E15AA1C3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9" y="1310640"/>
            <a:ext cx="7219951" cy="557784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8580120" y="1310647"/>
            <a:ext cx="12268200"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9" y="6888487"/>
            <a:ext cx="7219951" cy="22517102"/>
          </a:xfrm>
        </p:spPr>
        <p:txBody>
          <a:bodyPr/>
          <a:lstStyle>
            <a:lvl1pPr marL="0" indent="0">
              <a:buNone/>
              <a:defRPr sz="4800"/>
            </a:lvl1pPr>
            <a:lvl2pPr marL="1566338" indent="0">
              <a:buNone/>
              <a:defRPr sz="4100"/>
            </a:lvl2pPr>
            <a:lvl3pPr marL="3132675" indent="0">
              <a:buNone/>
              <a:defRPr sz="3400"/>
            </a:lvl3pPr>
            <a:lvl4pPr marL="4699013" indent="0">
              <a:buNone/>
              <a:defRPr sz="3100"/>
            </a:lvl4pPr>
            <a:lvl5pPr marL="6265351" indent="0">
              <a:buNone/>
              <a:defRPr sz="3100"/>
            </a:lvl5pPr>
            <a:lvl6pPr marL="7831688" indent="0">
              <a:buNone/>
              <a:defRPr sz="3100"/>
            </a:lvl6pPr>
            <a:lvl7pPr marL="9398026" indent="0">
              <a:buNone/>
              <a:defRPr sz="3100"/>
            </a:lvl7pPr>
            <a:lvl8pPr marL="10964364" indent="0">
              <a:buNone/>
              <a:defRPr sz="3100"/>
            </a:lvl8pPr>
            <a:lvl9pPr marL="12530701" indent="0">
              <a:buNone/>
              <a:defRPr sz="3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4F0F386-D304-4E9C-A4F5-862B668467B1}" type="datetimeFigureOut">
              <a:rPr lang="en-US"/>
              <a:pPr>
                <a:defRPr/>
              </a:pPr>
              <a:t>12/7/2016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63FEAFD-3096-4EB5-83DF-B3E1E86DFED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4301491" y="2941320"/>
            <a:ext cx="13167360" cy="19751040"/>
          </a:xfrm>
        </p:spPr>
        <p:txBody>
          <a:bodyPr rtlCol="0">
            <a:normAutofit/>
          </a:bodyPr>
          <a:lstStyle>
            <a:lvl1pPr marL="0" indent="0">
              <a:buNone/>
              <a:defRPr sz="11000"/>
            </a:lvl1pPr>
            <a:lvl2pPr marL="1566338" indent="0">
              <a:buNone/>
              <a:defRPr sz="9600"/>
            </a:lvl2pPr>
            <a:lvl3pPr marL="3132675" indent="0">
              <a:buNone/>
              <a:defRPr sz="8200"/>
            </a:lvl3pPr>
            <a:lvl4pPr marL="4699013" indent="0">
              <a:buNone/>
              <a:defRPr sz="6900"/>
            </a:lvl4pPr>
            <a:lvl5pPr marL="6265351" indent="0">
              <a:buNone/>
              <a:defRPr sz="6900"/>
            </a:lvl5pPr>
            <a:lvl6pPr marL="7831688" indent="0">
              <a:buNone/>
              <a:defRPr sz="6900"/>
            </a:lvl6pPr>
            <a:lvl7pPr marL="9398026" indent="0">
              <a:buNone/>
              <a:defRPr sz="6900"/>
            </a:lvl7pPr>
            <a:lvl8pPr marL="10964364" indent="0">
              <a:buNone/>
              <a:defRPr sz="6900"/>
            </a:lvl8pPr>
            <a:lvl9pPr marL="12530701" indent="0">
              <a:buNone/>
              <a:defRPr sz="6900"/>
            </a:lvl9pPr>
          </a:lstStyle>
          <a:p>
            <a:pPr lvl="0"/>
            <a:endParaRPr lang="en-US" noProof="0" dirty="0"/>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6338" indent="0">
              <a:buNone/>
              <a:defRPr sz="4100"/>
            </a:lvl2pPr>
            <a:lvl3pPr marL="3132675" indent="0">
              <a:buNone/>
              <a:defRPr sz="3400"/>
            </a:lvl3pPr>
            <a:lvl4pPr marL="4699013" indent="0">
              <a:buNone/>
              <a:defRPr sz="3100"/>
            </a:lvl4pPr>
            <a:lvl5pPr marL="6265351" indent="0">
              <a:buNone/>
              <a:defRPr sz="3100"/>
            </a:lvl5pPr>
            <a:lvl6pPr marL="7831688" indent="0">
              <a:buNone/>
              <a:defRPr sz="3100"/>
            </a:lvl6pPr>
            <a:lvl7pPr marL="9398026" indent="0">
              <a:buNone/>
              <a:defRPr sz="3100"/>
            </a:lvl7pPr>
            <a:lvl8pPr marL="10964364" indent="0">
              <a:buNone/>
              <a:defRPr sz="3100"/>
            </a:lvl8pPr>
            <a:lvl9pPr marL="12530701" indent="0">
              <a:buNone/>
              <a:defRPr sz="31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F9CC063-03EC-4B09-954C-47617A44EFAF}" type="datetimeFigureOut">
              <a:rPr lang="en-US"/>
              <a:pPr>
                <a:defRPr/>
              </a:pPr>
              <a:t>12/7/2016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9535F8C-4C26-4EC1-BC9B-B165FE0FE47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6963" y="1317625"/>
            <a:ext cx="19751675" cy="5486400"/>
          </a:xfrm>
          <a:prstGeom prst="rect">
            <a:avLst/>
          </a:prstGeom>
          <a:noFill/>
          <a:ln w="9525">
            <a:noFill/>
            <a:miter lim="800000"/>
            <a:headEnd/>
            <a:tailEnd/>
          </a:ln>
        </p:spPr>
        <p:txBody>
          <a:bodyPr vert="horz" wrap="square" lIns="313265" tIns="156638" rIns="313265" bIns="15663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6963" y="7680325"/>
            <a:ext cx="19751675" cy="21724938"/>
          </a:xfrm>
          <a:prstGeom prst="rect">
            <a:avLst/>
          </a:prstGeom>
          <a:noFill/>
          <a:ln w="9525">
            <a:noFill/>
            <a:miter lim="800000"/>
            <a:headEnd/>
            <a:tailEnd/>
          </a:ln>
        </p:spPr>
        <p:txBody>
          <a:bodyPr vert="horz" wrap="square" lIns="313265" tIns="156638" rIns="313265" bIns="1566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6963" y="30510163"/>
            <a:ext cx="5121275" cy="1752600"/>
          </a:xfrm>
          <a:prstGeom prst="rect">
            <a:avLst/>
          </a:prstGeom>
        </p:spPr>
        <p:txBody>
          <a:bodyPr vert="horz" lIns="313265" tIns="156638" rIns="313265" bIns="156638" rtlCol="0" anchor="ctr"/>
          <a:lstStyle>
            <a:lvl1pPr algn="l">
              <a:defRPr sz="4100" smtClean="0">
                <a:solidFill>
                  <a:schemeClr val="tx1">
                    <a:tint val="75000"/>
                  </a:schemeClr>
                </a:solidFill>
                <a:cs typeface="+mn-cs"/>
              </a:defRPr>
            </a:lvl1pPr>
          </a:lstStyle>
          <a:p>
            <a:pPr>
              <a:defRPr/>
            </a:pPr>
            <a:fld id="{36A8366A-0850-4596-8C75-5922F3D9BF92}" type="datetimeFigureOut">
              <a:rPr lang="en-US"/>
              <a:pPr>
                <a:defRPr/>
              </a:pPr>
              <a:t>12/7/2016</a:t>
            </a:fld>
            <a:endParaRPr lang="en-US" dirty="0"/>
          </a:p>
        </p:txBody>
      </p:sp>
      <p:sp>
        <p:nvSpPr>
          <p:cNvPr id="5" name="Footer Placeholder 4"/>
          <p:cNvSpPr>
            <a:spLocks noGrp="1"/>
          </p:cNvSpPr>
          <p:nvPr>
            <p:ph type="ftr" sz="quarter" idx="3"/>
          </p:nvPr>
        </p:nvSpPr>
        <p:spPr>
          <a:xfrm>
            <a:off x="7497763" y="30510163"/>
            <a:ext cx="6950075" cy="1752600"/>
          </a:xfrm>
          <a:prstGeom prst="rect">
            <a:avLst/>
          </a:prstGeom>
        </p:spPr>
        <p:txBody>
          <a:bodyPr vert="horz" lIns="313265" tIns="156638" rIns="313265" bIns="156638" rtlCol="0" anchor="ctr"/>
          <a:lstStyle>
            <a:lvl1pPr algn="ctr">
              <a:defRPr sz="4100">
                <a:solidFill>
                  <a:schemeClr val="tx1">
                    <a:tint val="75000"/>
                  </a:schemeClr>
                </a:solidFill>
                <a:cs typeface="+mn-cs"/>
              </a:defRPr>
            </a:lvl1pPr>
          </a:lstStyle>
          <a:p>
            <a:pPr>
              <a:defRPr/>
            </a:pPr>
            <a:endParaRPr lang="en-US" dirty="0"/>
          </a:p>
        </p:txBody>
      </p:sp>
      <p:sp>
        <p:nvSpPr>
          <p:cNvPr id="6" name="Slide Number Placeholder 5"/>
          <p:cNvSpPr>
            <a:spLocks noGrp="1"/>
          </p:cNvSpPr>
          <p:nvPr>
            <p:ph type="sldNum" sz="quarter" idx="4"/>
          </p:nvPr>
        </p:nvSpPr>
        <p:spPr>
          <a:xfrm>
            <a:off x="15727363" y="30510163"/>
            <a:ext cx="5121275" cy="1752600"/>
          </a:xfrm>
          <a:prstGeom prst="rect">
            <a:avLst/>
          </a:prstGeom>
        </p:spPr>
        <p:txBody>
          <a:bodyPr vert="horz" lIns="313265" tIns="156638" rIns="313265" bIns="156638" rtlCol="0" anchor="ctr"/>
          <a:lstStyle>
            <a:lvl1pPr algn="r">
              <a:defRPr sz="4100" smtClean="0">
                <a:solidFill>
                  <a:schemeClr val="tx1">
                    <a:tint val="75000"/>
                  </a:schemeClr>
                </a:solidFill>
                <a:cs typeface="+mn-cs"/>
              </a:defRPr>
            </a:lvl1pPr>
          </a:lstStyle>
          <a:p>
            <a:pPr>
              <a:defRPr/>
            </a:pPr>
            <a:fld id="{E1782316-9234-4A82-9CB9-740ED976BD8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ctr" defTabSz="3132138" rtl="0" fontAlgn="base">
        <a:spcBef>
          <a:spcPct val="0"/>
        </a:spcBef>
        <a:spcAft>
          <a:spcPct val="0"/>
        </a:spcAft>
        <a:defRPr sz="15100" kern="1200">
          <a:solidFill>
            <a:schemeClr val="tx1"/>
          </a:solidFill>
          <a:latin typeface="+mj-lt"/>
          <a:ea typeface="+mj-ea"/>
          <a:cs typeface="+mj-cs"/>
        </a:defRPr>
      </a:lvl1pPr>
      <a:lvl2pPr algn="ctr" defTabSz="3132138" rtl="0" fontAlgn="base">
        <a:spcBef>
          <a:spcPct val="0"/>
        </a:spcBef>
        <a:spcAft>
          <a:spcPct val="0"/>
        </a:spcAft>
        <a:defRPr sz="15100">
          <a:solidFill>
            <a:schemeClr val="tx1"/>
          </a:solidFill>
          <a:latin typeface="Calibri" pitchFamily="34" charset="0"/>
        </a:defRPr>
      </a:lvl2pPr>
      <a:lvl3pPr algn="ctr" defTabSz="3132138" rtl="0" fontAlgn="base">
        <a:spcBef>
          <a:spcPct val="0"/>
        </a:spcBef>
        <a:spcAft>
          <a:spcPct val="0"/>
        </a:spcAft>
        <a:defRPr sz="15100">
          <a:solidFill>
            <a:schemeClr val="tx1"/>
          </a:solidFill>
          <a:latin typeface="Calibri" pitchFamily="34" charset="0"/>
        </a:defRPr>
      </a:lvl3pPr>
      <a:lvl4pPr algn="ctr" defTabSz="3132138" rtl="0" fontAlgn="base">
        <a:spcBef>
          <a:spcPct val="0"/>
        </a:spcBef>
        <a:spcAft>
          <a:spcPct val="0"/>
        </a:spcAft>
        <a:defRPr sz="15100">
          <a:solidFill>
            <a:schemeClr val="tx1"/>
          </a:solidFill>
          <a:latin typeface="Calibri" pitchFamily="34" charset="0"/>
        </a:defRPr>
      </a:lvl4pPr>
      <a:lvl5pPr algn="ctr" defTabSz="3132138" rtl="0" fontAlgn="base">
        <a:spcBef>
          <a:spcPct val="0"/>
        </a:spcBef>
        <a:spcAft>
          <a:spcPct val="0"/>
        </a:spcAft>
        <a:defRPr sz="15100">
          <a:solidFill>
            <a:schemeClr val="tx1"/>
          </a:solidFill>
          <a:latin typeface="Calibri" pitchFamily="34" charset="0"/>
        </a:defRPr>
      </a:lvl5pPr>
      <a:lvl6pPr marL="457200" algn="ctr" defTabSz="3132138" rtl="0" fontAlgn="base">
        <a:spcBef>
          <a:spcPct val="0"/>
        </a:spcBef>
        <a:spcAft>
          <a:spcPct val="0"/>
        </a:spcAft>
        <a:defRPr sz="15100">
          <a:solidFill>
            <a:schemeClr val="tx1"/>
          </a:solidFill>
          <a:latin typeface="Calibri" pitchFamily="34" charset="0"/>
        </a:defRPr>
      </a:lvl6pPr>
      <a:lvl7pPr marL="914400" algn="ctr" defTabSz="3132138" rtl="0" fontAlgn="base">
        <a:spcBef>
          <a:spcPct val="0"/>
        </a:spcBef>
        <a:spcAft>
          <a:spcPct val="0"/>
        </a:spcAft>
        <a:defRPr sz="15100">
          <a:solidFill>
            <a:schemeClr val="tx1"/>
          </a:solidFill>
          <a:latin typeface="Calibri" pitchFamily="34" charset="0"/>
        </a:defRPr>
      </a:lvl7pPr>
      <a:lvl8pPr marL="1371600" algn="ctr" defTabSz="3132138" rtl="0" fontAlgn="base">
        <a:spcBef>
          <a:spcPct val="0"/>
        </a:spcBef>
        <a:spcAft>
          <a:spcPct val="0"/>
        </a:spcAft>
        <a:defRPr sz="15100">
          <a:solidFill>
            <a:schemeClr val="tx1"/>
          </a:solidFill>
          <a:latin typeface="Calibri" pitchFamily="34" charset="0"/>
        </a:defRPr>
      </a:lvl8pPr>
      <a:lvl9pPr marL="1828800" algn="ctr" defTabSz="3132138" rtl="0" fontAlgn="base">
        <a:spcBef>
          <a:spcPct val="0"/>
        </a:spcBef>
        <a:spcAft>
          <a:spcPct val="0"/>
        </a:spcAft>
        <a:defRPr sz="15100">
          <a:solidFill>
            <a:schemeClr val="tx1"/>
          </a:solidFill>
          <a:latin typeface="Calibri" pitchFamily="34" charset="0"/>
        </a:defRPr>
      </a:lvl9pPr>
    </p:titleStyle>
    <p:bodyStyle>
      <a:lvl1pPr marL="1174750" indent="-1174750" algn="l" defTabSz="3132138" rtl="0" fontAlgn="base">
        <a:spcBef>
          <a:spcPct val="20000"/>
        </a:spcBef>
        <a:spcAft>
          <a:spcPct val="0"/>
        </a:spcAft>
        <a:buFont typeface="Arial" charset="0"/>
        <a:buChar char="•"/>
        <a:defRPr sz="11000" kern="1200">
          <a:solidFill>
            <a:schemeClr val="tx1"/>
          </a:solidFill>
          <a:latin typeface="+mn-lt"/>
          <a:ea typeface="+mn-ea"/>
          <a:cs typeface="+mn-cs"/>
        </a:defRPr>
      </a:lvl1pPr>
      <a:lvl2pPr marL="2544763" indent="-977900" algn="l" defTabSz="3132138" rtl="0" fontAlgn="base">
        <a:spcBef>
          <a:spcPct val="20000"/>
        </a:spcBef>
        <a:spcAft>
          <a:spcPct val="0"/>
        </a:spcAft>
        <a:buFont typeface="Arial" charset="0"/>
        <a:buChar char="–"/>
        <a:defRPr sz="9600" kern="1200">
          <a:solidFill>
            <a:schemeClr val="tx1"/>
          </a:solidFill>
          <a:latin typeface="+mn-lt"/>
          <a:ea typeface="+mn-ea"/>
          <a:cs typeface="+mn-cs"/>
        </a:defRPr>
      </a:lvl2pPr>
      <a:lvl3pPr marL="3914775" indent="-782638" algn="l" defTabSz="3132138" rtl="0" fontAlgn="base">
        <a:spcBef>
          <a:spcPct val="20000"/>
        </a:spcBef>
        <a:spcAft>
          <a:spcPct val="0"/>
        </a:spcAft>
        <a:buFont typeface="Arial" charset="0"/>
        <a:buChar char="•"/>
        <a:defRPr sz="8200" kern="1200">
          <a:solidFill>
            <a:schemeClr val="tx1"/>
          </a:solidFill>
          <a:latin typeface="+mn-lt"/>
          <a:ea typeface="+mn-ea"/>
          <a:cs typeface="+mn-cs"/>
        </a:defRPr>
      </a:lvl3pPr>
      <a:lvl4pPr marL="5481638" indent="-782638" algn="l" defTabSz="3132138" rtl="0" fontAlgn="base">
        <a:spcBef>
          <a:spcPct val="20000"/>
        </a:spcBef>
        <a:spcAft>
          <a:spcPct val="0"/>
        </a:spcAft>
        <a:buFont typeface="Arial" charset="0"/>
        <a:buChar char="–"/>
        <a:defRPr sz="6900" kern="1200">
          <a:solidFill>
            <a:schemeClr val="tx1"/>
          </a:solidFill>
          <a:latin typeface="+mn-lt"/>
          <a:ea typeface="+mn-ea"/>
          <a:cs typeface="+mn-cs"/>
        </a:defRPr>
      </a:lvl4pPr>
      <a:lvl5pPr marL="7048500" indent="-782638" algn="l" defTabSz="3132138" rtl="0" fontAlgn="base">
        <a:spcBef>
          <a:spcPct val="20000"/>
        </a:spcBef>
        <a:spcAft>
          <a:spcPct val="0"/>
        </a:spcAft>
        <a:buFont typeface="Arial" charset="0"/>
        <a:buChar char="»"/>
        <a:defRPr sz="6900" kern="1200">
          <a:solidFill>
            <a:schemeClr val="tx1"/>
          </a:solidFill>
          <a:latin typeface="+mn-lt"/>
          <a:ea typeface="+mn-ea"/>
          <a:cs typeface="+mn-cs"/>
        </a:defRPr>
      </a:lvl5pPr>
      <a:lvl6pPr marL="8614857"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1195"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7532"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13870"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2675" rtl="0" eaLnBrk="1" latinLnBrk="0" hangingPunct="1">
        <a:defRPr sz="6200" kern="1200">
          <a:solidFill>
            <a:schemeClr val="tx1"/>
          </a:solidFill>
          <a:latin typeface="+mn-lt"/>
          <a:ea typeface="+mn-ea"/>
          <a:cs typeface="+mn-cs"/>
        </a:defRPr>
      </a:lvl1pPr>
      <a:lvl2pPr marL="1566338" algn="l" defTabSz="3132675" rtl="0" eaLnBrk="1" latinLnBrk="0" hangingPunct="1">
        <a:defRPr sz="6200" kern="1200">
          <a:solidFill>
            <a:schemeClr val="tx1"/>
          </a:solidFill>
          <a:latin typeface="+mn-lt"/>
          <a:ea typeface="+mn-ea"/>
          <a:cs typeface="+mn-cs"/>
        </a:defRPr>
      </a:lvl2pPr>
      <a:lvl3pPr marL="3132675" algn="l" defTabSz="3132675" rtl="0" eaLnBrk="1" latinLnBrk="0" hangingPunct="1">
        <a:defRPr sz="6200" kern="1200">
          <a:solidFill>
            <a:schemeClr val="tx1"/>
          </a:solidFill>
          <a:latin typeface="+mn-lt"/>
          <a:ea typeface="+mn-ea"/>
          <a:cs typeface="+mn-cs"/>
        </a:defRPr>
      </a:lvl3pPr>
      <a:lvl4pPr marL="4699013" algn="l" defTabSz="3132675" rtl="0" eaLnBrk="1" latinLnBrk="0" hangingPunct="1">
        <a:defRPr sz="6200" kern="1200">
          <a:solidFill>
            <a:schemeClr val="tx1"/>
          </a:solidFill>
          <a:latin typeface="+mn-lt"/>
          <a:ea typeface="+mn-ea"/>
          <a:cs typeface="+mn-cs"/>
        </a:defRPr>
      </a:lvl4pPr>
      <a:lvl5pPr marL="6265351" algn="l" defTabSz="3132675" rtl="0" eaLnBrk="1" latinLnBrk="0" hangingPunct="1">
        <a:defRPr sz="6200" kern="1200">
          <a:solidFill>
            <a:schemeClr val="tx1"/>
          </a:solidFill>
          <a:latin typeface="+mn-lt"/>
          <a:ea typeface="+mn-ea"/>
          <a:cs typeface="+mn-cs"/>
        </a:defRPr>
      </a:lvl5pPr>
      <a:lvl6pPr marL="7831688" algn="l" defTabSz="3132675" rtl="0" eaLnBrk="1" latinLnBrk="0" hangingPunct="1">
        <a:defRPr sz="6200" kern="1200">
          <a:solidFill>
            <a:schemeClr val="tx1"/>
          </a:solidFill>
          <a:latin typeface="+mn-lt"/>
          <a:ea typeface="+mn-ea"/>
          <a:cs typeface="+mn-cs"/>
        </a:defRPr>
      </a:lvl6pPr>
      <a:lvl7pPr marL="9398026" algn="l" defTabSz="3132675" rtl="0" eaLnBrk="1" latinLnBrk="0" hangingPunct="1">
        <a:defRPr sz="6200" kern="1200">
          <a:solidFill>
            <a:schemeClr val="tx1"/>
          </a:solidFill>
          <a:latin typeface="+mn-lt"/>
          <a:ea typeface="+mn-ea"/>
          <a:cs typeface="+mn-cs"/>
        </a:defRPr>
      </a:lvl7pPr>
      <a:lvl8pPr marL="10964364" algn="l" defTabSz="3132675" rtl="0" eaLnBrk="1" latinLnBrk="0" hangingPunct="1">
        <a:defRPr sz="6200" kern="1200">
          <a:solidFill>
            <a:schemeClr val="tx1"/>
          </a:solidFill>
          <a:latin typeface="+mn-lt"/>
          <a:ea typeface="+mn-ea"/>
          <a:cs typeface="+mn-cs"/>
        </a:defRPr>
      </a:lvl8pPr>
      <a:lvl9pPr marL="12530701" algn="l" defTabSz="3132675"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ww.utm.tiff"/>
          <p:cNvPicPr>
            <a:picLocks noChangeAspect="1"/>
          </p:cNvPicPr>
          <p:nvPr/>
        </p:nvPicPr>
        <p:blipFill>
          <a:blip r:embed="rId3" cstate="print"/>
          <a:stretch>
            <a:fillRect/>
          </a:stretch>
        </p:blipFill>
        <p:spPr>
          <a:xfrm>
            <a:off x="457200" y="457200"/>
            <a:ext cx="6705600" cy="22002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7" name="Rounded Rectangle 16"/>
          <p:cNvSpPr/>
          <p:nvPr/>
        </p:nvSpPr>
        <p:spPr>
          <a:xfrm>
            <a:off x="762000" y="6324601"/>
            <a:ext cx="9906000" cy="4836975"/>
          </a:xfrm>
          <a:prstGeom prst="roundRect">
            <a:avLst/>
          </a:prstGeom>
          <a:solidFill>
            <a:schemeClr val="bg1">
              <a:alpha val="49804"/>
            </a:schemeClr>
          </a:solidFill>
          <a:effectLst>
            <a:outerShdw blurRad="63500" sx="102000" sy="102000" algn="ctr" rotWithShape="0">
              <a:prstClr val="black">
                <a:alpha val="40000"/>
              </a:prstClr>
            </a:outerShdw>
          </a:effectLst>
          <a:scene3d>
            <a:camera prst="orthographicFront"/>
            <a:lightRig rig="two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135020" fontAlgn="auto">
              <a:spcBef>
                <a:spcPts val="0"/>
              </a:spcBef>
              <a:spcAft>
                <a:spcPts val="0"/>
              </a:spcAft>
              <a:defRPr/>
            </a:pPr>
            <a:endParaRPr lang="en-US" sz="4400" dirty="0">
              <a:solidFill>
                <a:schemeClr val="bg1"/>
              </a:solidFill>
            </a:endParaRPr>
          </a:p>
        </p:txBody>
      </p:sp>
      <p:sp>
        <p:nvSpPr>
          <p:cNvPr id="14342" name="TextBox 18"/>
          <p:cNvSpPr txBox="1">
            <a:spLocks noChangeArrowheads="1"/>
          </p:cNvSpPr>
          <p:nvPr/>
        </p:nvSpPr>
        <p:spPr bwMode="auto">
          <a:xfrm>
            <a:off x="914400" y="6324600"/>
            <a:ext cx="9525000" cy="830997"/>
          </a:xfrm>
          <a:prstGeom prst="rect">
            <a:avLst/>
          </a:prstGeom>
          <a:noFill/>
          <a:ln w="9525">
            <a:noFill/>
            <a:miter lim="800000"/>
            <a:headEnd/>
            <a:tailEnd/>
          </a:ln>
        </p:spPr>
        <p:txBody>
          <a:bodyPr>
            <a:spAutoFit/>
          </a:bodyPr>
          <a:lstStyle/>
          <a:p>
            <a:pPr algn="ctr">
              <a:defRPr/>
            </a:pPr>
            <a:r>
              <a:rPr lang="en-US" sz="4800" u="sng" dirty="0">
                <a:latin typeface="Baskerville"/>
                <a:ea typeface="Baskerville"/>
                <a:cs typeface="Baskerville"/>
              </a:rPr>
              <a:t>Goal</a:t>
            </a:r>
          </a:p>
        </p:txBody>
      </p:sp>
      <p:sp>
        <p:nvSpPr>
          <p:cNvPr id="21" name="Rounded Rectangle 20"/>
          <p:cNvSpPr/>
          <p:nvPr/>
        </p:nvSpPr>
        <p:spPr>
          <a:xfrm>
            <a:off x="838200" y="3429000"/>
            <a:ext cx="20345400" cy="2286000"/>
          </a:xfrm>
          <a:prstGeom prst="roundRect">
            <a:avLst/>
          </a:prstGeom>
          <a:solidFill>
            <a:schemeClr val="bg1"/>
          </a:solidFill>
          <a:effectLst>
            <a:outerShdw blurRad="63500" sx="102000" sy="102000" algn="ctr" rotWithShape="0">
              <a:prstClr val="black">
                <a:alpha val="40000"/>
              </a:prstClr>
            </a:outerShdw>
          </a:effectLst>
          <a:scene3d>
            <a:camera prst="orthographicFront"/>
            <a:lightRig rig="two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135020" fontAlgn="auto">
              <a:spcBef>
                <a:spcPts val="0"/>
              </a:spcBef>
              <a:spcAft>
                <a:spcPts val="0"/>
              </a:spcAft>
              <a:defRPr/>
            </a:pPr>
            <a:endParaRPr lang="en-US" sz="4400" dirty="0">
              <a:solidFill>
                <a:schemeClr val="bg1"/>
              </a:solidFill>
            </a:endParaRPr>
          </a:p>
        </p:txBody>
      </p:sp>
      <p:sp>
        <p:nvSpPr>
          <p:cNvPr id="14345" name="TextBox 10"/>
          <p:cNvSpPr txBox="1">
            <a:spLocks noChangeArrowheads="1"/>
          </p:cNvSpPr>
          <p:nvPr/>
        </p:nvSpPr>
        <p:spPr bwMode="auto">
          <a:xfrm>
            <a:off x="2133600" y="3505200"/>
            <a:ext cx="17754600" cy="2000548"/>
          </a:xfrm>
          <a:prstGeom prst="rect">
            <a:avLst/>
          </a:prstGeom>
          <a:noFill/>
          <a:ln w="9525">
            <a:noFill/>
            <a:miter lim="800000"/>
            <a:headEnd/>
            <a:tailEnd/>
          </a:ln>
        </p:spPr>
        <p:txBody>
          <a:bodyPr>
            <a:spAutoFit/>
          </a:bodyPr>
          <a:lstStyle/>
          <a:p>
            <a:pPr algn="ctr"/>
            <a:r>
              <a:rPr lang="en-US" sz="4800" b="1" dirty="0">
                <a:latin typeface="Baskerville"/>
              </a:rPr>
              <a:t>Gauge Pendergrass	Alex </a:t>
            </a:r>
            <a:r>
              <a:rPr lang="en-US" sz="4800" b="1" dirty="0" err="1">
                <a:latin typeface="Baskerville"/>
              </a:rPr>
              <a:t>Molbert</a:t>
            </a:r>
            <a:endParaRPr lang="en-US" sz="4800" b="1" dirty="0">
              <a:latin typeface="Baskerville"/>
            </a:endParaRPr>
          </a:p>
          <a:p>
            <a:pPr algn="ctr"/>
            <a:endParaRPr lang="en-US" sz="1600" b="1" dirty="0">
              <a:latin typeface="Baskerville"/>
            </a:endParaRPr>
          </a:p>
          <a:p>
            <a:pPr algn="ctr"/>
            <a:r>
              <a:rPr lang="en-US" sz="2800" dirty="0">
                <a:latin typeface="Baskerville"/>
              </a:rPr>
              <a:t>Advisor: Bob Bradley</a:t>
            </a:r>
            <a:endParaRPr lang="en-US" sz="900" dirty="0">
              <a:latin typeface="Baskerville"/>
            </a:endParaRPr>
          </a:p>
          <a:p>
            <a:endParaRPr lang="en-US" sz="3200" dirty="0">
              <a:solidFill>
                <a:schemeClr val="bg1"/>
              </a:solidFill>
              <a:latin typeface="Baskerville"/>
            </a:endParaRPr>
          </a:p>
        </p:txBody>
      </p:sp>
      <p:sp>
        <p:nvSpPr>
          <p:cNvPr id="13" name="Rounded Rectangle 12"/>
          <p:cNvSpPr/>
          <p:nvPr/>
        </p:nvSpPr>
        <p:spPr>
          <a:xfrm>
            <a:off x="11468100" y="6324600"/>
            <a:ext cx="9824709" cy="6933986"/>
          </a:xfrm>
          <a:prstGeom prst="roundRect">
            <a:avLst>
              <a:gd name="adj" fmla="val 11667"/>
            </a:avLst>
          </a:prstGeom>
          <a:solidFill>
            <a:schemeClr val="bg1">
              <a:alpha val="50000"/>
            </a:schemeClr>
          </a:solidFill>
          <a:effectLst>
            <a:outerShdw blurRad="63500" sx="102000" sy="102000" algn="ctr" rotWithShape="0">
              <a:prstClr val="black">
                <a:alpha val="40000"/>
              </a:prstClr>
            </a:outerShdw>
          </a:effectLst>
          <a:scene3d>
            <a:camera prst="orthographicFront"/>
            <a:lightRig rig="two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135020" fontAlgn="auto">
              <a:spcBef>
                <a:spcPts val="0"/>
              </a:spcBef>
              <a:spcAft>
                <a:spcPts val="0"/>
              </a:spcAft>
              <a:defRPr/>
            </a:pPr>
            <a:endParaRPr lang="en-US" sz="4400" dirty="0">
              <a:solidFill>
                <a:schemeClr val="bg1"/>
              </a:solidFill>
            </a:endParaRPr>
          </a:p>
        </p:txBody>
      </p:sp>
      <p:sp>
        <p:nvSpPr>
          <p:cNvPr id="14350" name="TextBox 13"/>
          <p:cNvSpPr txBox="1">
            <a:spLocks noChangeArrowheads="1"/>
          </p:cNvSpPr>
          <p:nvPr/>
        </p:nvSpPr>
        <p:spPr bwMode="auto">
          <a:xfrm>
            <a:off x="11775281" y="6324601"/>
            <a:ext cx="9525000" cy="5447645"/>
          </a:xfrm>
          <a:prstGeom prst="rect">
            <a:avLst/>
          </a:prstGeom>
          <a:noFill/>
          <a:ln w="9525">
            <a:noFill/>
            <a:miter lim="800000"/>
            <a:headEnd/>
            <a:tailEnd/>
          </a:ln>
        </p:spPr>
        <p:txBody>
          <a:bodyPr>
            <a:spAutoFit/>
          </a:bodyPr>
          <a:lstStyle/>
          <a:p>
            <a:pPr algn="ctr"/>
            <a:r>
              <a:rPr lang="en-US" sz="4800" u="sng" dirty="0">
                <a:latin typeface="Baskerville"/>
                <a:ea typeface="Baskerville"/>
                <a:cs typeface="Baskerville"/>
              </a:rPr>
              <a:t>Requirements</a:t>
            </a:r>
          </a:p>
          <a:p>
            <a:pPr algn="ctr"/>
            <a:endParaRPr lang="en-US" sz="2400" u="sng" dirty="0">
              <a:latin typeface="Baskerville"/>
              <a:ea typeface="Baskerville"/>
              <a:cs typeface="Baskerville"/>
            </a:endParaRPr>
          </a:p>
          <a:p>
            <a:pPr algn="ctr"/>
            <a:endParaRPr lang="en-US" sz="2000" u="sng" dirty="0">
              <a:latin typeface="Baskerville"/>
              <a:ea typeface="Baskerville"/>
              <a:cs typeface="Baskerville"/>
            </a:endParaRPr>
          </a:p>
          <a:p>
            <a:pPr>
              <a:buFont typeface="Arial"/>
              <a:buChar char="•"/>
            </a:pPr>
            <a:r>
              <a:rPr lang="en-US" sz="3200" dirty="0">
                <a:latin typeface="Arial"/>
                <a:ea typeface="Baskerville"/>
                <a:cs typeface="Arial"/>
              </a:rPr>
              <a:t> Searching for files must be quick and accurate</a:t>
            </a:r>
          </a:p>
          <a:p>
            <a:pPr>
              <a:buFont typeface="Arial"/>
              <a:buChar char="•"/>
            </a:pPr>
            <a:endParaRPr lang="en-US" sz="3200" dirty="0">
              <a:latin typeface="Arial"/>
              <a:ea typeface="Baskerville"/>
              <a:cs typeface="Arial"/>
            </a:endParaRPr>
          </a:p>
          <a:p>
            <a:pPr>
              <a:buFont typeface="Arial"/>
              <a:buChar char="•"/>
            </a:pPr>
            <a:r>
              <a:rPr lang="en-US" sz="3200" dirty="0">
                <a:latin typeface="Arial"/>
                <a:ea typeface="Baskerville"/>
                <a:cs typeface="Arial"/>
              </a:rPr>
              <a:t> Generating the Tags for each file needs to take a reasonable amount of time, and limiting </a:t>
            </a:r>
            <a:r>
              <a:rPr lang="en-US" sz="3200">
                <a:latin typeface="Arial"/>
                <a:ea typeface="Baskerville"/>
                <a:cs typeface="Arial"/>
              </a:rPr>
              <a:t>the number of tags generated saves time and space</a:t>
            </a:r>
            <a:endParaRPr lang="en-US" sz="3200" dirty="0">
              <a:latin typeface="Arial"/>
              <a:ea typeface="Baskerville"/>
              <a:cs typeface="Arial"/>
            </a:endParaRPr>
          </a:p>
          <a:p>
            <a:endParaRPr lang="en-US" sz="3200" dirty="0">
              <a:latin typeface="Arial"/>
              <a:ea typeface="Baskerville"/>
              <a:cs typeface="Arial"/>
            </a:endParaRPr>
          </a:p>
          <a:p>
            <a:pPr>
              <a:buFont typeface="Arial"/>
              <a:buChar char="•"/>
            </a:pPr>
            <a:r>
              <a:rPr lang="en-US" sz="3200" dirty="0">
                <a:latin typeface="Arial"/>
                <a:ea typeface="Baskerville"/>
                <a:cs typeface="Arial"/>
              </a:rPr>
              <a:t>Security and authentication of users and their files is important</a:t>
            </a:r>
          </a:p>
        </p:txBody>
      </p:sp>
      <p:sp>
        <p:nvSpPr>
          <p:cNvPr id="16" name="Rounded Rectangle 15"/>
          <p:cNvSpPr/>
          <p:nvPr/>
        </p:nvSpPr>
        <p:spPr>
          <a:xfrm>
            <a:off x="863600" y="11974420"/>
            <a:ext cx="9753600" cy="10428380"/>
          </a:xfrm>
          <a:prstGeom prst="roundRect">
            <a:avLst>
              <a:gd name="adj" fmla="val 6493"/>
            </a:avLst>
          </a:prstGeom>
          <a:solidFill>
            <a:schemeClr val="bg1">
              <a:alpha val="49804"/>
            </a:schemeClr>
          </a:solidFill>
          <a:effectLst>
            <a:outerShdw blurRad="63500" sx="102000" sy="102000" algn="ctr" rotWithShape="0">
              <a:prstClr val="black">
                <a:alpha val="40000"/>
              </a:prstClr>
            </a:outerShdw>
          </a:effectLst>
          <a:scene3d>
            <a:camera prst="orthographicFront"/>
            <a:lightRig rig="twoPt" dir="t">
              <a:rot lat="0" lon="0" rev="36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135020" fontAlgn="auto">
              <a:spcBef>
                <a:spcPts val="0"/>
              </a:spcBef>
              <a:spcAft>
                <a:spcPts val="0"/>
              </a:spcAft>
              <a:defRPr/>
            </a:pPr>
            <a:endParaRPr lang="en-US" sz="4400" dirty="0">
              <a:solidFill>
                <a:schemeClr val="bg1"/>
              </a:solidFill>
            </a:endParaRPr>
          </a:p>
        </p:txBody>
      </p:sp>
      <p:sp>
        <p:nvSpPr>
          <p:cNvPr id="14353" name="TextBox 17"/>
          <p:cNvSpPr txBox="1">
            <a:spLocks noChangeArrowheads="1"/>
          </p:cNvSpPr>
          <p:nvPr/>
        </p:nvSpPr>
        <p:spPr bwMode="auto">
          <a:xfrm>
            <a:off x="1224500" y="12427589"/>
            <a:ext cx="8420100" cy="830997"/>
          </a:xfrm>
          <a:prstGeom prst="rect">
            <a:avLst/>
          </a:prstGeom>
          <a:noFill/>
          <a:ln w="9525">
            <a:noFill/>
            <a:miter lim="800000"/>
            <a:headEnd/>
            <a:tailEnd/>
          </a:ln>
        </p:spPr>
        <p:txBody>
          <a:bodyPr wrap="square">
            <a:spAutoFit/>
          </a:bodyPr>
          <a:lstStyle/>
          <a:p>
            <a:pPr algn="ctr"/>
            <a:r>
              <a:rPr lang="en-US" sz="4800" u="sng" dirty="0">
                <a:latin typeface="Baskerville"/>
                <a:ea typeface="Baskerville"/>
                <a:cs typeface="Baskerville"/>
              </a:rPr>
              <a:t>Design Process</a:t>
            </a:r>
          </a:p>
        </p:txBody>
      </p:sp>
      <p:sp>
        <p:nvSpPr>
          <p:cNvPr id="54" name="TextBox 53"/>
          <p:cNvSpPr txBox="1"/>
          <p:nvPr/>
        </p:nvSpPr>
        <p:spPr>
          <a:xfrm>
            <a:off x="6779496" y="325398"/>
            <a:ext cx="14859000" cy="1107996"/>
          </a:xfrm>
          <a:prstGeom prst="rect">
            <a:avLst/>
          </a:prstGeom>
          <a:noFill/>
        </p:spPr>
        <p:txBody>
          <a:bodyPr wrap="square">
            <a:spAutoFit/>
          </a:bodyPr>
          <a:lstStyle/>
          <a:p>
            <a:pPr algn="ctr"/>
            <a:r>
              <a:rPr lang="en-US" sz="6600" b="1" i="1" dirty="0">
                <a:effectLst>
                  <a:outerShdw blurRad="38100" dist="38100" dir="2700000" algn="tl">
                    <a:srgbClr val="C0C0C0"/>
                  </a:outerShdw>
                </a:effectLst>
                <a:latin typeface="Baskerville"/>
                <a:ea typeface="Batang" pitchFamily="18" charset="-127"/>
              </a:rPr>
              <a:t>Tag You’re [Storing] It</a:t>
            </a:r>
          </a:p>
        </p:txBody>
      </p:sp>
      <p:sp>
        <p:nvSpPr>
          <p:cNvPr id="61" name="TextBox 60"/>
          <p:cNvSpPr txBox="1"/>
          <p:nvPr/>
        </p:nvSpPr>
        <p:spPr>
          <a:xfrm>
            <a:off x="17602200" y="2413337"/>
            <a:ext cx="3905250" cy="1015663"/>
          </a:xfrm>
          <a:prstGeom prst="rect">
            <a:avLst/>
          </a:prstGeom>
          <a:noFill/>
        </p:spPr>
        <p:txBody>
          <a:bodyPr wrap="square">
            <a:spAutoFit/>
          </a:bodyPr>
          <a:lstStyle/>
          <a:p>
            <a:r>
              <a:rPr lang="en-US" sz="6000" i="1" dirty="0">
                <a:effectLst>
                  <a:outerShdw blurRad="38100" dist="38100" dir="2700000" algn="tl">
                    <a:srgbClr val="C0C0C0"/>
                  </a:outerShdw>
                </a:effectLst>
                <a:latin typeface="AngsanaUPC" panose="02020603050405020304" pitchFamily="18" charset="-34"/>
                <a:ea typeface="Batang" pitchFamily="18" charset="-127"/>
                <a:cs typeface="AngsanaUPC" panose="02020603050405020304" pitchFamily="18" charset="-34"/>
              </a:rPr>
              <a:t>Fall 2016</a:t>
            </a:r>
          </a:p>
        </p:txBody>
      </p:sp>
      <p:sp>
        <p:nvSpPr>
          <p:cNvPr id="14380" name="Text Box 100"/>
          <p:cNvSpPr txBox="1">
            <a:spLocks noChangeArrowheads="1"/>
          </p:cNvSpPr>
          <p:nvPr/>
        </p:nvSpPr>
        <p:spPr bwMode="auto">
          <a:xfrm>
            <a:off x="11430000" y="19735800"/>
            <a:ext cx="9601200" cy="1077218"/>
          </a:xfrm>
          <a:prstGeom prst="rect">
            <a:avLst/>
          </a:prstGeom>
          <a:noFill/>
          <a:ln w="9525">
            <a:noFill/>
            <a:miter lim="800000"/>
            <a:headEnd/>
            <a:tailEnd/>
          </a:ln>
        </p:spPr>
        <p:txBody>
          <a:bodyPr wrap="square">
            <a:spAutoFit/>
          </a:bodyPr>
          <a:lstStyle/>
          <a:p>
            <a:br>
              <a:rPr lang="en-US" sz="3200" dirty="0"/>
            </a:br>
            <a:endParaRPr lang="en-US" sz="3200" dirty="0">
              <a:solidFill>
                <a:srgbClr val="083B63"/>
              </a:solidFill>
              <a:cs typeface="Times New Roman" pitchFamily="18" charset="0"/>
            </a:endParaRPr>
          </a:p>
        </p:txBody>
      </p:sp>
      <p:sp>
        <p:nvSpPr>
          <p:cNvPr id="51" name="TextBox 50"/>
          <p:cNvSpPr txBox="1"/>
          <p:nvPr/>
        </p:nvSpPr>
        <p:spPr>
          <a:xfrm>
            <a:off x="1524000" y="23850600"/>
            <a:ext cx="1219200" cy="338554"/>
          </a:xfrm>
          <a:prstGeom prst="rect">
            <a:avLst/>
          </a:prstGeom>
          <a:noFill/>
        </p:spPr>
        <p:txBody>
          <a:bodyPr wrap="square" rtlCol="0">
            <a:spAutoFit/>
          </a:bodyPr>
          <a:lstStyle/>
          <a:p>
            <a:endParaRPr lang="en-US" sz="1600" dirty="0"/>
          </a:p>
        </p:txBody>
      </p:sp>
      <p:sp>
        <p:nvSpPr>
          <p:cNvPr id="60" name="TextBox 59"/>
          <p:cNvSpPr txBox="1"/>
          <p:nvPr/>
        </p:nvSpPr>
        <p:spPr>
          <a:xfrm>
            <a:off x="990600" y="7137445"/>
            <a:ext cx="9677400" cy="4031873"/>
          </a:xfrm>
          <a:prstGeom prst="rect">
            <a:avLst/>
          </a:prstGeom>
          <a:noFill/>
        </p:spPr>
        <p:txBody>
          <a:bodyPr wrap="square" rtlCol="0">
            <a:spAutoFit/>
          </a:bodyPr>
          <a:lstStyle/>
          <a:p>
            <a:r>
              <a:rPr lang="en-US" sz="3200" dirty="0"/>
              <a:t>Out goal with this project was to create a cloud bases program, with easy searching. The idea would be to use Tags to be able to search for your files using simple keywords. This would set it apart from other storage programs because you would only need simple keywords, not full titles. The keywords are both created by the user, and also generated by the system itself.</a:t>
            </a:r>
          </a:p>
        </p:txBody>
      </p:sp>
      <p:sp>
        <p:nvSpPr>
          <p:cNvPr id="71" name="TextBox 70"/>
          <p:cNvSpPr txBox="1"/>
          <p:nvPr/>
        </p:nvSpPr>
        <p:spPr>
          <a:xfrm>
            <a:off x="1224500" y="13782177"/>
            <a:ext cx="9216459" cy="5509200"/>
          </a:xfrm>
          <a:prstGeom prst="rect">
            <a:avLst/>
          </a:prstGeom>
          <a:noFill/>
        </p:spPr>
        <p:txBody>
          <a:bodyPr wrap="square" rtlCol="0">
            <a:spAutoFit/>
          </a:bodyPr>
          <a:lstStyle/>
          <a:p>
            <a:pPr>
              <a:buFont typeface="Arial"/>
              <a:buChar char="•"/>
            </a:pPr>
            <a:r>
              <a:rPr lang="en-US" sz="3200" dirty="0"/>
              <a:t> The application’s database is hosted on Google’s Firebase</a:t>
            </a:r>
          </a:p>
          <a:p>
            <a:pPr>
              <a:buFont typeface="Arial"/>
              <a:buChar char="•"/>
            </a:pPr>
            <a:endParaRPr lang="en-US" sz="3200" dirty="0"/>
          </a:p>
          <a:p>
            <a:pPr>
              <a:buFont typeface="Arial"/>
              <a:buChar char="•"/>
            </a:pPr>
            <a:r>
              <a:rPr lang="en-US" sz="3200" dirty="0"/>
              <a:t>Using a programming language called R, we created scripts that run over user files, using text analysis, to create computer generated Tags</a:t>
            </a:r>
          </a:p>
          <a:p>
            <a:endParaRPr lang="en-US" sz="3200" dirty="0"/>
          </a:p>
          <a:p>
            <a:pPr>
              <a:buFont typeface="Arial"/>
              <a:buChar char="•"/>
            </a:pPr>
            <a:r>
              <a:rPr lang="en-US" sz="3200" dirty="0"/>
              <a:t> Send a request to </a:t>
            </a:r>
            <a:r>
              <a:rPr lang="en-US" sz="3200" dirty="0" err="1"/>
              <a:t>OpenCPU</a:t>
            </a:r>
            <a:r>
              <a:rPr lang="en-US" sz="3200" dirty="0"/>
              <a:t>, using their API to run scripts for generating Tags that are returned by the server, and stored with the file in database for the user.</a:t>
            </a:r>
          </a:p>
        </p:txBody>
      </p:sp>
      <p:sp>
        <p:nvSpPr>
          <p:cNvPr id="79" name="Rounded Rectangle 78"/>
          <p:cNvSpPr/>
          <p:nvPr/>
        </p:nvSpPr>
        <p:spPr>
          <a:xfrm>
            <a:off x="11506200" y="24664225"/>
            <a:ext cx="9824709" cy="7415975"/>
          </a:xfrm>
          <a:prstGeom prst="roundRect">
            <a:avLst>
              <a:gd name="adj" fmla="val 11667"/>
            </a:avLst>
          </a:prstGeom>
          <a:solidFill>
            <a:schemeClr val="bg1">
              <a:alpha val="50000"/>
            </a:schemeClr>
          </a:solidFill>
          <a:effectLst>
            <a:outerShdw blurRad="63500" sx="102000" sy="102000" algn="ctr" rotWithShape="0">
              <a:prstClr val="black">
                <a:alpha val="40000"/>
              </a:prstClr>
            </a:outerShdw>
          </a:effectLst>
          <a:scene3d>
            <a:camera prst="orthographicFront"/>
            <a:lightRig rig="twoPt" dir="t">
              <a:rot lat="0" lon="0" rev="24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3135020" fontAlgn="auto">
              <a:spcBef>
                <a:spcPts val="0"/>
              </a:spcBef>
              <a:spcAft>
                <a:spcPts val="0"/>
              </a:spcAft>
              <a:defRPr/>
            </a:pPr>
            <a:endParaRPr lang="en-US" sz="4400" dirty="0">
              <a:solidFill>
                <a:schemeClr val="bg1"/>
              </a:solidFill>
            </a:endParaRPr>
          </a:p>
        </p:txBody>
      </p:sp>
      <p:sp>
        <p:nvSpPr>
          <p:cNvPr id="80" name="TextBox 17"/>
          <p:cNvSpPr txBox="1">
            <a:spLocks noChangeArrowheads="1"/>
          </p:cNvSpPr>
          <p:nvPr/>
        </p:nvSpPr>
        <p:spPr bwMode="auto">
          <a:xfrm>
            <a:off x="13639800" y="24787969"/>
            <a:ext cx="6477000" cy="830997"/>
          </a:xfrm>
          <a:prstGeom prst="rect">
            <a:avLst/>
          </a:prstGeom>
          <a:noFill/>
          <a:ln w="9525">
            <a:noFill/>
            <a:miter lim="800000"/>
            <a:headEnd/>
            <a:tailEnd/>
          </a:ln>
        </p:spPr>
        <p:txBody>
          <a:bodyPr wrap="square">
            <a:spAutoFit/>
          </a:bodyPr>
          <a:lstStyle/>
          <a:p>
            <a:r>
              <a:rPr lang="en-US" sz="4800" dirty="0">
                <a:latin typeface="Baskerville"/>
                <a:ea typeface="Baskerville"/>
                <a:cs typeface="Baskerville"/>
              </a:rPr>
              <a:t>         </a:t>
            </a:r>
            <a:r>
              <a:rPr lang="en-US" sz="4800" u="sng" dirty="0">
                <a:latin typeface="Baskerville"/>
                <a:ea typeface="Baskerville"/>
                <a:cs typeface="Baskerville"/>
              </a:rPr>
              <a:t>Conclusion</a:t>
            </a:r>
          </a:p>
        </p:txBody>
      </p:sp>
      <p:sp>
        <p:nvSpPr>
          <p:cNvPr id="81" name="TextBox 80"/>
          <p:cNvSpPr txBox="1"/>
          <p:nvPr/>
        </p:nvSpPr>
        <p:spPr>
          <a:xfrm>
            <a:off x="11753850" y="25755600"/>
            <a:ext cx="9296400" cy="6001643"/>
          </a:xfrm>
          <a:prstGeom prst="rect">
            <a:avLst/>
          </a:prstGeom>
          <a:noFill/>
        </p:spPr>
        <p:txBody>
          <a:bodyPr wrap="square" rtlCol="0">
            <a:spAutoFit/>
          </a:bodyPr>
          <a:lstStyle/>
          <a:p>
            <a:pPr>
              <a:buFont typeface="Arial"/>
              <a:buChar char="•"/>
            </a:pPr>
            <a:r>
              <a:rPr lang="en-US" sz="3200" b="1" dirty="0"/>
              <a:t> Accomplished Work: </a:t>
            </a:r>
          </a:p>
          <a:p>
            <a:pPr lvl="1">
              <a:buFont typeface="Arial"/>
              <a:buChar char="•"/>
            </a:pPr>
            <a:r>
              <a:rPr lang="en-US" sz="3200" b="1" dirty="0"/>
              <a:t>Allow user to upload a file and create metadata and specific tags</a:t>
            </a:r>
          </a:p>
          <a:p>
            <a:pPr lvl="1">
              <a:buFont typeface="Arial"/>
              <a:buChar char="•"/>
            </a:pPr>
            <a:r>
              <a:rPr lang="en-US" sz="3200" b="1" dirty="0"/>
              <a:t>Ability to search for user files using Tags</a:t>
            </a:r>
          </a:p>
          <a:p>
            <a:pPr lvl="1">
              <a:buFont typeface="Arial"/>
              <a:buChar char="•"/>
            </a:pPr>
            <a:r>
              <a:rPr lang="en-US" sz="3200" b="1" dirty="0"/>
              <a:t>Able to take user inputted files and create computer generated tags for them</a:t>
            </a:r>
          </a:p>
          <a:p>
            <a:pPr marL="914400" lvl="1" indent="-457200">
              <a:buFontTx/>
              <a:buChar char="-"/>
            </a:pPr>
            <a:r>
              <a:rPr lang="en-US" sz="3200" b="1" dirty="0"/>
              <a:t>Future Work:</a:t>
            </a:r>
          </a:p>
          <a:p>
            <a:pPr marL="914400" lvl="1" indent="-457200">
              <a:buFontTx/>
              <a:buChar char="-"/>
            </a:pPr>
            <a:r>
              <a:rPr lang="en-US" sz="3200" b="1" dirty="0"/>
              <a:t>       Image analysis</a:t>
            </a:r>
          </a:p>
          <a:p>
            <a:pPr marL="914400" lvl="1" indent="-457200">
              <a:buFontTx/>
              <a:buChar char="-"/>
            </a:pPr>
            <a:r>
              <a:rPr lang="en-US" sz="3200" b="1" dirty="0"/>
              <a:t>       Better algorithm s for better auto                                                                                                                                                                                      generated tags</a:t>
            </a:r>
            <a:r>
              <a:rPr lang="en-US" sz="3200" dirty="0"/>
              <a:t> </a:t>
            </a:r>
          </a:p>
        </p:txBody>
      </p:sp>
      <p:sp>
        <p:nvSpPr>
          <p:cNvPr id="43" name="TextBox 44"/>
          <p:cNvSpPr txBox="1">
            <a:spLocks noChangeArrowheads="1"/>
          </p:cNvSpPr>
          <p:nvPr/>
        </p:nvSpPr>
        <p:spPr bwMode="auto">
          <a:xfrm>
            <a:off x="12007850" y="14103216"/>
            <a:ext cx="9067800" cy="830997"/>
          </a:xfrm>
          <a:prstGeom prst="rect">
            <a:avLst/>
          </a:prstGeom>
          <a:noFill/>
          <a:ln w="9525">
            <a:noFill/>
            <a:miter lim="800000"/>
            <a:headEnd/>
            <a:tailEnd/>
          </a:ln>
        </p:spPr>
        <p:txBody>
          <a:bodyPr wrap="square">
            <a:spAutoFit/>
          </a:bodyPr>
          <a:lstStyle/>
          <a:p>
            <a:pPr algn="ctr"/>
            <a:r>
              <a:rPr lang="en-US" sz="4800" u="sng" dirty="0">
                <a:latin typeface="Baskerville"/>
                <a:ea typeface="Baskerville"/>
                <a:cs typeface="Baskerville"/>
              </a:rPr>
              <a:t>Software</a:t>
            </a:r>
          </a:p>
        </p:txBody>
      </p:sp>
      <p:sp>
        <p:nvSpPr>
          <p:cNvPr id="44" name="TextBox 43"/>
          <p:cNvSpPr txBox="1"/>
          <p:nvPr/>
        </p:nvSpPr>
        <p:spPr>
          <a:xfrm>
            <a:off x="14329473" y="15771301"/>
            <a:ext cx="6701727" cy="6494085"/>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t>Rstudio</a:t>
            </a:r>
            <a:r>
              <a:rPr lang="en-US" sz="3200" dirty="0"/>
              <a:t> – A programming environment for the R language</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b="1" dirty="0"/>
          </a:p>
          <a:p>
            <a:pPr marL="457200" indent="-457200">
              <a:buFont typeface="Arial" panose="020B0604020202020204" pitchFamily="34" charset="0"/>
              <a:buChar char="•"/>
            </a:pPr>
            <a:r>
              <a:rPr lang="en-US" sz="3200" dirty="0"/>
              <a:t>Firebase- A  </a:t>
            </a:r>
            <a:r>
              <a:rPr lang="en-US" sz="3200" dirty="0" err="1"/>
              <a:t>realtime</a:t>
            </a:r>
            <a:r>
              <a:rPr lang="en-US" sz="3200" dirty="0"/>
              <a:t> database, owned by google, used for storage of user files and metadata</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err="1"/>
              <a:t>OpenCPU</a:t>
            </a:r>
            <a:r>
              <a:rPr lang="en-US" sz="3200" dirty="0"/>
              <a:t> – A web hosted server, that we use to host our scripts to create computer generated Tags</a:t>
            </a:r>
          </a:p>
        </p:txBody>
      </p:sp>
      <p:pic>
        <p:nvPicPr>
          <p:cNvPr id="1026" name="Picture 2" descr="https://www.rstudio.com/wp-content/uploads/2014/06/RStudio-Bal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90932" y="15057957"/>
            <a:ext cx="25527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avatars0.githubusercontent.com/u/1335026?v=3&amp;s=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32541" y="17662593"/>
            <a:ext cx="1905000" cy="26275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joyofdata.de/blog/wp-content/uploads/2015/02/opencp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16145" y="20055200"/>
            <a:ext cx="2968005" cy="29680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earch.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83" y="23688371"/>
            <a:ext cx="11674549" cy="7820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1876</TotalTime>
  <Words>303</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AngsanaUPC</vt:lpstr>
      <vt:lpstr>Arial</vt:lpstr>
      <vt:lpstr>Baskerville</vt:lpstr>
      <vt:lpstr>Batang</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serszakh</dc:creator>
  <cp:lastModifiedBy>Alex</cp:lastModifiedBy>
  <cp:revision>183</cp:revision>
  <dcterms:created xsi:type="dcterms:W3CDTF">2011-05-05T19:58:19Z</dcterms:created>
  <dcterms:modified xsi:type="dcterms:W3CDTF">2016-12-07T15:19:36Z</dcterms:modified>
</cp:coreProperties>
</file>