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749713-6C82-4E65-87B6-0B8722F86457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88EEC2-AEF6-47C0-80EF-BAFFC84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749713-6C82-4E65-87B6-0B8722F86457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88EEC2-AEF6-47C0-80EF-BAFFC84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749713-6C82-4E65-87B6-0B8722F86457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88EEC2-AEF6-47C0-80EF-BAFFC84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749713-6C82-4E65-87B6-0B8722F86457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88EEC2-AEF6-47C0-80EF-BAFFC84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749713-6C82-4E65-87B6-0B8722F86457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88EEC2-AEF6-47C0-80EF-BAFFC84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749713-6C82-4E65-87B6-0B8722F86457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88EEC2-AEF6-47C0-80EF-BAFFC84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749713-6C82-4E65-87B6-0B8722F86457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88EEC2-AEF6-47C0-80EF-BAFFC84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749713-6C82-4E65-87B6-0B8722F86457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88EEC2-AEF6-47C0-80EF-BAFFC84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749713-6C82-4E65-87B6-0B8722F86457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88EEC2-AEF6-47C0-80EF-BAFFC84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749713-6C82-4E65-87B6-0B8722F86457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88EEC2-AEF6-47C0-80EF-BAFFC84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749713-6C82-4E65-87B6-0B8722F86457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88EEC2-AEF6-47C0-80EF-BAFFC849A5B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8749713-6C82-4E65-87B6-0B8722F86457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B88EEC2-AEF6-47C0-80EF-BAFFC849A5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Business Ethics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Chapter 7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7200" dirty="0" smtClean="0"/>
              <a:t>Law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Laws formalize ethical expectations.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Compensatory damages:  Payments to reimburse injured parties for actual losses due to wrongful conduct.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Punitive damages:  Payments in excess of a wronged party’s actual losses.  Damages intended to punish and deter similar actions in the future.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7200" dirty="0" smtClean="0"/>
              <a:t>Law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individuals and corporations can be prosecuted for crimes.</a:t>
            </a:r>
          </a:p>
          <a:p>
            <a:endParaRPr lang="en-US" dirty="0" smtClean="0"/>
          </a:p>
          <a:p>
            <a:r>
              <a:rPr lang="en-US" dirty="0" smtClean="0"/>
              <a:t>The doctrine of </a:t>
            </a:r>
            <a:r>
              <a:rPr lang="en-US" i="1" dirty="0" err="1" smtClean="0"/>
              <a:t>respondeat</a:t>
            </a:r>
            <a:r>
              <a:rPr lang="en-US" i="1" dirty="0" smtClean="0"/>
              <a:t> superior, </a:t>
            </a:r>
            <a:r>
              <a:rPr lang="en-US" dirty="0" smtClean="0"/>
              <a:t>states that corporations are liable for the actions of employees who commit a crime in the course of their employment when their act benefits the company.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962400"/>
            <a:ext cx="8183880" cy="207264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Factors that Influence Managerial Ethics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Leadership</a:t>
            </a:r>
          </a:p>
          <a:p>
            <a:r>
              <a:rPr lang="en-US" sz="3600" dirty="0" smtClean="0"/>
              <a:t>Strategies and Policies</a:t>
            </a:r>
          </a:p>
          <a:p>
            <a:r>
              <a:rPr lang="en-US" sz="3600" dirty="0" smtClean="0"/>
              <a:t>Corporate Culture</a:t>
            </a:r>
          </a:p>
          <a:p>
            <a:r>
              <a:rPr lang="en-US" sz="3600" dirty="0" smtClean="0"/>
              <a:t>Individual Characteristics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/>
              <a:t>Leadership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Exemplary behavior is a powerful tool.  Managers who show by their actions that ethical </a:t>
            </a:r>
            <a:r>
              <a:rPr lang="en-US" dirty="0" smtClean="0"/>
              <a:t>d</a:t>
            </a:r>
            <a:r>
              <a:rPr lang="en-US" dirty="0" smtClean="0"/>
              <a:t>uties may be compromised fail as managers.</a:t>
            </a:r>
          </a:p>
          <a:p>
            <a:endParaRPr lang="en-US" dirty="0" smtClean="0"/>
          </a:p>
          <a:p>
            <a:pPr lvl="2"/>
            <a:r>
              <a:rPr lang="en-US" dirty="0" smtClean="0"/>
              <a:t>Example:  A manager who displays an irreverence for the stewardship of money sends the wrong signal to employees and shows arrogant behavior on the part of the manager.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Strategies and Policies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critical function of managers is to create strong competitive strategies that enable a company to meet strategic goals without encouraging ethical compromise.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Avoid unrealistic performance goals</a:t>
            </a:r>
          </a:p>
          <a:p>
            <a:pPr lvl="1"/>
            <a:r>
              <a:rPr lang="en-US" dirty="0" smtClean="0"/>
              <a:t>Reward and compensation systems expose employees to ethical compromises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Corporate Culture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set of values, norms, rituals, formal rules and physical artifacts that exists in a company.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Influence of a Founder</a:t>
            </a:r>
          </a:p>
          <a:p>
            <a:pPr lvl="1"/>
            <a:r>
              <a:rPr lang="en-US" dirty="0" smtClean="0"/>
              <a:t>Dress Code</a:t>
            </a:r>
          </a:p>
          <a:p>
            <a:pPr lvl="1"/>
            <a:r>
              <a:rPr lang="en-US" dirty="0" smtClean="0"/>
              <a:t>Mission Statement, Code of Ethics, Employee Handbooks</a:t>
            </a:r>
          </a:p>
          <a:p>
            <a:pPr lvl="1"/>
            <a:r>
              <a:rPr lang="en-US" dirty="0" smtClean="0"/>
              <a:t>Unwritten beliefs about the nature of a company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Individual Characteristics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companies use integrity tests to predict counterproductive behavior of potential employees.</a:t>
            </a:r>
          </a:p>
          <a:p>
            <a:endParaRPr lang="en-US" dirty="0" smtClean="0"/>
          </a:p>
          <a:p>
            <a:r>
              <a:rPr lang="en-US" dirty="0" smtClean="0"/>
              <a:t>Individuals are influenced by the situations they are in with regard to ethics.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/>
              <a:t>Ethics Program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Establish standards and procedures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high-level oversight</a:t>
            </a:r>
          </a:p>
          <a:p>
            <a:pPr marL="514350" indent="-514350">
              <a:buAutoNum type="arabicPeriod"/>
            </a:pPr>
            <a:r>
              <a:rPr lang="en-US" dirty="0" smtClean="0"/>
              <a:t>Screen out criminals</a:t>
            </a:r>
          </a:p>
          <a:p>
            <a:pPr marL="514350" indent="-514350">
              <a:buAutoNum type="arabicPeriod"/>
            </a:pPr>
            <a:r>
              <a:rPr lang="en-US" dirty="0" smtClean="0"/>
              <a:t>Communicate standards to all employees</a:t>
            </a:r>
          </a:p>
          <a:p>
            <a:pPr marL="514350" indent="-514350">
              <a:buAutoNum type="arabicPeriod"/>
            </a:pPr>
            <a:r>
              <a:rPr lang="en-US" dirty="0" smtClean="0"/>
              <a:t>Monitor behavior</a:t>
            </a:r>
          </a:p>
          <a:p>
            <a:pPr marL="514350" indent="-514350">
              <a:buAutoNum type="arabicPeriod"/>
            </a:pPr>
            <a:r>
              <a:rPr lang="en-US" dirty="0" smtClean="0"/>
              <a:t>Enforce standards and discipline violators</a:t>
            </a:r>
          </a:p>
          <a:p>
            <a:pPr marL="514350" indent="-514350">
              <a:buAutoNum type="arabicPeriod"/>
            </a:pPr>
            <a:r>
              <a:rPr lang="en-US" dirty="0" smtClean="0"/>
              <a:t>Assess areas of risk and modify program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7200" dirty="0" smtClean="0"/>
              <a:t>Ethics: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258568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The Study of good and evil, right and wrong, and just and unjust.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Using ethical ideas requires judgment about motivations</a:t>
            </a:r>
            <a:endParaRPr lang="en-US" dirty="0"/>
          </a:p>
        </p:txBody>
      </p:sp>
      <p:pic>
        <p:nvPicPr>
          <p:cNvPr id="1026" name="Picture 2" descr="C:\Users\Anna\AppData\Local\Microsoft\Windows\Temporary Internet Files\Content.IE5\QVVMBV0Y\MC910217233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762000"/>
            <a:ext cx="4191000" cy="3962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Business Ethics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Theories of Business Ethics: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Theory of Amorality:  </a:t>
            </a:r>
            <a:r>
              <a:rPr lang="en-US" dirty="0" smtClean="0"/>
              <a:t>B</a:t>
            </a:r>
            <a:r>
              <a:rPr lang="en-US" dirty="0" smtClean="0"/>
              <a:t>usiness should be conducted without ethical standards, restraints and ideals.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Theory of Moral Unity:  Business actions are judged by the general ethical standards of society.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114800"/>
            <a:ext cx="8183880" cy="192024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Major Sources of Ethical Values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4800" dirty="0" smtClean="0"/>
              <a:t>Religion</a:t>
            </a:r>
          </a:p>
          <a:p>
            <a:pPr>
              <a:buFont typeface="Wingdings" pitchFamily="2" charset="2"/>
              <a:buChar char="v"/>
            </a:pPr>
            <a:r>
              <a:rPr lang="en-US" sz="4800" dirty="0" smtClean="0"/>
              <a:t>Philosophy</a:t>
            </a:r>
          </a:p>
          <a:p>
            <a:pPr>
              <a:buFont typeface="Wingdings" pitchFamily="2" charset="2"/>
              <a:buChar char="v"/>
            </a:pPr>
            <a:r>
              <a:rPr lang="en-US" sz="4800" dirty="0" smtClean="0"/>
              <a:t>Culture</a:t>
            </a:r>
          </a:p>
          <a:p>
            <a:pPr>
              <a:buFont typeface="Wingdings" pitchFamily="2" charset="2"/>
              <a:buChar char="v"/>
            </a:pPr>
            <a:r>
              <a:rPr lang="en-US" sz="4800" dirty="0" smtClean="0"/>
              <a:t>Law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7200" dirty="0" smtClean="0"/>
              <a:t>Religion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Most religions have a belief that a divine will reveals the nature of right and wrong behavior.</a:t>
            </a:r>
          </a:p>
          <a:p>
            <a:endParaRPr lang="en-US" dirty="0" smtClean="0"/>
          </a:p>
          <a:p>
            <a:r>
              <a:rPr lang="en-US" dirty="0" smtClean="0"/>
              <a:t>The principle of reciprocity or variations of The Golden Rule are found in Buddhism, Confucianism, Hinduism, Islam, Judaism and Christianity.</a:t>
            </a:r>
          </a:p>
          <a:p>
            <a:endParaRPr lang="en-US" dirty="0" smtClean="0"/>
          </a:p>
          <a:p>
            <a:r>
              <a:rPr lang="en-US" dirty="0" smtClean="0"/>
              <a:t>These religions emphasize traits such as promise keeping, honesty, fairness, charity and responsibility to others.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7200" dirty="0" smtClean="0"/>
              <a:t>Philosophy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Ancient Greeks asserted that virtue and ethical behavior were associated with wisdom and advocated that continuous learning would lead to improved ethical behavior.</a:t>
            </a:r>
          </a:p>
          <a:p>
            <a:endParaRPr lang="en-US" dirty="0" smtClean="0"/>
          </a:p>
          <a:p>
            <a:r>
              <a:rPr lang="en-US" dirty="0" smtClean="0"/>
              <a:t>Realists believe that both good and evil are naturally present in human nature and that it is futile to teach ideals.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7200" dirty="0" smtClean="0"/>
              <a:t>Culture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Every culture transmits from generation to generation a set of values, rules and standards that define acceptable behavior.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Hunting and gathering stage:  The strong survive.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Agricultural stage:  Industriousness was more important that ferocity.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Industrial stage:  Electricity, capitalism, population growth and nuclear weapons have put stress on ethical values and have altered people’s judgment about good and evil.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7200" dirty="0" smtClean="0"/>
              <a:t>Culture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Ethical Variation: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Globalization has caused corporations and individuals to extend their values into foreign markets.</a:t>
            </a:r>
          </a:p>
          <a:p>
            <a:pPr lvl="2"/>
            <a:r>
              <a:rPr lang="en-US" dirty="0" smtClean="0"/>
              <a:t>Ethical Universalism holds that in terms of biological and psychological needs, human nature everywhere is the same.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Ethical Relativism holds that although human biology is similar, cultural experience creates diverging values.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78</TotalTime>
  <Words>613</Words>
  <Application>Microsoft Office PowerPoint</Application>
  <PresentationFormat>On-screen Show (4:3)</PresentationFormat>
  <Paragraphs>84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Aspect</vt:lpstr>
      <vt:lpstr>Business Ethics</vt:lpstr>
      <vt:lpstr>Ethics: </vt:lpstr>
      <vt:lpstr>Using ethical ideas requires judgment about motivations</vt:lpstr>
      <vt:lpstr>Business Ethics</vt:lpstr>
      <vt:lpstr>Major Sources of Ethical Values</vt:lpstr>
      <vt:lpstr>Religion</vt:lpstr>
      <vt:lpstr>Philosophy</vt:lpstr>
      <vt:lpstr>Culture</vt:lpstr>
      <vt:lpstr>Culture</vt:lpstr>
      <vt:lpstr>Law</vt:lpstr>
      <vt:lpstr>Law</vt:lpstr>
      <vt:lpstr>Factors that Influence Managerial Ethics</vt:lpstr>
      <vt:lpstr>Leadership</vt:lpstr>
      <vt:lpstr>Strategies and Policies</vt:lpstr>
      <vt:lpstr>Corporate Culture</vt:lpstr>
      <vt:lpstr>Individual Characteristics</vt:lpstr>
      <vt:lpstr>Ethics Program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Ethics</dc:title>
  <dc:creator>Anna</dc:creator>
  <cp:lastModifiedBy>Anna</cp:lastModifiedBy>
  <cp:revision>15</cp:revision>
  <dcterms:created xsi:type="dcterms:W3CDTF">2012-04-04T06:05:52Z</dcterms:created>
  <dcterms:modified xsi:type="dcterms:W3CDTF">2012-04-04T07:24:42Z</dcterms:modified>
</cp:coreProperties>
</file>