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handoutMasterIdLst>
    <p:handoutMasterId r:id="rId47"/>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95" r:id="rId33"/>
    <p:sldId id="287" r:id="rId34"/>
    <p:sldId id="296" r:id="rId35"/>
    <p:sldId id="288" r:id="rId36"/>
    <p:sldId id="289" r:id="rId37"/>
    <p:sldId id="290" r:id="rId38"/>
    <p:sldId id="291" r:id="rId39"/>
    <p:sldId id="292" r:id="rId40"/>
    <p:sldId id="293" r:id="rId41"/>
    <p:sldId id="294" r:id="rId42"/>
    <p:sldId id="297" r:id="rId43"/>
    <p:sldId id="298" r:id="rId44"/>
    <p:sldId id="299" r:id="rId45"/>
  </p:sldIdLst>
  <p:sldSz cx="10080625" cy="7559675"/>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81">
          <p15:clr>
            <a:srgbClr val="A4A3A4"/>
          </p15:clr>
        </p15:guide>
        <p15:guide id="2" pos="317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9" d="100"/>
          <a:sy n="79" d="100"/>
        </p:scale>
        <p:origin x="1506" y="96"/>
      </p:cViewPr>
      <p:guideLst>
        <p:guide orient="horz" pos="2381"/>
        <p:guide pos="3175"/>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Header Placeholder 1"/>
          <p:cNvSpPr txBox="1">
            <a:spLocks noGrp="1"/>
          </p:cNvSpPr>
          <p:nvPr>
            <p:ph type="hdr" sz="quarter"/>
          </p:nvPr>
        </p:nvSpPr>
        <p:spPr>
          <a:xfrm>
            <a:off x="0" y="0"/>
            <a:ext cx="3372840" cy="502560"/>
          </a:xfrm>
          <a:prstGeom prst="rect">
            <a:avLst/>
          </a:prstGeom>
          <a:noFill/>
          <a:ln>
            <a:noFill/>
          </a:ln>
        </p:spPr>
        <p:txBody>
          <a:bodyPr vert="horz" wrap="none" lIns="90000" tIns="45000" rIns="90000" bIns="45000" anchorCtr="0" compatLnSpc="0">
            <a:noAutofit/>
          </a:bodyPr>
          <a:lstStyle/>
          <a:p>
            <a:pPr marL="0" marR="0" lvl="0" indent="0" rtl="0" hangingPunct="0">
              <a:lnSpc>
                <a:spcPct val="100000"/>
              </a:lnSpc>
              <a:spcBef>
                <a:spcPts val="0"/>
              </a:spcBef>
              <a:spcAft>
                <a:spcPts val="0"/>
              </a:spcAft>
              <a:buNone/>
              <a:tabLst/>
              <a:defRPr sz="1400"/>
            </a:pPr>
            <a:endParaRPr lang="en-US" sz="1400" b="0" i="0" u="none" strike="noStrike" kern="1200">
              <a:ln>
                <a:noFill/>
              </a:ln>
              <a:latin typeface="Arial" pitchFamily="18"/>
              <a:ea typeface="Microsoft YaHei" pitchFamily="2"/>
              <a:cs typeface="Mangal" pitchFamily="2"/>
            </a:endParaRPr>
          </a:p>
        </p:txBody>
      </p:sp>
      <p:sp>
        <p:nvSpPr>
          <p:cNvPr id="3" name="Date Placeholder 2"/>
          <p:cNvSpPr txBox="1">
            <a:spLocks noGrp="1"/>
          </p:cNvSpPr>
          <p:nvPr>
            <p:ph type="dt" sz="quarter" idx="1"/>
          </p:nvPr>
        </p:nvSpPr>
        <p:spPr>
          <a:xfrm>
            <a:off x="4399200" y="0"/>
            <a:ext cx="3372840" cy="502560"/>
          </a:xfrm>
          <a:prstGeom prst="rect">
            <a:avLst/>
          </a:prstGeom>
          <a:noFill/>
          <a:ln>
            <a:noFill/>
          </a:ln>
        </p:spPr>
        <p:txBody>
          <a:bodyPr vert="horz" wrap="none" lIns="90000" tIns="45000" rIns="90000" bIns="45000" anchorCtr="0" compatLnSpc="0">
            <a:noAutofit/>
          </a:bodyPr>
          <a:lstStyle/>
          <a:p>
            <a:pPr marL="0" marR="0" lvl="0" indent="0" algn="r" rtl="0" hangingPunct="0">
              <a:lnSpc>
                <a:spcPct val="100000"/>
              </a:lnSpc>
              <a:spcBef>
                <a:spcPts val="0"/>
              </a:spcBef>
              <a:spcAft>
                <a:spcPts val="0"/>
              </a:spcAft>
              <a:buNone/>
              <a:tabLst/>
              <a:defRPr sz="1400"/>
            </a:pPr>
            <a:endParaRPr lang="en-US" sz="1400" b="0" i="0" u="none" strike="noStrike" kern="1200">
              <a:ln>
                <a:noFill/>
              </a:ln>
              <a:latin typeface="Arial" pitchFamily="18"/>
              <a:ea typeface="Microsoft YaHei" pitchFamily="2"/>
              <a:cs typeface="Mangal" pitchFamily="2"/>
            </a:endParaRPr>
          </a:p>
        </p:txBody>
      </p:sp>
      <p:sp>
        <p:nvSpPr>
          <p:cNvPr id="4" name="Footer Placeholder 3"/>
          <p:cNvSpPr txBox="1">
            <a:spLocks noGrp="1"/>
          </p:cNvSpPr>
          <p:nvPr>
            <p:ph type="ftr" sz="quarter" idx="2"/>
          </p:nvPr>
        </p:nvSpPr>
        <p:spPr>
          <a:xfrm>
            <a:off x="0" y="9555480"/>
            <a:ext cx="3372840" cy="502560"/>
          </a:xfrm>
          <a:prstGeom prst="rect">
            <a:avLst/>
          </a:prstGeom>
          <a:noFill/>
          <a:ln>
            <a:noFill/>
          </a:ln>
        </p:spPr>
        <p:txBody>
          <a:bodyPr vert="horz" wrap="none" lIns="90000" tIns="45000" rIns="90000" bIns="45000" anchor="b" anchorCtr="0" compatLnSpc="0">
            <a:noAutofit/>
          </a:bodyPr>
          <a:lstStyle/>
          <a:p>
            <a:pPr marL="0" marR="0" lvl="0" indent="0" rtl="0" hangingPunct="0">
              <a:lnSpc>
                <a:spcPct val="100000"/>
              </a:lnSpc>
              <a:spcBef>
                <a:spcPts val="0"/>
              </a:spcBef>
              <a:spcAft>
                <a:spcPts val="0"/>
              </a:spcAft>
              <a:buNone/>
              <a:tabLst/>
              <a:defRPr sz="1400"/>
            </a:pPr>
            <a:endParaRPr lang="en-US" sz="1400" b="0" i="0" u="none" strike="noStrike" kern="1200">
              <a:ln>
                <a:noFill/>
              </a:ln>
              <a:latin typeface="Arial" pitchFamily="18"/>
              <a:ea typeface="Microsoft YaHei" pitchFamily="2"/>
              <a:cs typeface="Mangal" pitchFamily="2"/>
            </a:endParaRPr>
          </a:p>
        </p:txBody>
      </p:sp>
      <p:sp>
        <p:nvSpPr>
          <p:cNvPr id="5" name="Slide Number Placeholder 4"/>
          <p:cNvSpPr txBox="1">
            <a:spLocks noGrp="1"/>
          </p:cNvSpPr>
          <p:nvPr>
            <p:ph type="sldNum" sz="quarter" idx="3"/>
          </p:nvPr>
        </p:nvSpPr>
        <p:spPr>
          <a:xfrm>
            <a:off x="4399200" y="9555480"/>
            <a:ext cx="3372840" cy="502560"/>
          </a:xfrm>
          <a:prstGeom prst="rect">
            <a:avLst/>
          </a:prstGeom>
          <a:noFill/>
          <a:ln>
            <a:noFill/>
          </a:ln>
        </p:spPr>
        <p:txBody>
          <a:bodyPr vert="horz" wrap="none" lIns="90000" tIns="45000" rIns="90000" bIns="45000" anchor="b" anchorCtr="0" compatLnSpc="0">
            <a:noAutofit/>
          </a:bodyPr>
          <a:lstStyle/>
          <a:p>
            <a:pPr marL="0" marR="0" lvl="0" indent="0" algn="r" rtl="0" hangingPunct="0">
              <a:lnSpc>
                <a:spcPct val="100000"/>
              </a:lnSpc>
              <a:spcBef>
                <a:spcPts val="0"/>
              </a:spcBef>
              <a:spcAft>
                <a:spcPts val="0"/>
              </a:spcAft>
              <a:buNone/>
              <a:tabLst/>
              <a:defRPr sz="1400"/>
            </a:pPr>
            <a:fld id="{1E7736BE-9B8E-4E76-9190-B84EB3C5D93B}" type="slidenum">
              <a:rPr/>
              <a:pPr marL="0" marR="0" lvl="0" indent="0" algn="r" rtl="0" hangingPunct="0">
                <a:lnSpc>
                  <a:spcPct val="100000"/>
                </a:lnSpc>
                <a:spcBef>
                  <a:spcPts val="0"/>
                </a:spcBef>
                <a:spcAft>
                  <a:spcPts val="0"/>
                </a:spcAft>
                <a:buNone/>
                <a:tabLst/>
                <a:defRPr sz="1400"/>
              </a:pPr>
              <a:t>‹#›</a:t>
            </a:fld>
            <a:endParaRPr lang="en-US" sz="1400" b="0" i="0" u="none" strike="noStrike" kern="1200">
              <a:ln>
                <a:noFill/>
              </a:ln>
              <a:latin typeface="Arial" pitchFamily="18"/>
              <a:ea typeface="Microsoft YaHei" pitchFamily="2"/>
              <a:cs typeface="Mangal" pitchFamily="2"/>
            </a:endParaRPr>
          </a:p>
        </p:txBody>
      </p:sp>
    </p:spTree>
    <p:extLst>
      <p:ext uri="{BB962C8B-B14F-4D97-AF65-F5344CB8AC3E}">
        <p14:creationId xmlns:p14="http://schemas.microsoft.com/office/powerpoint/2010/main" val="10348132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1371599" y="764280"/>
            <a:ext cx="5028480" cy="3771360"/>
          </a:xfrm>
          <a:prstGeom prst="rect">
            <a:avLst/>
          </a:prstGeom>
          <a:noFill/>
          <a:ln>
            <a:noFill/>
            <a:prstDash val="solid"/>
          </a:ln>
        </p:spPr>
      </p:sp>
      <p:sp>
        <p:nvSpPr>
          <p:cNvPr id="3" name="Notes Placeholder 2"/>
          <p:cNvSpPr txBox="1">
            <a:spLocks noGrp="1"/>
          </p:cNvSpPr>
          <p:nvPr>
            <p:ph type="body" sz="quarter" idx="3"/>
          </p:nvPr>
        </p:nvSpPr>
        <p:spPr>
          <a:xfrm>
            <a:off x="777239" y="4777560"/>
            <a:ext cx="6217560" cy="4525920"/>
          </a:xfrm>
          <a:prstGeom prst="rect">
            <a:avLst/>
          </a:prstGeom>
          <a:noFill/>
          <a:ln>
            <a:noFill/>
          </a:ln>
        </p:spPr>
        <p:txBody>
          <a:bodyPr lIns="0" tIns="0" rIns="0" bIns="0"/>
          <a:lstStyle/>
          <a:p>
            <a:endParaRPr lang="en-US"/>
          </a:p>
        </p:txBody>
      </p:sp>
      <p:sp>
        <p:nvSpPr>
          <p:cNvPr id="4" name="Header Placeholder 3"/>
          <p:cNvSpPr txBox="1">
            <a:spLocks noGrp="1"/>
          </p:cNvSpPr>
          <p:nvPr>
            <p:ph type="hdr" sz="quarter"/>
          </p:nvPr>
        </p:nvSpPr>
        <p:spPr>
          <a:xfrm>
            <a:off x="0" y="0"/>
            <a:ext cx="3372840" cy="502560"/>
          </a:xfrm>
          <a:prstGeom prst="rect">
            <a:avLst/>
          </a:prstGeom>
          <a:noFill/>
          <a:ln>
            <a:noFill/>
          </a:ln>
        </p:spPr>
        <p:txBody>
          <a:bodyPr lIns="0" tIns="0" rIns="0" bIns="0" anchorCtr="0">
            <a:noAutofit/>
          </a:bodyPr>
          <a:lstStyle>
            <a:lvl1pPr lvl="0" rtl="0" hangingPunct="0">
              <a:buNone/>
              <a:tabLst/>
              <a:defRPr lang="en-US" sz="1400" kern="1200">
                <a:latin typeface="Times New Roman" pitchFamily="18"/>
                <a:ea typeface="Lucida Sans Unicode" pitchFamily="2"/>
                <a:cs typeface="Tahoma" pitchFamily="2"/>
              </a:defRPr>
            </a:lvl1pPr>
          </a:lstStyle>
          <a:p>
            <a:pPr lvl="0"/>
            <a:endParaRPr lang="en-US"/>
          </a:p>
        </p:txBody>
      </p:sp>
      <p:sp>
        <p:nvSpPr>
          <p:cNvPr id="5" name="Date Placeholder 4"/>
          <p:cNvSpPr txBox="1">
            <a:spLocks noGrp="1"/>
          </p:cNvSpPr>
          <p:nvPr>
            <p:ph type="dt" idx="1"/>
          </p:nvPr>
        </p:nvSpPr>
        <p:spPr>
          <a:xfrm>
            <a:off x="4399200" y="0"/>
            <a:ext cx="3372840" cy="502560"/>
          </a:xfrm>
          <a:prstGeom prst="rect">
            <a:avLst/>
          </a:prstGeom>
          <a:noFill/>
          <a:ln>
            <a:noFill/>
          </a:ln>
        </p:spPr>
        <p:txBody>
          <a:bodyPr lIns="0" tIns="0" rIns="0" bIns="0" anchorCtr="0">
            <a:noAutofit/>
          </a:bodyPr>
          <a:lstStyle>
            <a:lvl1pPr lvl="0" algn="r" rtl="0" hangingPunct="0">
              <a:buNone/>
              <a:tabLst/>
              <a:defRPr lang="en-US" sz="1400" kern="1200">
                <a:latin typeface="Times New Roman" pitchFamily="18"/>
                <a:ea typeface="Lucida Sans Unicode" pitchFamily="2"/>
                <a:cs typeface="Tahoma" pitchFamily="2"/>
              </a:defRPr>
            </a:lvl1pPr>
          </a:lstStyle>
          <a:p>
            <a:pPr lvl="0"/>
            <a:endParaRPr lang="en-US"/>
          </a:p>
        </p:txBody>
      </p:sp>
      <p:sp>
        <p:nvSpPr>
          <p:cNvPr id="6" name="Footer Placeholder 5"/>
          <p:cNvSpPr txBox="1">
            <a:spLocks noGrp="1"/>
          </p:cNvSpPr>
          <p:nvPr>
            <p:ph type="ftr" sz="quarter" idx="4"/>
          </p:nvPr>
        </p:nvSpPr>
        <p:spPr>
          <a:xfrm>
            <a:off x="0" y="9555480"/>
            <a:ext cx="3372840" cy="502560"/>
          </a:xfrm>
          <a:prstGeom prst="rect">
            <a:avLst/>
          </a:prstGeom>
          <a:noFill/>
          <a:ln>
            <a:noFill/>
          </a:ln>
        </p:spPr>
        <p:txBody>
          <a:bodyPr lIns="0" tIns="0" rIns="0" bIns="0" anchor="b" anchorCtr="0">
            <a:noAutofit/>
          </a:bodyPr>
          <a:lstStyle>
            <a:lvl1pPr lvl="0" rtl="0" hangingPunct="0">
              <a:buNone/>
              <a:tabLst/>
              <a:defRPr lang="en-US" sz="1400" kern="1200">
                <a:latin typeface="Times New Roman" pitchFamily="18"/>
                <a:ea typeface="Lucida Sans Unicode" pitchFamily="2"/>
                <a:cs typeface="Tahoma" pitchFamily="2"/>
              </a:defRPr>
            </a:lvl1pPr>
          </a:lstStyle>
          <a:p>
            <a:pPr lvl="0"/>
            <a:endParaRPr lang="en-US"/>
          </a:p>
        </p:txBody>
      </p:sp>
      <p:sp>
        <p:nvSpPr>
          <p:cNvPr id="7" name="Slide Number Placeholder 6"/>
          <p:cNvSpPr txBox="1">
            <a:spLocks noGrp="1"/>
          </p:cNvSpPr>
          <p:nvPr>
            <p:ph type="sldNum" sz="quarter" idx="5"/>
          </p:nvPr>
        </p:nvSpPr>
        <p:spPr>
          <a:xfrm>
            <a:off x="4399200" y="9555480"/>
            <a:ext cx="3372840" cy="502560"/>
          </a:xfrm>
          <a:prstGeom prst="rect">
            <a:avLst/>
          </a:prstGeom>
          <a:noFill/>
          <a:ln>
            <a:noFill/>
          </a:ln>
        </p:spPr>
        <p:txBody>
          <a:bodyPr lIns="0" tIns="0" rIns="0" bIns="0" anchor="b" anchorCtr="0">
            <a:noAutofit/>
          </a:bodyPr>
          <a:lstStyle>
            <a:lvl1pPr lvl="0" algn="r" rtl="0" hangingPunct="0">
              <a:buNone/>
              <a:tabLst/>
              <a:defRPr lang="en-US" sz="1400" kern="1200">
                <a:latin typeface="Times New Roman" pitchFamily="18"/>
                <a:ea typeface="Lucida Sans Unicode" pitchFamily="2"/>
                <a:cs typeface="Tahoma" pitchFamily="2"/>
              </a:defRPr>
            </a:lvl1pPr>
          </a:lstStyle>
          <a:p>
            <a:pPr lvl="0"/>
            <a:fld id="{D98558E9-D5A6-4D9A-BC24-248683AE7AD2}" type="slidenum">
              <a:rPr/>
              <a:pPr lvl="0"/>
              <a:t>‹#›</a:t>
            </a:fld>
            <a:endParaRPr lang="en-US"/>
          </a:p>
        </p:txBody>
      </p:sp>
    </p:spTree>
    <p:extLst>
      <p:ext uri="{BB962C8B-B14F-4D97-AF65-F5344CB8AC3E}">
        <p14:creationId xmlns:p14="http://schemas.microsoft.com/office/powerpoint/2010/main" val="548338088"/>
      </p:ext>
    </p:extLst>
  </p:cSld>
  <p:clrMap bg1="lt1" tx1="dk1" bg2="lt2" tx2="dk2" accent1="accent1" accent2="accent2" accent3="accent3" accent4="accent4" accent5="accent5" accent6="accent6" hlink="hlink" folHlink="folHlink"/>
  <p:notesStyle>
    <a:lvl1pPr marL="216000" marR="0" indent="-216000" rtl="0" hangingPunct="0">
      <a:tabLst/>
      <a:defRPr lang="en-US" sz="2000" b="0" i="0" u="none" strike="noStrike" kern="1200">
        <a:ln>
          <a:noFill/>
        </a:ln>
        <a:latin typeface="Arial" pitchFamily="18"/>
        <a:ea typeface="Microsoft YaHei" pitchFamily="2"/>
        <a:cs typeface="Mangal" pitchFamily="2"/>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30807F94-306D-4EA6-ACF1-A10094D8E75B}" type="slidenum">
              <a:rPr/>
              <a:pPr lvl="0"/>
              <a:t>1</a:t>
            </a:fld>
            <a:endParaRPr lang="en-US"/>
          </a:p>
        </p:txBody>
      </p:sp>
      <p:sp>
        <p:nvSpPr>
          <p:cNvPr id="2" name="Slide Image Placeholder 1"/>
          <p:cNvSpPr>
            <a:spLocks noGrp="1" noRot="1" noChangeAspect="1" noResize="1"/>
          </p:cNvSpPr>
          <p:nvPr>
            <p:ph type="sldImg"/>
          </p:nvPr>
        </p:nvSpPr>
        <p:spPr>
          <a:xfrm>
            <a:off x="1371600" y="763588"/>
            <a:ext cx="5029200" cy="3771900"/>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spAutoFit/>
          </a:bodyPr>
          <a:lstStyle/>
          <a:p>
            <a:endParaRPr lang="en-US"/>
          </a:p>
        </p:txBody>
      </p:sp>
    </p:spTree>
    <p:extLst>
      <p:ext uri="{BB962C8B-B14F-4D97-AF65-F5344CB8AC3E}">
        <p14:creationId xmlns:p14="http://schemas.microsoft.com/office/powerpoint/2010/main" val="968456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2BAA5055-BFDC-4345-A6CA-170C4F92907F}" type="slidenum">
              <a:rPr/>
              <a:pPr lvl="0"/>
              <a:t>10</a:t>
            </a:fld>
            <a:endParaRPr lang="en-US"/>
          </a:p>
        </p:txBody>
      </p:sp>
      <p:sp>
        <p:nvSpPr>
          <p:cNvPr id="2" name="Slide Image Placeholder 1"/>
          <p:cNvSpPr>
            <a:spLocks noGrp="1" noRot="1" noChangeAspect="1" noResize="1"/>
          </p:cNvSpPr>
          <p:nvPr>
            <p:ph type="sldImg"/>
          </p:nvPr>
        </p:nvSpPr>
        <p:spPr>
          <a:xfrm>
            <a:off x="1371600" y="763588"/>
            <a:ext cx="5029200" cy="3771900"/>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5677136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768C2E59-7495-40AD-B458-3A80911E24B7}" type="slidenum">
              <a:rPr/>
              <a:pPr lvl="0"/>
              <a:t>11</a:t>
            </a:fld>
            <a:endParaRPr lang="en-US"/>
          </a:p>
        </p:txBody>
      </p:sp>
      <p:sp>
        <p:nvSpPr>
          <p:cNvPr id="2" name="Slide Image Placeholder 1"/>
          <p:cNvSpPr>
            <a:spLocks noGrp="1" noRot="1" noChangeAspect="1" noResize="1"/>
          </p:cNvSpPr>
          <p:nvPr>
            <p:ph type="sldImg"/>
          </p:nvPr>
        </p:nvSpPr>
        <p:spPr>
          <a:xfrm>
            <a:off x="1371600" y="763588"/>
            <a:ext cx="5029200" cy="3771900"/>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15535367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DA3BBF64-6CE3-4BE0-A38F-C95DF4A2D9BD}" type="slidenum">
              <a:rPr/>
              <a:pPr lvl="0"/>
              <a:t>12</a:t>
            </a:fld>
            <a:endParaRPr lang="en-US"/>
          </a:p>
        </p:txBody>
      </p:sp>
      <p:sp>
        <p:nvSpPr>
          <p:cNvPr id="2" name="Slide Image Placeholder 1"/>
          <p:cNvSpPr>
            <a:spLocks noGrp="1" noRot="1" noChangeAspect="1" noResize="1"/>
          </p:cNvSpPr>
          <p:nvPr>
            <p:ph type="sldImg"/>
          </p:nvPr>
        </p:nvSpPr>
        <p:spPr>
          <a:xfrm>
            <a:off x="1371600" y="763588"/>
            <a:ext cx="5029200" cy="3771900"/>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8307196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09AE4166-36F0-4F7D-A572-9B2FED093112}" type="slidenum">
              <a:rPr/>
              <a:pPr lvl="0"/>
              <a:t>13</a:t>
            </a:fld>
            <a:endParaRPr lang="en-US"/>
          </a:p>
        </p:txBody>
      </p:sp>
      <p:sp>
        <p:nvSpPr>
          <p:cNvPr id="2" name="Slide Image Placeholder 1"/>
          <p:cNvSpPr>
            <a:spLocks noGrp="1" noRot="1" noChangeAspect="1" noResize="1"/>
          </p:cNvSpPr>
          <p:nvPr>
            <p:ph type="sldImg"/>
          </p:nvPr>
        </p:nvSpPr>
        <p:spPr>
          <a:xfrm>
            <a:off x="1371600" y="763588"/>
            <a:ext cx="5029200" cy="3771900"/>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7753689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9AB73B5C-DBA3-4231-85A6-62FF7337C661}" type="slidenum">
              <a:rPr/>
              <a:pPr lvl="0"/>
              <a:t>14</a:t>
            </a:fld>
            <a:endParaRPr lang="en-US"/>
          </a:p>
        </p:txBody>
      </p:sp>
      <p:sp>
        <p:nvSpPr>
          <p:cNvPr id="2" name="Slide Image Placeholder 1"/>
          <p:cNvSpPr>
            <a:spLocks noGrp="1" noRot="1" noChangeAspect="1" noResize="1"/>
          </p:cNvSpPr>
          <p:nvPr>
            <p:ph type="sldImg"/>
          </p:nvPr>
        </p:nvSpPr>
        <p:spPr>
          <a:xfrm>
            <a:off x="1371600" y="763588"/>
            <a:ext cx="5029200" cy="3771900"/>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16065193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82F21DD4-C46E-4B9E-A454-9FC09096B273}" type="slidenum">
              <a:rPr/>
              <a:pPr lvl="0"/>
              <a:t>2</a:t>
            </a:fld>
            <a:endParaRPr lang="en-US"/>
          </a:p>
        </p:txBody>
      </p:sp>
      <p:sp>
        <p:nvSpPr>
          <p:cNvPr id="2" name="Slide Image Placeholder 1"/>
          <p:cNvSpPr>
            <a:spLocks noGrp="1" noRot="1" noChangeAspect="1" noResize="1"/>
          </p:cNvSpPr>
          <p:nvPr>
            <p:ph type="sldImg"/>
          </p:nvPr>
        </p:nvSpPr>
        <p:spPr>
          <a:xfrm>
            <a:off x="1371600" y="763588"/>
            <a:ext cx="5029200" cy="3771900"/>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19164946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1A107E57-26FE-44A7-8596-E12B5B95F389}" type="slidenum">
              <a:rPr/>
              <a:pPr lvl="0"/>
              <a:t>3</a:t>
            </a:fld>
            <a:endParaRPr lang="en-US"/>
          </a:p>
        </p:txBody>
      </p:sp>
      <p:sp>
        <p:nvSpPr>
          <p:cNvPr id="2" name="Slide Image Placeholder 1"/>
          <p:cNvSpPr>
            <a:spLocks noGrp="1" noRot="1" noChangeAspect="1" noResize="1"/>
          </p:cNvSpPr>
          <p:nvPr>
            <p:ph type="sldImg"/>
          </p:nvPr>
        </p:nvSpPr>
        <p:spPr>
          <a:xfrm>
            <a:off x="1371600" y="763588"/>
            <a:ext cx="5029200" cy="3771900"/>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42171995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7E17C226-1969-4703-8B21-D0CF07072353}" type="slidenum">
              <a:rPr/>
              <a:pPr lvl="0"/>
              <a:t>4</a:t>
            </a:fld>
            <a:endParaRPr lang="en-US"/>
          </a:p>
        </p:txBody>
      </p:sp>
      <p:sp>
        <p:nvSpPr>
          <p:cNvPr id="2" name="Slide Image Placeholder 1"/>
          <p:cNvSpPr>
            <a:spLocks noGrp="1" noRot="1" noChangeAspect="1" noResize="1"/>
          </p:cNvSpPr>
          <p:nvPr>
            <p:ph type="sldImg"/>
          </p:nvPr>
        </p:nvSpPr>
        <p:spPr>
          <a:xfrm>
            <a:off x="1371600" y="763588"/>
            <a:ext cx="5029200" cy="3771900"/>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10425519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9F2DE3D6-0B3B-48A2-B0BC-0D845C510A45}" type="slidenum">
              <a:rPr/>
              <a:pPr lvl="0"/>
              <a:t>5</a:t>
            </a:fld>
            <a:endParaRPr lang="en-US"/>
          </a:p>
        </p:txBody>
      </p:sp>
      <p:sp>
        <p:nvSpPr>
          <p:cNvPr id="2" name="Slide Image Placeholder 1"/>
          <p:cNvSpPr>
            <a:spLocks noGrp="1" noRot="1" noChangeAspect="1" noResize="1"/>
          </p:cNvSpPr>
          <p:nvPr>
            <p:ph type="sldImg"/>
          </p:nvPr>
        </p:nvSpPr>
        <p:spPr>
          <a:xfrm>
            <a:off x="1371600" y="763588"/>
            <a:ext cx="5029200" cy="3771900"/>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17081659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81FD2BB1-5E4F-45E2-B83A-E054ACF51E74}" type="slidenum">
              <a:rPr/>
              <a:pPr lvl="0"/>
              <a:t>6</a:t>
            </a:fld>
            <a:endParaRPr lang="en-US"/>
          </a:p>
        </p:txBody>
      </p:sp>
      <p:sp>
        <p:nvSpPr>
          <p:cNvPr id="2" name="Slide Image Placeholder 1"/>
          <p:cNvSpPr>
            <a:spLocks noGrp="1" noRot="1" noChangeAspect="1" noResize="1"/>
          </p:cNvSpPr>
          <p:nvPr>
            <p:ph type="sldImg"/>
          </p:nvPr>
        </p:nvSpPr>
        <p:spPr>
          <a:xfrm>
            <a:off x="1371600" y="763588"/>
            <a:ext cx="5029200" cy="3771900"/>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25033607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8FE992BE-84F3-4667-8400-3EA26EBA120E}" type="slidenum">
              <a:rPr/>
              <a:pPr lvl="0"/>
              <a:t>7</a:t>
            </a:fld>
            <a:endParaRPr lang="en-US"/>
          </a:p>
        </p:txBody>
      </p:sp>
      <p:sp>
        <p:nvSpPr>
          <p:cNvPr id="2" name="Slide Image Placeholder 1"/>
          <p:cNvSpPr>
            <a:spLocks noGrp="1" noRot="1" noChangeAspect="1" noResize="1"/>
          </p:cNvSpPr>
          <p:nvPr>
            <p:ph type="sldImg"/>
          </p:nvPr>
        </p:nvSpPr>
        <p:spPr>
          <a:xfrm>
            <a:off x="1371600" y="763588"/>
            <a:ext cx="5029200" cy="3771900"/>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23021932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A51E53B6-A273-4F16-9FB8-10F2F7465C9C}" type="slidenum">
              <a:rPr/>
              <a:pPr lvl="0"/>
              <a:t>8</a:t>
            </a:fld>
            <a:endParaRPr lang="en-US"/>
          </a:p>
        </p:txBody>
      </p:sp>
      <p:sp>
        <p:nvSpPr>
          <p:cNvPr id="2" name="Slide Image Placeholder 1"/>
          <p:cNvSpPr>
            <a:spLocks noGrp="1" noRot="1" noChangeAspect="1" noResize="1"/>
          </p:cNvSpPr>
          <p:nvPr>
            <p:ph type="sldImg"/>
          </p:nvPr>
        </p:nvSpPr>
        <p:spPr>
          <a:xfrm>
            <a:off x="1371600" y="763588"/>
            <a:ext cx="5029200" cy="3771900"/>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116403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2F95B56D-2F66-4820-B2D3-9E3C9593D583}" type="slidenum">
              <a:rPr/>
              <a:pPr lvl="0"/>
              <a:t>9</a:t>
            </a:fld>
            <a:endParaRPr lang="en-US"/>
          </a:p>
        </p:txBody>
      </p:sp>
      <p:sp>
        <p:nvSpPr>
          <p:cNvPr id="2" name="Slide Image Placeholder 1"/>
          <p:cNvSpPr>
            <a:spLocks noGrp="1" noRot="1" noChangeAspect="1" noResize="1"/>
          </p:cNvSpPr>
          <p:nvPr>
            <p:ph type="sldImg"/>
          </p:nvPr>
        </p:nvSpPr>
        <p:spPr>
          <a:xfrm>
            <a:off x="1371600" y="763588"/>
            <a:ext cx="5029200" cy="3771900"/>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37915859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60475" y="1236663"/>
            <a:ext cx="7559675" cy="2632075"/>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260475" y="3970338"/>
            <a:ext cx="7559675" cy="18256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0658CF9E-E44F-4A00-829B-013E52B082D6}" type="slidenum">
              <a:rPr/>
              <a:pPr lvl="0"/>
              <a:t>‹#›</a:t>
            </a:fld>
            <a:endParaRPr lang="en-US"/>
          </a:p>
        </p:txBody>
      </p:sp>
    </p:spTree>
    <p:extLst>
      <p:ext uri="{BB962C8B-B14F-4D97-AF65-F5344CB8AC3E}">
        <p14:creationId xmlns:p14="http://schemas.microsoft.com/office/powerpoint/2010/main" val="7796844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37E86B5B-43A9-48A8-B43A-5C78D1786BF6}" type="slidenum">
              <a:rPr/>
              <a:pPr lvl="0"/>
              <a:t>‹#›</a:t>
            </a:fld>
            <a:endParaRPr lang="en-US"/>
          </a:p>
        </p:txBody>
      </p:sp>
    </p:spTree>
    <p:extLst>
      <p:ext uri="{BB962C8B-B14F-4D97-AF65-F5344CB8AC3E}">
        <p14:creationId xmlns:p14="http://schemas.microsoft.com/office/powerpoint/2010/main" val="31425891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8850" y="301625"/>
            <a:ext cx="2266950" cy="64563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03238" y="301625"/>
            <a:ext cx="6653212" cy="64563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17716C78-E478-4309-88D4-B951BB4066F8}" type="slidenum">
              <a:rPr/>
              <a:pPr lvl="0"/>
              <a:t>‹#›</a:t>
            </a:fld>
            <a:endParaRPr lang="en-US"/>
          </a:p>
        </p:txBody>
      </p:sp>
    </p:spTree>
    <p:extLst>
      <p:ext uri="{BB962C8B-B14F-4D97-AF65-F5344CB8AC3E}">
        <p14:creationId xmlns:p14="http://schemas.microsoft.com/office/powerpoint/2010/main" val="3213472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C019A0AA-5157-453D-8AA1-DF2EFCA2E8A0}" type="slidenum">
              <a:rPr/>
              <a:pPr lvl="0"/>
              <a:t>‹#›</a:t>
            </a:fld>
            <a:endParaRPr lang="en-US"/>
          </a:p>
        </p:txBody>
      </p:sp>
    </p:spTree>
    <p:extLst>
      <p:ext uri="{BB962C8B-B14F-4D97-AF65-F5344CB8AC3E}">
        <p14:creationId xmlns:p14="http://schemas.microsoft.com/office/powerpoint/2010/main" val="15085756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7388" y="1884363"/>
            <a:ext cx="8694737" cy="31448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87388" y="5059363"/>
            <a:ext cx="8694737" cy="16525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7C7109EA-9642-48E7-B859-6E0FD8B7D584}" type="slidenum">
              <a:rPr/>
              <a:pPr lvl="0"/>
              <a:t>‹#›</a:t>
            </a:fld>
            <a:endParaRPr lang="en-US"/>
          </a:p>
        </p:txBody>
      </p:sp>
    </p:spTree>
    <p:extLst>
      <p:ext uri="{BB962C8B-B14F-4D97-AF65-F5344CB8AC3E}">
        <p14:creationId xmlns:p14="http://schemas.microsoft.com/office/powerpoint/2010/main" val="32982210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03238" y="1768475"/>
            <a:ext cx="4459287" cy="49895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14925" y="1768475"/>
            <a:ext cx="4460875" cy="49895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52702ED9-EDE5-4763-A4F2-A7B10E53EB56}" type="slidenum">
              <a:rPr/>
              <a:pPr lvl="0"/>
              <a:t>‹#›</a:t>
            </a:fld>
            <a:endParaRPr lang="en-US"/>
          </a:p>
        </p:txBody>
      </p:sp>
    </p:spTree>
    <p:extLst>
      <p:ext uri="{BB962C8B-B14F-4D97-AF65-F5344CB8AC3E}">
        <p14:creationId xmlns:p14="http://schemas.microsoft.com/office/powerpoint/2010/main" val="41298840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93738" y="403225"/>
            <a:ext cx="8694737" cy="1460500"/>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93738" y="1852613"/>
            <a:ext cx="426561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93738" y="2760663"/>
            <a:ext cx="4265612" cy="40624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103813" y="1852613"/>
            <a:ext cx="428466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03813" y="2760663"/>
            <a:ext cx="4284662" cy="40624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lvl="0"/>
            <a:endParaRPr lang="en-US"/>
          </a:p>
        </p:txBody>
      </p:sp>
      <p:sp>
        <p:nvSpPr>
          <p:cNvPr id="8" name="Footer Placeholder 7"/>
          <p:cNvSpPr>
            <a:spLocks noGrp="1"/>
          </p:cNvSpPr>
          <p:nvPr>
            <p:ph type="ftr" sz="quarter" idx="11"/>
          </p:nvPr>
        </p:nvSpPr>
        <p:spPr/>
        <p:txBody>
          <a:bodyPr/>
          <a:lstStyle/>
          <a:p>
            <a:pPr lvl="0"/>
            <a:endParaRPr lang="en-US"/>
          </a:p>
        </p:txBody>
      </p:sp>
      <p:sp>
        <p:nvSpPr>
          <p:cNvPr id="9" name="Slide Number Placeholder 8"/>
          <p:cNvSpPr>
            <a:spLocks noGrp="1"/>
          </p:cNvSpPr>
          <p:nvPr>
            <p:ph type="sldNum" sz="quarter" idx="12"/>
          </p:nvPr>
        </p:nvSpPr>
        <p:spPr/>
        <p:txBody>
          <a:bodyPr/>
          <a:lstStyle/>
          <a:p>
            <a:pPr lvl="0"/>
            <a:fld id="{5AAB22CE-0D79-40CC-82A6-50836D231838}" type="slidenum">
              <a:rPr/>
              <a:pPr lvl="0"/>
              <a:t>‹#›</a:t>
            </a:fld>
            <a:endParaRPr lang="en-US"/>
          </a:p>
        </p:txBody>
      </p:sp>
    </p:spTree>
    <p:extLst>
      <p:ext uri="{BB962C8B-B14F-4D97-AF65-F5344CB8AC3E}">
        <p14:creationId xmlns:p14="http://schemas.microsoft.com/office/powerpoint/2010/main" val="8240580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lvl="0"/>
            <a:endParaRPr lang="en-US"/>
          </a:p>
        </p:txBody>
      </p:sp>
      <p:sp>
        <p:nvSpPr>
          <p:cNvPr id="4" name="Footer Placeholder 3"/>
          <p:cNvSpPr>
            <a:spLocks noGrp="1"/>
          </p:cNvSpPr>
          <p:nvPr>
            <p:ph type="ftr" sz="quarter" idx="11"/>
          </p:nvPr>
        </p:nvSpPr>
        <p:spPr/>
        <p:txBody>
          <a:bodyPr/>
          <a:lstStyle/>
          <a:p>
            <a:pPr lvl="0"/>
            <a:endParaRPr lang="en-US"/>
          </a:p>
        </p:txBody>
      </p:sp>
      <p:sp>
        <p:nvSpPr>
          <p:cNvPr id="5" name="Slide Number Placeholder 4"/>
          <p:cNvSpPr>
            <a:spLocks noGrp="1"/>
          </p:cNvSpPr>
          <p:nvPr>
            <p:ph type="sldNum" sz="quarter" idx="12"/>
          </p:nvPr>
        </p:nvSpPr>
        <p:spPr/>
        <p:txBody>
          <a:bodyPr/>
          <a:lstStyle/>
          <a:p>
            <a:pPr lvl="0"/>
            <a:fld id="{926DB8EC-67A7-4361-AF44-0652FE3E57E8}" type="slidenum">
              <a:rPr/>
              <a:pPr lvl="0"/>
              <a:t>‹#›</a:t>
            </a:fld>
            <a:endParaRPr lang="en-US"/>
          </a:p>
        </p:txBody>
      </p:sp>
    </p:spTree>
    <p:extLst>
      <p:ext uri="{BB962C8B-B14F-4D97-AF65-F5344CB8AC3E}">
        <p14:creationId xmlns:p14="http://schemas.microsoft.com/office/powerpoint/2010/main" val="19122005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a:endParaRPr lang="en-US"/>
          </a:p>
        </p:txBody>
      </p:sp>
      <p:sp>
        <p:nvSpPr>
          <p:cNvPr id="3" name="Footer Placeholder 2"/>
          <p:cNvSpPr>
            <a:spLocks noGrp="1"/>
          </p:cNvSpPr>
          <p:nvPr>
            <p:ph type="ftr" sz="quarter" idx="11"/>
          </p:nvPr>
        </p:nvSpPr>
        <p:spPr/>
        <p:txBody>
          <a:bodyPr/>
          <a:lstStyle/>
          <a:p>
            <a:pPr lvl="0"/>
            <a:endParaRPr lang="en-US"/>
          </a:p>
        </p:txBody>
      </p:sp>
      <p:sp>
        <p:nvSpPr>
          <p:cNvPr id="4" name="Slide Number Placeholder 3"/>
          <p:cNvSpPr>
            <a:spLocks noGrp="1"/>
          </p:cNvSpPr>
          <p:nvPr>
            <p:ph type="sldNum" sz="quarter" idx="12"/>
          </p:nvPr>
        </p:nvSpPr>
        <p:spPr/>
        <p:txBody>
          <a:bodyPr/>
          <a:lstStyle/>
          <a:p>
            <a:pPr lvl="0"/>
            <a:fld id="{0C54BD29-E426-46FA-B567-B83189A7015C}" type="slidenum">
              <a:rPr/>
              <a:pPr lvl="0"/>
              <a:t>‹#›</a:t>
            </a:fld>
            <a:endParaRPr lang="en-US"/>
          </a:p>
        </p:txBody>
      </p:sp>
    </p:spTree>
    <p:extLst>
      <p:ext uri="{BB962C8B-B14F-4D97-AF65-F5344CB8AC3E}">
        <p14:creationId xmlns:p14="http://schemas.microsoft.com/office/powerpoint/2010/main" val="42877372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738" y="503238"/>
            <a:ext cx="3251200" cy="17653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4286250" y="1089025"/>
            <a:ext cx="5102225" cy="53721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04A06983-3099-419C-9F9E-95FF8829EF65}" type="slidenum">
              <a:rPr/>
              <a:pPr lvl="0"/>
              <a:t>‹#›</a:t>
            </a:fld>
            <a:endParaRPr lang="en-US"/>
          </a:p>
        </p:txBody>
      </p:sp>
    </p:spTree>
    <p:extLst>
      <p:ext uri="{BB962C8B-B14F-4D97-AF65-F5344CB8AC3E}">
        <p14:creationId xmlns:p14="http://schemas.microsoft.com/office/powerpoint/2010/main" val="4377064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738" y="503238"/>
            <a:ext cx="3251200" cy="17653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4286250" y="1089025"/>
            <a:ext cx="5102225" cy="5372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47BA2C0B-D182-4F38-8CEE-97B0500C9A2B}" type="slidenum">
              <a:rPr/>
              <a:pPr lvl="0"/>
              <a:t>‹#›</a:t>
            </a:fld>
            <a:endParaRPr lang="en-US"/>
          </a:p>
        </p:txBody>
      </p:sp>
    </p:spTree>
    <p:extLst>
      <p:ext uri="{BB962C8B-B14F-4D97-AF65-F5344CB8AC3E}">
        <p14:creationId xmlns:p14="http://schemas.microsoft.com/office/powerpoint/2010/main" val="7878390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Placeholder 1"/>
          <p:cNvSpPr txBox="1">
            <a:spLocks noGrp="1"/>
          </p:cNvSpPr>
          <p:nvPr>
            <p:ph type="title"/>
          </p:nvPr>
        </p:nvSpPr>
        <p:spPr>
          <a:xfrm>
            <a:off x="503999" y="301320"/>
            <a:ext cx="9071640" cy="1262160"/>
          </a:xfrm>
          <a:prstGeom prst="rect">
            <a:avLst/>
          </a:prstGeom>
          <a:noFill/>
          <a:ln>
            <a:noFill/>
          </a:ln>
        </p:spPr>
        <p:txBody>
          <a:bodyPr lIns="0" tIns="0" rIns="0" bIns="0" anchor="ctr"/>
          <a:lstStyle/>
          <a:p>
            <a:endParaRPr lang="en-US"/>
          </a:p>
        </p:txBody>
      </p:sp>
      <p:sp>
        <p:nvSpPr>
          <p:cNvPr id="3" name="Text Placeholder 2"/>
          <p:cNvSpPr txBox="1">
            <a:spLocks noGrp="1"/>
          </p:cNvSpPr>
          <p:nvPr>
            <p:ph type="body" idx="1"/>
          </p:nvPr>
        </p:nvSpPr>
        <p:spPr>
          <a:xfrm>
            <a:off x="503999" y="1769040"/>
            <a:ext cx="9071640" cy="4989240"/>
          </a:xfrm>
          <a:prstGeom prst="rect">
            <a:avLst/>
          </a:prstGeom>
          <a:noFill/>
          <a:ln>
            <a:noFill/>
          </a:ln>
        </p:spPr>
        <p:txBody>
          <a:bodyPr lIns="0" tIns="0" rIns="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txBox="1">
            <a:spLocks noGrp="1"/>
          </p:cNvSpPr>
          <p:nvPr>
            <p:ph type="dt" sz="half" idx="2"/>
          </p:nvPr>
        </p:nvSpPr>
        <p:spPr>
          <a:xfrm>
            <a:off x="503999" y="6887160"/>
            <a:ext cx="2348280" cy="521280"/>
          </a:xfrm>
          <a:prstGeom prst="rect">
            <a:avLst/>
          </a:prstGeom>
          <a:noFill/>
          <a:ln>
            <a:noFill/>
          </a:ln>
        </p:spPr>
        <p:txBody>
          <a:bodyPr lIns="0" tIns="0" rIns="0" bIns="0" anchorCtr="0">
            <a:noAutofit/>
          </a:bodyPr>
          <a:lstStyle>
            <a:lvl1pPr lvl="0" rtl="0" hangingPunct="0">
              <a:buNone/>
              <a:tabLst/>
              <a:defRPr lang="en-US" sz="1400" kern="1200">
                <a:latin typeface="Times New Roman" pitchFamily="18"/>
                <a:ea typeface="Lucida Sans Unicode" pitchFamily="2"/>
                <a:cs typeface="Tahoma" pitchFamily="2"/>
              </a:defRPr>
            </a:lvl1pPr>
          </a:lstStyle>
          <a:p>
            <a:pPr lvl="0"/>
            <a:endParaRPr lang="en-US"/>
          </a:p>
        </p:txBody>
      </p:sp>
      <p:sp>
        <p:nvSpPr>
          <p:cNvPr id="5" name="Footer Placeholder 4"/>
          <p:cNvSpPr txBox="1">
            <a:spLocks noGrp="1"/>
          </p:cNvSpPr>
          <p:nvPr>
            <p:ph type="ftr" sz="quarter" idx="3"/>
          </p:nvPr>
        </p:nvSpPr>
        <p:spPr>
          <a:xfrm>
            <a:off x="3447360" y="6887160"/>
            <a:ext cx="3195000" cy="521280"/>
          </a:xfrm>
          <a:prstGeom prst="rect">
            <a:avLst/>
          </a:prstGeom>
          <a:noFill/>
          <a:ln>
            <a:noFill/>
          </a:ln>
        </p:spPr>
        <p:txBody>
          <a:bodyPr lIns="0" tIns="0" rIns="0" bIns="0" anchorCtr="0">
            <a:noAutofit/>
          </a:bodyPr>
          <a:lstStyle>
            <a:lvl1pPr lvl="0" algn="ctr" rtl="0" hangingPunct="0">
              <a:buNone/>
              <a:tabLst/>
              <a:defRPr lang="en-US" sz="1400" kern="1200">
                <a:latin typeface="Times New Roman" pitchFamily="18"/>
                <a:ea typeface="Lucida Sans Unicode" pitchFamily="2"/>
                <a:cs typeface="Tahoma" pitchFamily="2"/>
              </a:defRPr>
            </a:lvl1pPr>
          </a:lstStyle>
          <a:p>
            <a:pPr lvl="0"/>
            <a:endParaRPr lang="en-US"/>
          </a:p>
        </p:txBody>
      </p:sp>
      <p:sp>
        <p:nvSpPr>
          <p:cNvPr id="6" name="Slide Number Placeholder 5"/>
          <p:cNvSpPr txBox="1">
            <a:spLocks noGrp="1"/>
          </p:cNvSpPr>
          <p:nvPr>
            <p:ph type="sldNum" sz="quarter" idx="4"/>
          </p:nvPr>
        </p:nvSpPr>
        <p:spPr>
          <a:xfrm>
            <a:off x="7227360" y="6887160"/>
            <a:ext cx="2348280" cy="521280"/>
          </a:xfrm>
          <a:prstGeom prst="rect">
            <a:avLst/>
          </a:prstGeom>
          <a:noFill/>
          <a:ln>
            <a:noFill/>
          </a:ln>
        </p:spPr>
        <p:txBody>
          <a:bodyPr lIns="0" tIns="0" rIns="0" bIns="0" anchorCtr="0">
            <a:noAutofit/>
          </a:bodyPr>
          <a:lstStyle>
            <a:lvl1pPr lvl="0" algn="r" rtl="0" hangingPunct="0">
              <a:buNone/>
              <a:tabLst/>
              <a:defRPr lang="en-US" sz="1400" kern="1200">
                <a:latin typeface="Times New Roman" pitchFamily="18"/>
                <a:ea typeface="Lucida Sans Unicode" pitchFamily="2"/>
                <a:cs typeface="Tahoma" pitchFamily="2"/>
              </a:defRPr>
            </a:lvl1pPr>
          </a:lstStyle>
          <a:p>
            <a:pPr lvl="0"/>
            <a:fld id="{B6086029-F1EC-4960-B4F5-CE840141F930}" type="slidenum">
              <a:rPr/>
              <a:pPr lvl="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xStyles>
    <p:titleStyle>
      <a:lvl1pPr algn="ctr" rtl="0" hangingPunct="0">
        <a:tabLst/>
        <a:defRPr lang="en-US" sz="4400" b="0" i="0" u="none" strike="noStrike" kern="1200">
          <a:ln>
            <a:noFill/>
          </a:ln>
          <a:latin typeface="Arial" pitchFamily="18"/>
          <a:ea typeface="Microsoft YaHei" pitchFamily="2"/>
          <a:cs typeface="Mangal" pitchFamily="2"/>
        </a:defRPr>
      </a:lvl1pPr>
    </p:titleStyle>
    <p:bodyStyle>
      <a:lvl1pPr marL="0" marR="0" indent="0" rtl="0" hangingPunct="0">
        <a:spcBef>
          <a:spcPts val="0"/>
        </a:spcBef>
        <a:spcAft>
          <a:spcPts val="1414"/>
        </a:spcAft>
        <a:tabLst/>
        <a:defRPr lang="en-US" sz="3200" b="0" i="0" u="none" strike="noStrike" kern="1200">
          <a:ln>
            <a:noFill/>
          </a:ln>
          <a:latin typeface="Arial" pitchFamily="18"/>
          <a:ea typeface="Microsoft YaHei" pitchFamily="2"/>
          <a:cs typeface="Mangal" pitchFamily="2"/>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name="page1">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spAutoFit/>
          </a:bodyPr>
          <a:lstStyle/>
          <a:p>
            <a:pPr lvl="0"/>
            <a:r>
              <a:rPr lang="en-US"/>
              <a:t>ANSI C</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name="page10">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p>
            <a:pPr lvl="0"/>
            <a:r>
              <a:rPr lang="en-US"/>
              <a:t>Assignment Operators</a:t>
            </a:r>
          </a:p>
        </p:txBody>
      </p:sp>
      <p:graphicFrame>
        <p:nvGraphicFramePr>
          <p:cNvPr id="3" name="Table Placeholder 2"/>
          <p:cNvGraphicFramePr>
            <a:graphicFrameLocks noGrp="1"/>
          </p:cNvGraphicFramePr>
          <p:nvPr>
            <p:ph type="tbl" idx="4294967295"/>
          </p:nvPr>
        </p:nvGraphicFramePr>
        <p:xfrm>
          <a:off x="503999" y="1769040"/>
          <a:ext cx="9071640" cy="3200400"/>
        </p:xfrm>
        <a:graphic>
          <a:graphicData uri="http://schemas.openxmlformats.org/drawingml/2006/table">
            <a:tbl>
              <a:tblPr firstRow="1" bandRow="1"/>
              <a:tblGrid>
                <a:gridCol w="3023640"/>
                <a:gridCol w="3023640"/>
                <a:gridCol w="3024360"/>
              </a:tblGrid>
              <a:tr h="343440">
                <a:tc>
                  <a:txBody>
                    <a:bodyPr/>
                    <a:lstStyle/>
                    <a:p>
                      <a:pPr marL="0" marR="0" lvl="0" indent="0" rtl="0" hangingPunct="0">
                        <a:lnSpc>
                          <a:spcPct val="100000"/>
                        </a:lnSpc>
                        <a:spcBef>
                          <a:spcPts val="0"/>
                        </a:spcBef>
                        <a:spcAft>
                          <a:spcPts val="0"/>
                        </a:spcAft>
                        <a:buNone/>
                        <a:tabLst/>
                      </a:pPr>
                      <a:r>
                        <a:rPr lang="en-US" sz="1800" b="0" i="0" u="none" strike="noStrike" kern="1200">
                          <a:ln>
                            <a:noFill/>
                          </a:ln>
                          <a:latin typeface="Arial" pitchFamily="18"/>
                          <a:ea typeface="Microsoft YaHei" pitchFamily="2"/>
                          <a:cs typeface="Mangal" pitchFamily="2"/>
                        </a:rPr>
                        <a:t>&lt;&lt;=</a:t>
                      </a:r>
                    </a:p>
                  </a:txBody>
                  <a:tcPr/>
                </a:tc>
                <a:tc>
                  <a:txBody>
                    <a:bodyPr/>
                    <a:lstStyle/>
                    <a:p>
                      <a:pPr marL="0" marR="0" lvl="0" indent="0" rtl="0" hangingPunct="0">
                        <a:lnSpc>
                          <a:spcPct val="100000"/>
                        </a:lnSpc>
                        <a:spcBef>
                          <a:spcPts val="0"/>
                        </a:spcBef>
                        <a:spcAft>
                          <a:spcPts val="0"/>
                        </a:spcAft>
                        <a:buNone/>
                        <a:tabLst/>
                      </a:pPr>
                      <a:r>
                        <a:rPr lang="en-US" sz="1800" b="0" i="0" u="none" strike="noStrike" kern="1200">
                          <a:ln>
                            <a:noFill/>
                          </a:ln>
                          <a:latin typeface="Arial" pitchFamily="18"/>
                          <a:ea typeface="Microsoft YaHei" pitchFamily="2"/>
                          <a:cs typeface="Mangal" pitchFamily="2"/>
                        </a:rPr>
                        <a:t>Left shift AND assignment operator</a:t>
                      </a:r>
                    </a:p>
                  </a:txBody>
                  <a:tcPr/>
                </a:tc>
                <a:tc>
                  <a:txBody>
                    <a:bodyPr/>
                    <a:lstStyle/>
                    <a:p>
                      <a:pPr marL="0" marR="0" lvl="0" indent="0" rtl="0" hangingPunct="0">
                        <a:lnSpc>
                          <a:spcPct val="100000"/>
                        </a:lnSpc>
                        <a:spcBef>
                          <a:spcPts val="0"/>
                        </a:spcBef>
                        <a:spcAft>
                          <a:spcPts val="0"/>
                        </a:spcAft>
                        <a:buNone/>
                        <a:tabLst/>
                      </a:pPr>
                      <a:r>
                        <a:rPr lang="en-US" sz="1800" b="0" i="0" u="none" strike="noStrike" kern="1200">
                          <a:ln>
                            <a:noFill/>
                          </a:ln>
                          <a:latin typeface="Arial" pitchFamily="18"/>
                          <a:ea typeface="Microsoft YaHei" pitchFamily="2"/>
                          <a:cs typeface="Mangal" pitchFamily="2"/>
                        </a:rPr>
                        <a:t>C &lt;&lt;= 2 is same as C = C &lt;&lt; 2</a:t>
                      </a:r>
                    </a:p>
                  </a:txBody>
                  <a:tcPr/>
                </a:tc>
              </a:tr>
              <a:tr h="343440">
                <a:tc>
                  <a:txBody>
                    <a:bodyPr/>
                    <a:lstStyle/>
                    <a:p>
                      <a:pPr marL="0" marR="0" lvl="0" indent="0" rtl="0" hangingPunct="0">
                        <a:lnSpc>
                          <a:spcPct val="100000"/>
                        </a:lnSpc>
                        <a:spcBef>
                          <a:spcPts val="0"/>
                        </a:spcBef>
                        <a:spcAft>
                          <a:spcPts val="0"/>
                        </a:spcAft>
                        <a:buNone/>
                        <a:tabLst/>
                      </a:pPr>
                      <a:r>
                        <a:rPr lang="en-US" sz="1800" b="0" i="0" u="none" strike="noStrike" kern="1200">
                          <a:ln>
                            <a:noFill/>
                          </a:ln>
                          <a:latin typeface="Arial" pitchFamily="18"/>
                          <a:ea typeface="Microsoft YaHei" pitchFamily="2"/>
                          <a:cs typeface="Mangal" pitchFamily="2"/>
                        </a:rPr>
                        <a:t>&gt;&gt;=</a:t>
                      </a:r>
                    </a:p>
                  </a:txBody>
                  <a:tcPr/>
                </a:tc>
                <a:tc>
                  <a:txBody>
                    <a:bodyPr/>
                    <a:lstStyle/>
                    <a:p>
                      <a:pPr marL="0" marR="0" lvl="0" indent="0" rtl="0" hangingPunct="0">
                        <a:lnSpc>
                          <a:spcPct val="100000"/>
                        </a:lnSpc>
                        <a:spcBef>
                          <a:spcPts val="0"/>
                        </a:spcBef>
                        <a:spcAft>
                          <a:spcPts val="0"/>
                        </a:spcAft>
                        <a:buNone/>
                        <a:tabLst/>
                      </a:pPr>
                      <a:r>
                        <a:rPr lang="en-US" sz="1800" b="0" i="0" u="none" strike="noStrike" kern="1200">
                          <a:ln>
                            <a:noFill/>
                          </a:ln>
                          <a:latin typeface="Arial" pitchFamily="18"/>
                          <a:ea typeface="Microsoft YaHei" pitchFamily="2"/>
                          <a:cs typeface="Mangal" pitchFamily="2"/>
                        </a:rPr>
                        <a:t>Right shift AND assignment operator</a:t>
                      </a:r>
                    </a:p>
                  </a:txBody>
                  <a:tcPr/>
                </a:tc>
                <a:tc>
                  <a:txBody>
                    <a:bodyPr/>
                    <a:lstStyle/>
                    <a:p>
                      <a:pPr marL="0" marR="0" lvl="0" indent="0" rtl="0" hangingPunct="0">
                        <a:lnSpc>
                          <a:spcPct val="100000"/>
                        </a:lnSpc>
                        <a:spcBef>
                          <a:spcPts val="0"/>
                        </a:spcBef>
                        <a:spcAft>
                          <a:spcPts val="0"/>
                        </a:spcAft>
                        <a:buNone/>
                        <a:tabLst/>
                      </a:pPr>
                      <a:r>
                        <a:rPr lang="en-US" sz="1800" b="0" i="0" u="none" strike="noStrike" kern="1200">
                          <a:ln>
                            <a:noFill/>
                          </a:ln>
                          <a:latin typeface="Arial" pitchFamily="18"/>
                          <a:ea typeface="Microsoft YaHei" pitchFamily="2"/>
                          <a:cs typeface="Mangal" pitchFamily="2"/>
                        </a:rPr>
                        <a:t>C &gt;&gt;= 2 is same as C = C &gt;&gt; 2</a:t>
                      </a:r>
                    </a:p>
                  </a:txBody>
                  <a:tcPr/>
                </a:tc>
              </a:tr>
              <a:tr h="343440">
                <a:tc>
                  <a:txBody>
                    <a:bodyPr/>
                    <a:lstStyle/>
                    <a:p>
                      <a:pPr marL="0" marR="0" lvl="0" indent="0" rtl="0" hangingPunct="0">
                        <a:lnSpc>
                          <a:spcPct val="100000"/>
                        </a:lnSpc>
                        <a:spcBef>
                          <a:spcPts val="0"/>
                        </a:spcBef>
                        <a:spcAft>
                          <a:spcPts val="0"/>
                        </a:spcAft>
                        <a:buNone/>
                        <a:tabLst/>
                      </a:pPr>
                      <a:r>
                        <a:rPr lang="en-US" sz="1800" b="0" i="0" u="none" strike="noStrike" kern="1200">
                          <a:ln>
                            <a:noFill/>
                          </a:ln>
                          <a:latin typeface="Arial" pitchFamily="18"/>
                          <a:ea typeface="Microsoft YaHei" pitchFamily="2"/>
                          <a:cs typeface="Mangal" pitchFamily="2"/>
                        </a:rPr>
                        <a:t>&amp;=</a:t>
                      </a:r>
                    </a:p>
                  </a:txBody>
                  <a:tcPr/>
                </a:tc>
                <a:tc>
                  <a:txBody>
                    <a:bodyPr/>
                    <a:lstStyle/>
                    <a:p>
                      <a:pPr marL="0" marR="0" lvl="0" indent="0" rtl="0" hangingPunct="0">
                        <a:lnSpc>
                          <a:spcPct val="100000"/>
                        </a:lnSpc>
                        <a:spcBef>
                          <a:spcPts val="0"/>
                        </a:spcBef>
                        <a:spcAft>
                          <a:spcPts val="0"/>
                        </a:spcAft>
                        <a:buNone/>
                        <a:tabLst/>
                      </a:pPr>
                      <a:r>
                        <a:rPr lang="en-US" sz="1800" b="0" i="0" u="none" strike="noStrike" kern="1200">
                          <a:ln>
                            <a:noFill/>
                          </a:ln>
                          <a:latin typeface="Arial" pitchFamily="18"/>
                          <a:ea typeface="Microsoft YaHei" pitchFamily="2"/>
                          <a:cs typeface="Mangal" pitchFamily="2"/>
                        </a:rPr>
                        <a:t>Bitwise AND assignment operator</a:t>
                      </a:r>
                    </a:p>
                  </a:txBody>
                  <a:tcPr/>
                </a:tc>
                <a:tc>
                  <a:txBody>
                    <a:bodyPr/>
                    <a:lstStyle/>
                    <a:p>
                      <a:pPr marL="0" marR="0" lvl="0" indent="0" rtl="0" hangingPunct="0">
                        <a:lnSpc>
                          <a:spcPct val="100000"/>
                        </a:lnSpc>
                        <a:spcBef>
                          <a:spcPts val="0"/>
                        </a:spcBef>
                        <a:spcAft>
                          <a:spcPts val="0"/>
                        </a:spcAft>
                        <a:buNone/>
                        <a:tabLst/>
                      </a:pPr>
                      <a:r>
                        <a:rPr lang="en-US" sz="1800" b="0" i="0" u="none" strike="noStrike" kern="1200">
                          <a:ln>
                            <a:noFill/>
                          </a:ln>
                          <a:latin typeface="Arial" pitchFamily="18"/>
                          <a:ea typeface="Microsoft YaHei" pitchFamily="2"/>
                          <a:cs typeface="Mangal" pitchFamily="2"/>
                        </a:rPr>
                        <a:t>C &amp;= 2 is same as C = C &amp; 2</a:t>
                      </a:r>
                    </a:p>
                  </a:txBody>
                  <a:tcPr/>
                </a:tc>
              </a:tr>
              <a:tr h="343440">
                <a:tc>
                  <a:txBody>
                    <a:bodyPr/>
                    <a:lstStyle/>
                    <a:p>
                      <a:pPr marL="0" marR="0" lvl="0" indent="0" rtl="0" hangingPunct="0">
                        <a:lnSpc>
                          <a:spcPct val="100000"/>
                        </a:lnSpc>
                        <a:spcBef>
                          <a:spcPts val="0"/>
                        </a:spcBef>
                        <a:spcAft>
                          <a:spcPts val="0"/>
                        </a:spcAft>
                        <a:buNone/>
                        <a:tabLst/>
                      </a:pPr>
                      <a:r>
                        <a:rPr lang="en-US" sz="1800" b="0" i="0" u="none" strike="noStrike" kern="1200">
                          <a:ln>
                            <a:noFill/>
                          </a:ln>
                          <a:latin typeface="Arial" pitchFamily="18"/>
                          <a:ea typeface="Microsoft YaHei" pitchFamily="2"/>
                          <a:cs typeface="Mangal" pitchFamily="2"/>
                        </a:rPr>
                        <a:t>^=</a:t>
                      </a:r>
                    </a:p>
                  </a:txBody>
                  <a:tcPr/>
                </a:tc>
                <a:tc>
                  <a:txBody>
                    <a:bodyPr/>
                    <a:lstStyle/>
                    <a:p>
                      <a:pPr marL="0" marR="0" lvl="0" indent="0" rtl="0" hangingPunct="0">
                        <a:lnSpc>
                          <a:spcPct val="100000"/>
                        </a:lnSpc>
                        <a:spcBef>
                          <a:spcPts val="0"/>
                        </a:spcBef>
                        <a:spcAft>
                          <a:spcPts val="0"/>
                        </a:spcAft>
                        <a:buNone/>
                        <a:tabLst/>
                      </a:pPr>
                      <a:r>
                        <a:rPr lang="en-US" sz="1800" b="0" i="0" u="none" strike="noStrike" kern="1200">
                          <a:ln>
                            <a:noFill/>
                          </a:ln>
                          <a:latin typeface="Arial" pitchFamily="18"/>
                          <a:ea typeface="Microsoft YaHei" pitchFamily="2"/>
                          <a:cs typeface="Mangal" pitchFamily="2"/>
                        </a:rPr>
                        <a:t>bitwise exclusive OR and assignment operator</a:t>
                      </a:r>
                    </a:p>
                  </a:txBody>
                  <a:tcPr/>
                </a:tc>
                <a:tc>
                  <a:txBody>
                    <a:bodyPr/>
                    <a:lstStyle/>
                    <a:p>
                      <a:pPr marL="0" marR="0" lvl="0" indent="0" rtl="0" hangingPunct="0">
                        <a:lnSpc>
                          <a:spcPct val="100000"/>
                        </a:lnSpc>
                        <a:spcBef>
                          <a:spcPts val="0"/>
                        </a:spcBef>
                        <a:spcAft>
                          <a:spcPts val="0"/>
                        </a:spcAft>
                        <a:buNone/>
                        <a:tabLst/>
                      </a:pPr>
                      <a:r>
                        <a:rPr lang="en-US" sz="1800" b="0" i="0" u="none" strike="noStrike" kern="1200">
                          <a:ln>
                            <a:noFill/>
                          </a:ln>
                          <a:latin typeface="Arial" pitchFamily="18"/>
                          <a:ea typeface="Microsoft YaHei" pitchFamily="2"/>
                          <a:cs typeface="Mangal" pitchFamily="2"/>
                        </a:rPr>
                        <a:t>C ^= 2 is same as C = C ^ 2</a:t>
                      </a:r>
                    </a:p>
                  </a:txBody>
                  <a:tcPr/>
                </a:tc>
              </a:tr>
              <a:tr h="343440">
                <a:tc>
                  <a:txBody>
                    <a:bodyPr/>
                    <a:lstStyle/>
                    <a:p>
                      <a:pPr marL="0" marR="0" lvl="0" indent="0" rtl="0" hangingPunct="0">
                        <a:lnSpc>
                          <a:spcPct val="100000"/>
                        </a:lnSpc>
                        <a:spcBef>
                          <a:spcPts val="0"/>
                        </a:spcBef>
                        <a:spcAft>
                          <a:spcPts val="0"/>
                        </a:spcAft>
                        <a:buNone/>
                        <a:tabLst/>
                      </a:pPr>
                      <a:r>
                        <a:rPr lang="en-US" sz="1800" b="0" i="0" u="none" strike="noStrike" kern="1200">
                          <a:ln>
                            <a:noFill/>
                          </a:ln>
                          <a:latin typeface="Arial" pitchFamily="18"/>
                          <a:ea typeface="Microsoft YaHei" pitchFamily="2"/>
                          <a:cs typeface="Mangal" pitchFamily="2"/>
                        </a:rPr>
                        <a:t>|=</a:t>
                      </a:r>
                    </a:p>
                  </a:txBody>
                  <a:tcPr/>
                </a:tc>
                <a:tc>
                  <a:txBody>
                    <a:bodyPr/>
                    <a:lstStyle/>
                    <a:p>
                      <a:pPr marL="0" marR="0" lvl="0" indent="0" rtl="0" hangingPunct="0">
                        <a:lnSpc>
                          <a:spcPct val="100000"/>
                        </a:lnSpc>
                        <a:spcBef>
                          <a:spcPts val="0"/>
                        </a:spcBef>
                        <a:spcAft>
                          <a:spcPts val="0"/>
                        </a:spcAft>
                        <a:buNone/>
                        <a:tabLst/>
                      </a:pPr>
                      <a:r>
                        <a:rPr lang="en-US" sz="1800" b="0" i="0" u="none" strike="noStrike" kern="1200">
                          <a:ln>
                            <a:noFill/>
                          </a:ln>
                          <a:latin typeface="Arial" pitchFamily="18"/>
                          <a:ea typeface="Microsoft YaHei" pitchFamily="2"/>
                          <a:cs typeface="Mangal" pitchFamily="2"/>
                        </a:rPr>
                        <a:t>bitwise inclusive OR and assignment operator</a:t>
                      </a:r>
                    </a:p>
                  </a:txBody>
                  <a:tcPr/>
                </a:tc>
                <a:tc>
                  <a:txBody>
                    <a:bodyPr/>
                    <a:lstStyle/>
                    <a:p>
                      <a:pPr marL="0" marR="0" lvl="0" indent="0" rtl="0" hangingPunct="0">
                        <a:lnSpc>
                          <a:spcPct val="100000"/>
                        </a:lnSpc>
                        <a:spcBef>
                          <a:spcPts val="0"/>
                        </a:spcBef>
                        <a:spcAft>
                          <a:spcPts val="0"/>
                        </a:spcAft>
                        <a:buNone/>
                        <a:tabLst/>
                      </a:pPr>
                      <a:r>
                        <a:rPr lang="en-US" sz="1800" b="0" i="0" u="none" strike="noStrike" kern="1200">
                          <a:ln>
                            <a:noFill/>
                          </a:ln>
                          <a:latin typeface="Arial" pitchFamily="18"/>
                          <a:ea typeface="Microsoft YaHei" pitchFamily="2"/>
                          <a:cs typeface="Mangal" pitchFamily="2"/>
                        </a:rPr>
                        <a:t>C |= 2 is same as C = C | 2</a:t>
                      </a:r>
                    </a:p>
                  </a:txBody>
                  <a:tcPr/>
                </a:tc>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name="page11">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p>
            <a:pPr lvl="0"/>
            <a:r>
              <a:rPr lang="en-US"/>
              <a:t>Misc Operators</a:t>
            </a:r>
          </a:p>
        </p:txBody>
      </p:sp>
      <p:graphicFrame>
        <p:nvGraphicFramePr>
          <p:cNvPr id="3" name="Table Placeholder 2"/>
          <p:cNvGraphicFramePr>
            <a:graphicFrameLocks noGrp="1"/>
          </p:cNvGraphicFramePr>
          <p:nvPr>
            <p:ph type="tbl" idx="4294967295"/>
          </p:nvPr>
        </p:nvGraphicFramePr>
        <p:xfrm>
          <a:off x="503999" y="1769040"/>
          <a:ext cx="9071640" cy="2651760"/>
        </p:xfrm>
        <a:graphic>
          <a:graphicData uri="http://schemas.openxmlformats.org/drawingml/2006/table">
            <a:tbl>
              <a:tblPr firstRow="1" bandRow="1"/>
              <a:tblGrid>
                <a:gridCol w="3023640"/>
                <a:gridCol w="3023640"/>
                <a:gridCol w="3024360"/>
              </a:tblGrid>
              <a:tr h="343440">
                <a:tc>
                  <a:txBody>
                    <a:bodyPr/>
                    <a:lstStyle/>
                    <a:p>
                      <a:pPr marL="0" marR="0" lvl="0" indent="0" algn="ctr" rtl="0" hangingPunct="0">
                        <a:lnSpc>
                          <a:spcPct val="100000"/>
                        </a:lnSpc>
                        <a:spcBef>
                          <a:spcPts val="0"/>
                        </a:spcBef>
                        <a:spcAft>
                          <a:spcPts val="0"/>
                        </a:spcAft>
                        <a:buNone/>
                        <a:tabLst/>
                        <a:defRPr b="1"/>
                      </a:pPr>
                      <a:r>
                        <a:rPr lang="en-US" sz="1800" b="1" i="0" u="none" strike="noStrike" kern="1200">
                          <a:ln>
                            <a:noFill/>
                          </a:ln>
                          <a:latin typeface="Arial" pitchFamily="18"/>
                          <a:ea typeface="Microsoft YaHei" pitchFamily="2"/>
                          <a:cs typeface="Mangal" pitchFamily="2"/>
                        </a:rPr>
                        <a:t>Operator</a:t>
                      </a:r>
                    </a:p>
                  </a:txBody>
                  <a:tcPr/>
                </a:tc>
                <a:tc>
                  <a:txBody>
                    <a:bodyPr/>
                    <a:lstStyle/>
                    <a:p>
                      <a:pPr marL="0" marR="0" lvl="0" indent="0" algn="ctr" rtl="0" hangingPunct="0">
                        <a:lnSpc>
                          <a:spcPct val="100000"/>
                        </a:lnSpc>
                        <a:spcBef>
                          <a:spcPts val="0"/>
                        </a:spcBef>
                        <a:spcAft>
                          <a:spcPts val="0"/>
                        </a:spcAft>
                        <a:buNone/>
                        <a:tabLst/>
                        <a:defRPr b="1"/>
                      </a:pPr>
                      <a:r>
                        <a:rPr lang="en-US" sz="1800" b="1" i="0" u="none" strike="noStrike" kern="1200">
                          <a:ln>
                            <a:noFill/>
                          </a:ln>
                          <a:latin typeface="Arial" pitchFamily="18"/>
                          <a:ea typeface="Microsoft YaHei" pitchFamily="2"/>
                          <a:cs typeface="Mangal" pitchFamily="2"/>
                        </a:rPr>
                        <a:t>Description</a:t>
                      </a:r>
                    </a:p>
                  </a:txBody>
                  <a:tcPr/>
                </a:tc>
                <a:tc>
                  <a:txBody>
                    <a:bodyPr/>
                    <a:lstStyle/>
                    <a:p>
                      <a:pPr marL="0" marR="0" lvl="0" indent="0" algn="ctr" rtl="0" hangingPunct="0">
                        <a:lnSpc>
                          <a:spcPct val="100000"/>
                        </a:lnSpc>
                        <a:spcBef>
                          <a:spcPts val="0"/>
                        </a:spcBef>
                        <a:spcAft>
                          <a:spcPts val="0"/>
                        </a:spcAft>
                        <a:buNone/>
                        <a:tabLst/>
                        <a:defRPr b="1"/>
                      </a:pPr>
                      <a:r>
                        <a:rPr lang="en-US" sz="1800" b="1" i="0" u="none" strike="noStrike" kern="1200">
                          <a:ln>
                            <a:noFill/>
                          </a:ln>
                          <a:latin typeface="Arial" pitchFamily="18"/>
                          <a:ea typeface="Microsoft YaHei" pitchFamily="2"/>
                          <a:cs typeface="Mangal" pitchFamily="2"/>
                        </a:rPr>
                        <a:t>Example</a:t>
                      </a:r>
                    </a:p>
                  </a:txBody>
                  <a:tcPr/>
                </a:tc>
              </a:tr>
              <a:tr h="343440">
                <a:tc>
                  <a:txBody>
                    <a:bodyPr/>
                    <a:lstStyle/>
                    <a:p>
                      <a:pPr marL="0" marR="0" lvl="0" indent="0" rtl="0" hangingPunct="0">
                        <a:lnSpc>
                          <a:spcPct val="100000"/>
                        </a:lnSpc>
                        <a:spcBef>
                          <a:spcPts val="0"/>
                        </a:spcBef>
                        <a:spcAft>
                          <a:spcPts val="0"/>
                        </a:spcAft>
                        <a:buNone/>
                        <a:tabLst/>
                      </a:pPr>
                      <a:r>
                        <a:rPr lang="en-US" sz="1800" b="0" i="0" u="none" strike="noStrike" kern="1200">
                          <a:ln>
                            <a:noFill/>
                          </a:ln>
                          <a:latin typeface="Arial" pitchFamily="18"/>
                          <a:ea typeface="Microsoft YaHei" pitchFamily="2"/>
                          <a:cs typeface="Mangal" pitchFamily="2"/>
                        </a:rPr>
                        <a:t>sizeof()</a:t>
                      </a:r>
                    </a:p>
                  </a:txBody>
                  <a:tcPr/>
                </a:tc>
                <a:tc>
                  <a:txBody>
                    <a:bodyPr/>
                    <a:lstStyle/>
                    <a:p>
                      <a:pPr marL="0" marR="0" lvl="0" indent="0" rtl="0" hangingPunct="0">
                        <a:lnSpc>
                          <a:spcPct val="100000"/>
                        </a:lnSpc>
                        <a:spcBef>
                          <a:spcPts val="0"/>
                        </a:spcBef>
                        <a:spcAft>
                          <a:spcPts val="0"/>
                        </a:spcAft>
                        <a:buNone/>
                        <a:tabLst/>
                      </a:pPr>
                      <a:r>
                        <a:rPr lang="en-US" sz="1800" b="0" i="0" u="none" strike="noStrike" kern="1200">
                          <a:ln>
                            <a:noFill/>
                          </a:ln>
                          <a:latin typeface="Arial" pitchFamily="18"/>
                          <a:ea typeface="Microsoft YaHei" pitchFamily="2"/>
                          <a:cs typeface="Mangal" pitchFamily="2"/>
                        </a:rPr>
                        <a:t>Returns the size of an variable.</a:t>
                      </a:r>
                    </a:p>
                  </a:txBody>
                  <a:tcPr/>
                </a:tc>
                <a:tc>
                  <a:txBody>
                    <a:bodyPr/>
                    <a:lstStyle/>
                    <a:p>
                      <a:pPr marL="0" marR="0" lvl="0" indent="0" rtl="0" hangingPunct="0">
                        <a:lnSpc>
                          <a:spcPct val="100000"/>
                        </a:lnSpc>
                        <a:spcBef>
                          <a:spcPts val="0"/>
                        </a:spcBef>
                        <a:spcAft>
                          <a:spcPts val="0"/>
                        </a:spcAft>
                        <a:buNone/>
                        <a:tabLst/>
                      </a:pPr>
                      <a:r>
                        <a:rPr lang="en-US" sz="1800" b="0" i="0" u="none" strike="noStrike" kern="1200">
                          <a:ln>
                            <a:noFill/>
                          </a:ln>
                          <a:latin typeface="Arial" pitchFamily="18"/>
                          <a:ea typeface="Microsoft YaHei" pitchFamily="2"/>
                          <a:cs typeface="Mangal" pitchFamily="2"/>
                        </a:rPr>
                        <a:t>sizeof(a), where a is interger, will return 4.</a:t>
                      </a:r>
                    </a:p>
                  </a:txBody>
                  <a:tcPr/>
                </a:tc>
              </a:tr>
              <a:tr h="343440">
                <a:tc>
                  <a:txBody>
                    <a:bodyPr/>
                    <a:lstStyle/>
                    <a:p>
                      <a:pPr marL="0" marR="0" lvl="0" indent="0" rtl="0" hangingPunct="0">
                        <a:lnSpc>
                          <a:spcPct val="100000"/>
                        </a:lnSpc>
                        <a:spcBef>
                          <a:spcPts val="0"/>
                        </a:spcBef>
                        <a:spcAft>
                          <a:spcPts val="0"/>
                        </a:spcAft>
                        <a:buNone/>
                        <a:tabLst/>
                      </a:pPr>
                      <a:r>
                        <a:rPr lang="en-US" sz="1800" b="0" i="0" u="none" strike="noStrike" kern="1200">
                          <a:ln>
                            <a:noFill/>
                          </a:ln>
                          <a:latin typeface="Arial" pitchFamily="18"/>
                          <a:ea typeface="Microsoft YaHei" pitchFamily="2"/>
                          <a:cs typeface="Mangal" pitchFamily="2"/>
                        </a:rPr>
                        <a:t>&amp;</a:t>
                      </a:r>
                    </a:p>
                  </a:txBody>
                  <a:tcPr/>
                </a:tc>
                <a:tc>
                  <a:txBody>
                    <a:bodyPr/>
                    <a:lstStyle/>
                    <a:p>
                      <a:pPr marL="0" marR="0" lvl="0" indent="0" rtl="0" hangingPunct="0">
                        <a:lnSpc>
                          <a:spcPct val="100000"/>
                        </a:lnSpc>
                        <a:spcBef>
                          <a:spcPts val="0"/>
                        </a:spcBef>
                        <a:spcAft>
                          <a:spcPts val="0"/>
                        </a:spcAft>
                        <a:buNone/>
                        <a:tabLst/>
                      </a:pPr>
                      <a:r>
                        <a:rPr lang="en-US" sz="1800" b="0" i="0" u="none" strike="noStrike" kern="1200">
                          <a:ln>
                            <a:noFill/>
                          </a:ln>
                          <a:latin typeface="Arial" pitchFamily="18"/>
                          <a:ea typeface="Microsoft YaHei" pitchFamily="2"/>
                          <a:cs typeface="Mangal" pitchFamily="2"/>
                        </a:rPr>
                        <a:t>Returns the address of an variable.</a:t>
                      </a:r>
                    </a:p>
                  </a:txBody>
                  <a:tcPr/>
                </a:tc>
                <a:tc>
                  <a:txBody>
                    <a:bodyPr/>
                    <a:lstStyle/>
                    <a:p>
                      <a:pPr marL="0" marR="0" lvl="0" indent="0" rtl="0" hangingPunct="0">
                        <a:lnSpc>
                          <a:spcPct val="100000"/>
                        </a:lnSpc>
                        <a:spcBef>
                          <a:spcPts val="0"/>
                        </a:spcBef>
                        <a:spcAft>
                          <a:spcPts val="0"/>
                        </a:spcAft>
                        <a:buNone/>
                        <a:tabLst/>
                      </a:pPr>
                      <a:r>
                        <a:rPr lang="en-US" sz="1800" b="0" i="0" u="none" strike="noStrike" kern="1200">
                          <a:ln>
                            <a:noFill/>
                          </a:ln>
                          <a:latin typeface="Arial" pitchFamily="18"/>
                          <a:ea typeface="Microsoft YaHei" pitchFamily="2"/>
                          <a:cs typeface="Mangal" pitchFamily="2"/>
                        </a:rPr>
                        <a:t>&amp;a; will give actaul address of the variable.</a:t>
                      </a:r>
                    </a:p>
                  </a:txBody>
                  <a:tcPr/>
                </a:tc>
              </a:tr>
              <a:tr h="343440">
                <a:tc>
                  <a:txBody>
                    <a:bodyPr/>
                    <a:lstStyle/>
                    <a:p>
                      <a:pPr marL="0" marR="0" lvl="0" indent="0" rtl="0" hangingPunct="0">
                        <a:lnSpc>
                          <a:spcPct val="100000"/>
                        </a:lnSpc>
                        <a:spcBef>
                          <a:spcPts val="0"/>
                        </a:spcBef>
                        <a:spcAft>
                          <a:spcPts val="0"/>
                        </a:spcAft>
                        <a:buNone/>
                        <a:tabLst/>
                      </a:pPr>
                      <a:r>
                        <a:rPr lang="en-US" sz="1800" b="0" i="0" u="none" strike="noStrike" kern="1200">
                          <a:ln>
                            <a:noFill/>
                          </a:ln>
                          <a:latin typeface="Arial" pitchFamily="18"/>
                          <a:ea typeface="Microsoft YaHei" pitchFamily="2"/>
                          <a:cs typeface="Mangal" pitchFamily="2"/>
                        </a:rPr>
                        <a:t>*</a:t>
                      </a:r>
                    </a:p>
                  </a:txBody>
                  <a:tcPr/>
                </a:tc>
                <a:tc>
                  <a:txBody>
                    <a:bodyPr/>
                    <a:lstStyle/>
                    <a:p>
                      <a:pPr marL="0" marR="0" lvl="0" indent="0" rtl="0" hangingPunct="0">
                        <a:lnSpc>
                          <a:spcPct val="100000"/>
                        </a:lnSpc>
                        <a:spcBef>
                          <a:spcPts val="0"/>
                        </a:spcBef>
                        <a:spcAft>
                          <a:spcPts val="0"/>
                        </a:spcAft>
                        <a:buNone/>
                        <a:tabLst/>
                      </a:pPr>
                      <a:r>
                        <a:rPr lang="en-US" sz="1800" b="0" i="0" u="none" strike="noStrike" kern="1200">
                          <a:ln>
                            <a:noFill/>
                          </a:ln>
                          <a:latin typeface="Arial" pitchFamily="18"/>
                          <a:ea typeface="Microsoft YaHei" pitchFamily="2"/>
                          <a:cs typeface="Mangal" pitchFamily="2"/>
                        </a:rPr>
                        <a:t>Pointer to a variable.</a:t>
                      </a:r>
                    </a:p>
                  </a:txBody>
                  <a:tcPr/>
                </a:tc>
                <a:tc>
                  <a:txBody>
                    <a:bodyPr/>
                    <a:lstStyle/>
                    <a:p>
                      <a:pPr marL="0" marR="0" lvl="0" indent="0" rtl="0" hangingPunct="0">
                        <a:lnSpc>
                          <a:spcPct val="100000"/>
                        </a:lnSpc>
                        <a:spcBef>
                          <a:spcPts val="0"/>
                        </a:spcBef>
                        <a:spcAft>
                          <a:spcPts val="0"/>
                        </a:spcAft>
                        <a:buNone/>
                        <a:tabLst/>
                      </a:pPr>
                      <a:r>
                        <a:rPr lang="en-US" sz="1800" b="0" i="0" u="none" strike="noStrike" kern="1200">
                          <a:ln>
                            <a:noFill/>
                          </a:ln>
                          <a:latin typeface="Arial" pitchFamily="18"/>
                          <a:ea typeface="Microsoft YaHei" pitchFamily="2"/>
                          <a:cs typeface="Mangal" pitchFamily="2"/>
                        </a:rPr>
                        <a:t>*a; will pointer to a variable.</a:t>
                      </a:r>
                    </a:p>
                  </a:txBody>
                  <a:tcPr/>
                </a:tc>
              </a:tr>
              <a:tr h="343440">
                <a:tc>
                  <a:txBody>
                    <a:bodyPr/>
                    <a:lstStyle/>
                    <a:p>
                      <a:pPr marL="0" marR="0" lvl="0" indent="0" rtl="0" hangingPunct="0">
                        <a:lnSpc>
                          <a:spcPct val="100000"/>
                        </a:lnSpc>
                        <a:spcBef>
                          <a:spcPts val="0"/>
                        </a:spcBef>
                        <a:spcAft>
                          <a:spcPts val="0"/>
                        </a:spcAft>
                        <a:buNone/>
                        <a:tabLst/>
                      </a:pPr>
                      <a:r>
                        <a:rPr lang="en-US" sz="1800" b="0" i="0" u="none" strike="noStrike" kern="1200">
                          <a:ln>
                            <a:noFill/>
                          </a:ln>
                          <a:latin typeface="Arial" pitchFamily="18"/>
                          <a:ea typeface="Microsoft YaHei" pitchFamily="2"/>
                          <a:cs typeface="Mangal" pitchFamily="2"/>
                        </a:rPr>
                        <a:t>? :</a:t>
                      </a:r>
                    </a:p>
                  </a:txBody>
                  <a:tcPr/>
                </a:tc>
                <a:tc>
                  <a:txBody>
                    <a:bodyPr/>
                    <a:lstStyle/>
                    <a:p>
                      <a:pPr marL="0" marR="0" lvl="0" indent="0" rtl="0" hangingPunct="0">
                        <a:lnSpc>
                          <a:spcPct val="100000"/>
                        </a:lnSpc>
                        <a:spcBef>
                          <a:spcPts val="0"/>
                        </a:spcBef>
                        <a:spcAft>
                          <a:spcPts val="0"/>
                        </a:spcAft>
                        <a:buNone/>
                        <a:tabLst/>
                      </a:pPr>
                      <a:r>
                        <a:rPr lang="en-US" sz="1800" b="0" i="0" u="none" strike="noStrike" kern="1200">
                          <a:ln>
                            <a:noFill/>
                          </a:ln>
                          <a:latin typeface="Arial" pitchFamily="18"/>
                          <a:ea typeface="Microsoft YaHei" pitchFamily="2"/>
                          <a:cs typeface="Mangal" pitchFamily="2"/>
                        </a:rPr>
                        <a:t>Conditional Expression</a:t>
                      </a:r>
                    </a:p>
                  </a:txBody>
                  <a:tcPr/>
                </a:tc>
                <a:tc>
                  <a:txBody>
                    <a:bodyPr/>
                    <a:lstStyle/>
                    <a:p>
                      <a:pPr marL="0" marR="0" lvl="0" indent="0" rtl="0" hangingPunct="0">
                        <a:lnSpc>
                          <a:spcPct val="100000"/>
                        </a:lnSpc>
                        <a:spcBef>
                          <a:spcPts val="0"/>
                        </a:spcBef>
                        <a:spcAft>
                          <a:spcPts val="0"/>
                        </a:spcAft>
                        <a:buNone/>
                        <a:tabLst/>
                      </a:pPr>
                      <a:r>
                        <a:rPr lang="en-US" sz="1800" b="0" i="0" u="none" strike="noStrike" kern="1200">
                          <a:ln>
                            <a:noFill/>
                          </a:ln>
                          <a:latin typeface="Arial" pitchFamily="18"/>
                          <a:ea typeface="Microsoft YaHei" pitchFamily="2"/>
                          <a:cs typeface="Mangal" pitchFamily="2"/>
                        </a:rPr>
                        <a:t>If Condition is true ? Then value X : Otherwise value Y</a:t>
                      </a:r>
                    </a:p>
                  </a:txBody>
                  <a:tcPr/>
                </a:tc>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name="page12">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p>
            <a:r>
              <a:rPr lang="en-US" dirty="0" smtClean="0"/>
              <a:t>Flow control</a:t>
            </a:r>
            <a:endParaRPr lang="en-US" dirty="0"/>
          </a:p>
        </p:txBody>
      </p:sp>
      <p:sp>
        <p:nvSpPr>
          <p:cNvPr id="3" name="Text Placeholder 2"/>
          <p:cNvSpPr txBox="1">
            <a:spLocks noGrp="1"/>
          </p:cNvSpPr>
          <p:nvPr>
            <p:ph type="body" idx="4294967295"/>
          </p:nvPr>
        </p:nvSpPr>
        <p:spPr/>
        <p:txBody>
          <a:bodyPr/>
          <a:lstStyle/>
          <a:p>
            <a:pPr marL="457200" indent="-457200">
              <a:buFont typeface="Arial" panose="020B0604020202020204" pitchFamily="34" charset="0"/>
              <a:buChar char="•"/>
            </a:pPr>
            <a:endParaRPr lang="en-US" dirty="0" smtClean="0"/>
          </a:p>
          <a:p>
            <a:pPr marL="457200" indent="-457200">
              <a:buFont typeface="Arial" panose="020B0604020202020204" pitchFamily="34" charset="0"/>
              <a:buChar char="•"/>
            </a:pPr>
            <a:r>
              <a:rPr lang="en-US" dirty="0" smtClean="0"/>
              <a:t>Branching - deciding what actions to take  </a:t>
            </a:r>
          </a:p>
          <a:p>
            <a:pPr marL="457200" indent="-457200">
              <a:buFont typeface="Arial" panose="020B0604020202020204" pitchFamily="34" charset="0"/>
              <a:buChar char="•"/>
            </a:pPr>
            <a:r>
              <a:rPr lang="en-US" dirty="0" smtClean="0"/>
              <a:t>Looping - deciding how many times to take a certain action</a:t>
            </a:r>
          </a:p>
          <a:p>
            <a:pPr marL="457200" indent="-457200">
              <a:buFont typeface="Arial" panose="020B0604020202020204" pitchFamily="34" charset="0"/>
              <a:buChar char="•"/>
            </a:pPr>
            <a:endParaRPr lang="en-US" b="1"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name="page13">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p>
            <a:r>
              <a:rPr lang="en-US" dirty="0" smtClean="0"/>
              <a:t>Branching</a:t>
            </a:r>
            <a:endParaRPr lang="en-US" dirty="0"/>
          </a:p>
        </p:txBody>
      </p:sp>
      <p:sp>
        <p:nvSpPr>
          <p:cNvPr id="3" name="Text Placeholder 2"/>
          <p:cNvSpPr txBox="1">
            <a:spLocks noGrp="1"/>
          </p:cNvSpPr>
          <p:nvPr>
            <p:ph type="body" idx="4294967295"/>
          </p:nvPr>
        </p:nvSpPr>
        <p:spPr/>
        <p:txBody>
          <a:bodyPr/>
          <a:lstStyle/>
          <a:p>
            <a:pPr marL="457200" indent="-457200">
              <a:buFont typeface="Arial" panose="020B0604020202020204" pitchFamily="34" charset="0"/>
              <a:buChar char="•"/>
            </a:pPr>
            <a:r>
              <a:rPr lang="en-US" sz="2400" dirty="0" smtClean="0"/>
              <a:t>if, if else</a:t>
            </a:r>
          </a:p>
          <a:p>
            <a:pPr marL="457200" indent="-457200">
              <a:buFont typeface="Arial" panose="020B0604020202020204" pitchFamily="34" charset="0"/>
              <a:buChar char="•"/>
            </a:pPr>
            <a:r>
              <a:rPr lang="en-US" sz="2400" dirty="0" smtClean="0"/>
              <a:t>?: ternary operator</a:t>
            </a:r>
          </a:p>
          <a:p>
            <a:pPr marL="457200" indent="-457200">
              <a:buFont typeface="Arial" panose="020B0604020202020204" pitchFamily="34" charset="0"/>
              <a:buChar char="•"/>
            </a:pPr>
            <a:r>
              <a:rPr lang="en-US" sz="2400" dirty="0" smtClean="0"/>
              <a:t>Switch statement</a:t>
            </a:r>
            <a:endParaRPr lang="en-US" sz="2400" dirty="0"/>
          </a:p>
          <a:p>
            <a:r>
              <a:rPr lang="en-US" sz="1800" dirty="0" smtClean="0"/>
              <a:t>switch( expression )</a:t>
            </a:r>
          </a:p>
          <a:p>
            <a:r>
              <a:rPr lang="en-US" sz="1800" dirty="0" smtClean="0"/>
              <a:t>     { case constant-expression1:	statements1;</a:t>
            </a:r>
          </a:p>
          <a:p>
            <a:r>
              <a:rPr lang="en-US" sz="1800" dirty="0" smtClean="0"/>
              <a:t>        [case constant-expression2:	statements2;]    </a:t>
            </a:r>
          </a:p>
          <a:p>
            <a:r>
              <a:rPr lang="en-US" sz="1800" dirty="0" smtClean="0"/>
              <a:t>        [case constant-expression3:	statements3;]</a:t>
            </a:r>
          </a:p>
          <a:p>
            <a:r>
              <a:rPr lang="en-US" sz="1800" dirty="0" smtClean="0"/>
              <a:t>        [default : statements4;]     }</a:t>
            </a:r>
          </a:p>
          <a:p>
            <a:r>
              <a:rPr lang="en-US" sz="1800" dirty="0" smtClean="0"/>
              <a:t>If a condition is met in switch case then execution continues on into the next case clause also if it is not explicitly specified that the execution should exit the switch statement. This is achieved by using break keyword. </a:t>
            </a:r>
          </a:p>
          <a:p>
            <a:r>
              <a:rPr lang="en-US" sz="1800" dirty="0" smtClean="0"/>
              <a:t>If none of the listed conditions is met then default condition executed.</a:t>
            </a:r>
            <a:endParaRPr lang="en-US" sz="18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name="page14">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p>
            <a:r>
              <a:rPr lang="en-US" dirty="0" smtClean="0"/>
              <a:t>Loop</a:t>
            </a:r>
            <a:endParaRPr lang="en-US" dirty="0"/>
          </a:p>
        </p:txBody>
      </p:sp>
      <p:sp>
        <p:nvSpPr>
          <p:cNvPr id="3" name="Text Placeholder 2"/>
          <p:cNvSpPr txBox="1">
            <a:spLocks noGrp="1"/>
          </p:cNvSpPr>
          <p:nvPr>
            <p:ph type="body" idx="4294967295"/>
          </p:nvPr>
        </p:nvSpPr>
        <p:spPr/>
        <p:txBody>
          <a:bodyPr/>
          <a:lstStyle/>
          <a:p>
            <a:pPr marL="457200" indent="-457200">
              <a:buFont typeface="Arial" panose="020B0604020202020204" pitchFamily="34" charset="0"/>
              <a:buChar char="•"/>
            </a:pPr>
            <a:r>
              <a:rPr lang="en-US" dirty="0" smtClean="0"/>
              <a:t>while</a:t>
            </a:r>
          </a:p>
          <a:p>
            <a:pPr marL="457200" indent="-457200">
              <a:buFont typeface="Arial" panose="020B0604020202020204" pitchFamily="34" charset="0"/>
              <a:buChar char="•"/>
            </a:pPr>
            <a:r>
              <a:rPr lang="en-US" dirty="0" smtClean="0"/>
              <a:t>for </a:t>
            </a:r>
          </a:p>
          <a:p>
            <a:pPr marL="457200" indent="-457200">
              <a:buFont typeface="Arial" panose="020B0604020202020204" pitchFamily="34" charset="0"/>
              <a:buChar char="•"/>
            </a:pPr>
            <a:r>
              <a:rPr lang="en-US" dirty="0" smtClean="0"/>
              <a:t>do … while</a:t>
            </a:r>
          </a:p>
          <a:p>
            <a:r>
              <a:rPr lang="en-US" dirty="0" smtClean="0"/>
              <a:t>C provides two commands to control how we loop:</a:t>
            </a:r>
          </a:p>
          <a:p>
            <a:r>
              <a:rPr lang="en-US" dirty="0" smtClean="0"/>
              <a:t>break -- exit form loop or switch. (Shown with switch case)</a:t>
            </a:r>
          </a:p>
          <a:p>
            <a:r>
              <a:rPr lang="en-US" dirty="0" smtClean="0"/>
              <a:t>continue -- skip 1 iteration of loop.</a:t>
            </a:r>
          </a:p>
          <a:p>
            <a:pPr marL="457200" indent="-457200">
              <a:buFont typeface="Arial" panose="020B0604020202020204" pitchFamily="34" charset="0"/>
              <a:buChar char="•"/>
            </a:pP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Pointers</a:t>
            </a:r>
            <a:endParaRPr lang="en-US" dirty="0"/>
          </a:p>
        </p:txBody>
      </p:sp>
      <p:sp>
        <p:nvSpPr>
          <p:cNvPr id="3" name="Content Placeholder 2"/>
          <p:cNvSpPr>
            <a:spLocks noGrp="1"/>
          </p:cNvSpPr>
          <p:nvPr>
            <p:ph idx="1"/>
          </p:nvPr>
        </p:nvSpPr>
        <p:spPr/>
        <p:txBody>
          <a:bodyPr/>
          <a:lstStyle/>
          <a:p>
            <a:r>
              <a:rPr lang="en-US" sz="2400" dirty="0" smtClean="0"/>
              <a:t>A pointer is a special kind of variable. Pointers are designed for storing memory address i.e. the address of another variable. Declaring a pointer is the same as declaring a normal variable except you stick an asterisk '*' in front of the variables identifier. </a:t>
            </a:r>
          </a:p>
          <a:p>
            <a:r>
              <a:rPr lang="en-US" sz="2400" dirty="0" smtClean="0"/>
              <a:t>There are two new operators you will need to know to work with pointers. The "address of" operator '&amp;' and the "dereferencing" operator '*'. Both are prefix unary operators.</a:t>
            </a:r>
          </a:p>
          <a:p>
            <a:r>
              <a:rPr lang="en-US" sz="2400" dirty="0" smtClean="0"/>
              <a:t>When you place an ampersand in front of a variable you will get it's address, this can be stored in a pointer </a:t>
            </a:r>
            <a:r>
              <a:rPr lang="en-US" sz="2400" dirty="0" err="1" smtClean="0"/>
              <a:t>vairable</a:t>
            </a:r>
            <a:r>
              <a:rPr lang="en-US" sz="2400" dirty="0" smtClean="0"/>
              <a:t>.</a:t>
            </a:r>
          </a:p>
          <a:p>
            <a:r>
              <a:rPr lang="en-US" sz="2400" dirty="0" smtClean="0"/>
              <a:t>When you place an asterisk in front of a pointer you will get the value at the memory address pointed to.</a:t>
            </a:r>
          </a:p>
          <a:p>
            <a:endParaRPr lang="en-US" dirty="0"/>
          </a:p>
        </p:txBody>
      </p:sp>
    </p:spTree>
    <p:extLst>
      <p:ext uri="{BB962C8B-B14F-4D97-AF65-F5344CB8AC3E}">
        <p14:creationId xmlns:p14="http://schemas.microsoft.com/office/powerpoint/2010/main" val="13926715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Pointers and Arrays</a:t>
            </a:r>
            <a:endParaRPr lang="en-US" b="1" dirty="0"/>
          </a:p>
        </p:txBody>
      </p:sp>
      <p:sp>
        <p:nvSpPr>
          <p:cNvPr id="3" name="Content Placeholder 2"/>
          <p:cNvSpPr>
            <a:spLocks noGrp="1"/>
          </p:cNvSpPr>
          <p:nvPr>
            <p:ph idx="1"/>
          </p:nvPr>
        </p:nvSpPr>
        <p:spPr>
          <a:xfrm>
            <a:off x="503999" y="1594883"/>
            <a:ext cx="9071640" cy="5656521"/>
          </a:xfrm>
        </p:spPr>
        <p:txBody>
          <a:bodyPr/>
          <a:lstStyle/>
          <a:p>
            <a:r>
              <a:rPr lang="en-US" dirty="0" smtClean="0"/>
              <a:t>The most frequent use of pointers in C is for walking efficiently along arrays. In fact, in the implementation of an array, the array name represents the address of the </a:t>
            </a:r>
            <a:r>
              <a:rPr lang="en-US" dirty="0" err="1" smtClean="0"/>
              <a:t>zeroth</a:t>
            </a:r>
            <a:r>
              <a:rPr lang="en-US" dirty="0" smtClean="0"/>
              <a:t> element of the array, so you can't use it on the left side of an expression. For example:</a:t>
            </a:r>
          </a:p>
          <a:p>
            <a:r>
              <a:rPr lang="en-US" dirty="0" smtClean="0"/>
              <a:t>char *y; </a:t>
            </a:r>
          </a:p>
          <a:p>
            <a:r>
              <a:rPr lang="en-US" dirty="0" smtClean="0"/>
              <a:t>char x[100]; </a:t>
            </a:r>
          </a:p>
          <a:p>
            <a:r>
              <a:rPr lang="en-US" dirty="0" smtClean="0"/>
              <a:t>y is of type pointer to character (although it doesn't yet point anywhere).</a:t>
            </a:r>
          </a:p>
          <a:p>
            <a:endParaRPr lang="en-US" dirty="0"/>
          </a:p>
        </p:txBody>
      </p:sp>
    </p:spTree>
    <p:extLst>
      <p:ext uri="{BB962C8B-B14F-4D97-AF65-F5344CB8AC3E}">
        <p14:creationId xmlns:p14="http://schemas.microsoft.com/office/powerpoint/2010/main" val="19148576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We can make y point to an element of x by either of</a:t>
            </a:r>
          </a:p>
          <a:p>
            <a:r>
              <a:rPr lang="en-US" dirty="0" smtClean="0"/>
              <a:t>y = &amp;x[0]; </a:t>
            </a:r>
          </a:p>
          <a:p>
            <a:r>
              <a:rPr lang="en-US" dirty="0" smtClean="0"/>
              <a:t>y = x; </a:t>
            </a:r>
          </a:p>
          <a:p>
            <a:r>
              <a:rPr lang="en-US" dirty="0" smtClean="0"/>
              <a:t>Since x is the address of x[0] this is legal and consistent. Now `*y' gives x[0].</a:t>
            </a:r>
          </a:p>
          <a:p>
            <a:endParaRPr lang="en-US" dirty="0"/>
          </a:p>
        </p:txBody>
      </p:sp>
    </p:spTree>
    <p:extLst>
      <p:ext uri="{BB962C8B-B14F-4D97-AF65-F5344CB8AC3E}">
        <p14:creationId xmlns:p14="http://schemas.microsoft.com/office/powerpoint/2010/main" val="24511075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More importantly notice the following:</a:t>
            </a:r>
          </a:p>
          <a:p>
            <a:r>
              <a:rPr lang="en-US" dirty="0" smtClean="0"/>
              <a:t>*(y+1) gives x[1] </a:t>
            </a:r>
          </a:p>
          <a:p>
            <a:r>
              <a:rPr lang="en-US" dirty="0" smtClean="0"/>
              <a:t>*(</a:t>
            </a:r>
            <a:r>
              <a:rPr lang="en-US" dirty="0" err="1" smtClean="0"/>
              <a:t>y+i</a:t>
            </a:r>
            <a:r>
              <a:rPr lang="en-US" dirty="0" smtClean="0"/>
              <a:t>) gives x[</a:t>
            </a:r>
            <a:r>
              <a:rPr lang="en-US" dirty="0" err="1" smtClean="0"/>
              <a:t>i</a:t>
            </a:r>
            <a:r>
              <a:rPr lang="en-US" dirty="0" smtClean="0"/>
              <a:t>] </a:t>
            </a:r>
          </a:p>
          <a:p>
            <a:r>
              <a:rPr lang="en-US" dirty="0" smtClean="0"/>
              <a:t>and the sequence </a:t>
            </a:r>
          </a:p>
          <a:p>
            <a:r>
              <a:rPr lang="en-US" dirty="0" smtClean="0"/>
              <a:t>y = &amp;x[0]; </a:t>
            </a:r>
          </a:p>
          <a:p>
            <a:r>
              <a:rPr lang="en-US" dirty="0" smtClean="0"/>
              <a:t>y++; </a:t>
            </a:r>
          </a:p>
          <a:p>
            <a:r>
              <a:rPr lang="en-US" dirty="0" smtClean="0"/>
              <a:t>leaves y pointing at x[1]. </a:t>
            </a:r>
            <a:endParaRPr lang="en-US" dirty="0"/>
          </a:p>
        </p:txBody>
      </p:sp>
    </p:spTree>
    <p:extLst>
      <p:ext uri="{BB962C8B-B14F-4D97-AF65-F5344CB8AC3E}">
        <p14:creationId xmlns:p14="http://schemas.microsoft.com/office/powerpoint/2010/main" val="20747766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Pointer Arithmetic</a:t>
            </a:r>
            <a:br>
              <a:rPr lang="en-US" b="1" dirty="0" smtClean="0"/>
            </a:br>
            <a:endParaRPr lang="en-US" dirty="0"/>
          </a:p>
        </p:txBody>
      </p:sp>
      <p:sp>
        <p:nvSpPr>
          <p:cNvPr id="3" name="Content Placeholder 2"/>
          <p:cNvSpPr>
            <a:spLocks noGrp="1"/>
          </p:cNvSpPr>
          <p:nvPr>
            <p:ph idx="1"/>
          </p:nvPr>
        </p:nvSpPr>
        <p:spPr/>
        <p:txBody>
          <a:bodyPr/>
          <a:lstStyle/>
          <a:p>
            <a:r>
              <a:rPr lang="en-US" sz="2400" dirty="0" smtClean="0"/>
              <a:t>C is one of the few languages that allows pointer arithmetic. In other words, you actually move the pointer reference by an arithmetic operation. For example:</a:t>
            </a:r>
          </a:p>
          <a:p>
            <a:r>
              <a:rPr lang="en-US" sz="2400" dirty="0" smtClean="0"/>
              <a:t>int x = 5, </a:t>
            </a:r>
          </a:p>
          <a:p>
            <a:r>
              <a:rPr lang="en-US" sz="2400" dirty="0" smtClean="0"/>
              <a:t>*</a:t>
            </a:r>
            <a:r>
              <a:rPr lang="en-US" sz="2400" dirty="0" err="1" smtClean="0"/>
              <a:t>ip</a:t>
            </a:r>
            <a:r>
              <a:rPr lang="en-US" sz="2400" dirty="0" smtClean="0"/>
              <a:t> = &amp;x; </a:t>
            </a:r>
          </a:p>
          <a:p>
            <a:r>
              <a:rPr lang="en-US" sz="2400" dirty="0" err="1" smtClean="0"/>
              <a:t>ip</a:t>
            </a:r>
            <a:r>
              <a:rPr lang="en-US" sz="2400" dirty="0" smtClean="0"/>
              <a:t>++; </a:t>
            </a:r>
          </a:p>
          <a:p>
            <a:r>
              <a:rPr lang="en-US" sz="2400" dirty="0" smtClean="0"/>
              <a:t>On a typical 32-bit machine, *</a:t>
            </a:r>
            <a:r>
              <a:rPr lang="en-US" sz="2400" dirty="0" err="1" smtClean="0"/>
              <a:t>ip</a:t>
            </a:r>
            <a:r>
              <a:rPr lang="en-US" sz="2400" dirty="0" smtClean="0"/>
              <a:t> would be pointing to 5 after initialization. But </a:t>
            </a:r>
            <a:r>
              <a:rPr lang="en-US" sz="2400" dirty="0" err="1" smtClean="0"/>
              <a:t>ip</a:t>
            </a:r>
            <a:r>
              <a:rPr lang="en-US" sz="2400" dirty="0" smtClean="0"/>
              <a:t>++; increments the pointer 32-bits or 4-bytes. So whatever was in the next 4-bytes, *</a:t>
            </a:r>
            <a:r>
              <a:rPr lang="en-US" sz="2400" dirty="0" err="1" smtClean="0"/>
              <a:t>ip</a:t>
            </a:r>
            <a:r>
              <a:rPr lang="en-US" sz="2400" dirty="0" smtClean="0"/>
              <a:t> would be pointing at it.</a:t>
            </a:r>
          </a:p>
          <a:p>
            <a:r>
              <a:rPr lang="en-US" sz="2400" dirty="0" smtClean="0"/>
              <a:t>Pointer arithmetic is very useful when dealing with arrays, because arrays and pointers share a special relationship in C.</a:t>
            </a:r>
          </a:p>
          <a:p>
            <a:endParaRPr lang="en-US" dirty="0"/>
          </a:p>
        </p:txBody>
      </p:sp>
    </p:spTree>
    <p:extLst>
      <p:ext uri="{BB962C8B-B14F-4D97-AF65-F5344CB8AC3E}">
        <p14:creationId xmlns:p14="http://schemas.microsoft.com/office/powerpoint/2010/main" val="38145978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name="page2">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p>
            <a:pPr lvl="0"/>
            <a:r>
              <a:rPr lang="en-US"/>
              <a:t>Why to use C ?</a:t>
            </a:r>
          </a:p>
        </p:txBody>
      </p:sp>
      <p:sp>
        <p:nvSpPr>
          <p:cNvPr id="3" name="Text Placeholder 2"/>
          <p:cNvSpPr txBox="1">
            <a:spLocks noGrp="1"/>
          </p:cNvSpPr>
          <p:nvPr>
            <p:ph type="body" idx="4294967295"/>
          </p:nvPr>
        </p:nvSpPr>
        <p:spPr/>
        <p:txBody>
          <a:bodyPr/>
          <a:lstStyle/>
          <a:p>
            <a:pPr lvl="0"/>
            <a:r>
              <a:rPr lang="en-US" sz="2400"/>
              <a:t>C was initially used for system development work, in particular the programs that make-up the operating system. C was adoped as a system development language because it produces code that runs nearly as fast as code written in assembly language. Some examples of the use of C might be:</a:t>
            </a:r>
          </a:p>
          <a:p>
            <a:pPr lvl="0"/>
            <a:endParaRPr lang="en-US" sz="2400"/>
          </a:p>
          <a:p>
            <a:pPr lvl="0"/>
            <a:endParaRPr lang="en-US" sz="2200"/>
          </a:p>
          <a:p>
            <a:pPr lvl="0"/>
            <a:endParaRPr lang="en-US" sz="2200"/>
          </a:p>
        </p:txBody>
      </p:sp>
      <p:graphicFrame>
        <p:nvGraphicFramePr>
          <p:cNvPr id="4" name="Table 3"/>
          <p:cNvGraphicFramePr>
            <a:graphicFrameLocks noGrp="1"/>
          </p:cNvGraphicFramePr>
          <p:nvPr/>
        </p:nvGraphicFramePr>
        <p:xfrm>
          <a:off x="1472040" y="4231800"/>
          <a:ext cx="7633798" cy="2066760"/>
        </p:xfrm>
        <a:graphic>
          <a:graphicData uri="http://schemas.openxmlformats.org/drawingml/2006/table">
            <a:tbl>
              <a:tblPr firstRow="1" bandRow="1"/>
              <a:tblGrid>
                <a:gridCol w="3816359"/>
                <a:gridCol w="3817439"/>
              </a:tblGrid>
              <a:tr h="2066760">
                <a:tc>
                  <a:txBody>
                    <a:bodyPr/>
                    <a:lstStyle/>
                    <a:p>
                      <a:pPr marL="0" marR="0" lvl="0" indent="0" algn="l" rtl="0" hangingPunct="0">
                        <a:lnSpc>
                          <a:spcPct val="100000"/>
                        </a:lnSpc>
                        <a:spcBef>
                          <a:spcPts val="0"/>
                        </a:spcBef>
                        <a:spcAft>
                          <a:spcPts val="0"/>
                        </a:spcAft>
                        <a:buNone/>
                        <a:tabLst/>
                        <a:defRPr sz="2400" b="1"/>
                      </a:pPr>
                      <a:r>
                        <a:rPr lang="en-US" sz="2400" b="1" i="0" u="none" strike="noStrike" kern="1200">
                          <a:ln>
                            <a:noFill/>
                          </a:ln>
                          <a:latin typeface="Arial" pitchFamily="18"/>
                          <a:ea typeface="Microsoft YaHei" pitchFamily="2"/>
                          <a:cs typeface="Mangal" pitchFamily="2"/>
                        </a:rPr>
                        <a:t>Operating Systems</a:t>
                      </a:r>
                    </a:p>
                    <a:p>
                      <a:pPr marL="0" marR="0" lvl="0" indent="0" algn="l" rtl="0" hangingPunct="0">
                        <a:lnSpc>
                          <a:spcPct val="100000"/>
                        </a:lnSpc>
                        <a:spcBef>
                          <a:spcPts val="0"/>
                        </a:spcBef>
                        <a:spcAft>
                          <a:spcPts val="0"/>
                        </a:spcAft>
                        <a:buNone/>
                        <a:tabLst/>
                        <a:defRPr sz="2400" b="1"/>
                      </a:pPr>
                      <a:r>
                        <a:rPr lang="en-US" sz="2400" b="1" i="0" u="none" strike="noStrike" kern="1200">
                          <a:ln>
                            <a:noFill/>
                          </a:ln>
                          <a:latin typeface="Arial" pitchFamily="18"/>
                          <a:ea typeface="Microsoft YaHei" pitchFamily="2"/>
                          <a:cs typeface="Mangal" pitchFamily="2"/>
                        </a:rPr>
                        <a:t>Language Compilers</a:t>
                      </a:r>
                    </a:p>
                    <a:p>
                      <a:pPr marL="0" marR="0" lvl="0" indent="0" algn="l" rtl="0" hangingPunct="0">
                        <a:lnSpc>
                          <a:spcPct val="100000"/>
                        </a:lnSpc>
                        <a:spcBef>
                          <a:spcPts val="0"/>
                        </a:spcBef>
                        <a:spcAft>
                          <a:spcPts val="0"/>
                        </a:spcAft>
                        <a:buNone/>
                        <a:tabLst/>
                        <a:defRPr sz="2400" b="1"/>
                      </a:pPr>
                      <a:r>
                        <a:rPr lang="en-US" sz="2400" b="1" i="0" u="none" strike="noStrike" kern="1200">
                          <a:ln>
                            <a:noFill/>
                          </a:ln>
                          <a:latin typeface="Arial" pitchFamily="18"/>
                          <a:ea typeface="Microsoft YaHei" pitchFamily="2"/>
                          <a:cs typeface="Mangal" pitchFamily="2"/>
                        </a:rPr>
                        <a:t>Assemblers</a:t>
                      </a:r>
                    </a:p>
                    <a:p>
                      <a:pPr marL="0" marR="0" lvl="0" indent="0" algn="l" rtl="0" hangingPunct="0">
                        <a:lnSpc>
                          <a:spcPct val="100000"/>
                        </a:lnSpc>
                        <a:spcBef>
                          <a:spcPts val="0"/>
                        </a:spcBef>
                        <a:spcAft>
                          <a:spcPts val="0"/>
                        </a:spcAft>
                        <a:buNone/>
                        <a:tabLst/>
                        <a:defRPr sz="2400" b="1"/>
                      </a:pPr>
                      <a:r>
                        <a:rPr lang="en-US" sz="2400" b="1" i="0" u="none" strike="noStrike" kern="1200">
                          <a:ln>
                            <a:noFill/>
                          </a:ln>
                          <a:latin typeface="Arial" pitchFamily="18"/>
                          <a:ea typeface="Microsoft YaHei" pitchFamily="2"/>
                          <a:cs typeface="Mangal" pitchFamily="2"/>
                        </a:rPr>
                        <a:t>Text Editors</a:t>
                      </a:r>
                    </a:p>
                    <a:p>
                      <a:pPr marL="0" marR="0" lvl="0" indent="0" algn="l" rtl="0" hangingPunct="0">
                        <a:lnSpc>
                          <a:spcPct val="100000"/>
                        </a:lnSpc>
                        <a:spcBef>
                          <a:spcPts val="0"/>
                        </a:spcBef>
                        <a:spcAft>
                          <a:spcPts val="0"/>
                        </a:spcAft>
                        <a:buNone/>
                        <a:tabLst/>
                        <a:defRPr sz="2400" b="1"/>
                      </a:pPr>
                      <a:r>
                        <a:rPr lang="en-US" sz="2400" b="1" i="0" u="none" strike="noStrike" kern="1200">
                          <a:ln>
                            <a:noFill/>
                          </a:ln>
                          <a:latin typeface="Arial" pitchFamily="18"/>
                          <a:ea typeface="Microsoft YaHei" pitchFamily="2"/>
                          <a:cs typeface="Mangal" pitchFamily="2"/>
                        </a:rPr>
                        <a:t>Print Spoolers</a:t>
                      </a:r>
                    </a:p>
                  </a:txBody>
                  <a:tcPr/>
                </a:tc>
                <a:tc>
                  <a:txBody>
                    <a:bodyPr/>
                    <a:lstStyle/>
                    <a:p>
                      <a:pPr marL="0" marR="0" lvl="0" indent="0" algn="l" rtl="0" hangingPunct="0">
                        <a:lnSpc>
                          <a:spcPct val="100000"/>
                        </a:lnSpc>
                        <a:spcBef>
                          <a:spcPts val="0"/>
                        </a:spcBef>
                        <a:spcAft>
                          <a:spcPts val="0"/>
                        </a:spcAft>
                        <a:buNone/>
                        <a:tabLst/>
                        <a:defRPr sz="2400" b="1"/>
                      </a:pPr>
                      <a:r>
                        <a:rPr lang="en-US" sz="2400" b="1" i="0" u="none" strike="noStrike" kern="1200">
                          <a:ln>
                            <a:noFill/>
                          </a:ln>
                          <a:latin typeface="Arial" pitchFamily="18"/>
                          <a:ea typeface="Microsoft YaHei" pitchFamily="2"/>
                          <a:cs typeface="Mangal" pitchFamily="2"/>
                        </a:rPr>
                        <a:t>Network Drivers</a:t>
                      </a:r>
                    </a:p>
                    <a:p>
                      <a:pPr marL="0" marR="0" lvl="0" indent="0" algn="l" rtl="0" hangingPunct="0">
                        <a:lnSpc>
                          <a:spcPct val="100000"/>
                        </a:lnSpc>
                        <a:spcBef>
                          <a:spcPts val="0"/>
                        </a:spcBef>
                        <a:spcAft>
                          <a:spcPts val="0"/>
                        </a:spcAft>
                        <a:buNone/>
                        <a:tabLst/>
                        <a:defRPr sz="2400" b="1"/>
                      </a:pPr>
                      <a:r>
                        <a:rPr lang="en-US" sz="2400" b="1" i="0" u="none" strike="noStrike" kern="1200">
                          <a:ln>
                            <a:noFill/>
                          </a:ln>
                          <a:latin typeface="Arial" pitchFamily="18"/>
                          <a:ea typeface="Microsoft YaHei" pitchFamily="2"/>
                          <a:cs typeface="Mangal" pitchFamily="2"/>
                        </a:rPr>
                        <a:t>Modern Programs</a:t>
                      </a:r>
                    </a:p>
                    <a:p>
                      <a:pPr marL="0" marR="0" lvl="0" indent="0" algn="l" rtl="0" hangingPunct="0">
                        <a:lnSpc>
                          <a:spcPct val="100000"/>
                        </a:lnSpc>
                        <a:spcBef>
                          <a:spcPts val="0"/>
                        </a:spcBef>
                        <a:spcAft>
                          <a:spcPts val="0"/>
                        </a:spcAft>
                        <a:buNone/>
                        <a:tabLst/>
                        <a:defRPr sz="2400" b="1"/>
                      </a:pPr>
                      <a:r>
                        <a:rPr lang="en-US" sz="2400" b="1" i="0" u="none" strike="noStrike" kern="1200">
                          <a:ln>
                            <a:noFill/>
                          </a:ln>
                          <a:latin typeface="Arial" pitchFamily="18"/>
                          <a:ea typeface="Microsoft YaHei" pitchFamily="2"/>
                          <a:cs typeface="Mangal" pitchFamily="2"/>
                        </a:rPr>
                        <a:t>Data Bases</a:t>
                      </a:r>
                    </a:p>
                    <a:p>
                      <a:pPr marL="0" marR="0" lvl="0" indent="0" algn="l" rtl="0" hangingPunct="0">
                        <a:lnSpc>
                          <a:spcPct val="100000"/>
                        </a:lnSpc>
                        <a:spcBef>
                          <a:spcPts val="0"/>
                        </a:spcBef>
                        <a:spcAft>
                          <a:spcPts val="0"/>
                        </a:spcAft>
                        <a:buNone/>
                        <a:tabLst/>
                        <a:defRPr sz="2400" b="1"/>
                      </a:pPr>
                      <a:r>
                        <a:rPr lang="en-US" sz="2400" b="1" i="0" u="none" strike="noStrike" kern="1200">
                          <a:ln>
                            <a:noFill/>
                          </a:ln>
                          <a:latin typeface="Arial" pitchFamily="18"/>
                          <a:ea typeface="Microsoft YaHei" pitchFamily="2"/>
                          <a:cs typeface="Mangal" pitchFamily="2"/>
                        </a:rPr>
                        <a:t>Language Interpreters</a:t>
                      </a:r>
                    </a:p>
                    <a:p>
                      <a:pPr marL="0" marR="0" lvl="0" indent="0" algn="l" rtl="0" hangingPunct="0">
                        <a:lnSpc>
                          <a:spcPct val="100000"/>
                        </a:lnSpc>
                        <a:spcBef>
                          <a:spcPts val="0"/>
                        </a:spcBef>
                        <a:spcAft>
                          <a:spcPts val="0"/>
                        </a:spcAft>
                        <a:buNone/>
                        <a:tabLst/>
                        <a:defRPr sz="2400" b="1"/>
                      </a:pPr>
                      <a:r>
                        <a:rPr lang="en-US" sz="2400" b="1" i="0" u="none" strike="noStrike" kern="1200">
                          <a:ln>
                            <a:noFill/>
                          </a:ln>
                          <a:latin typeface="Arial" pitchFamily="18"/>
                          <a:ea typeface="Microsoft YaHei" pitchFamily="2"/>
                          <a:cs typeface="Mangal" pitchFamily="2"/>
                        </a:rPr>
                        <a:t>Utilities</a:t>
                      </a:r>
                    </a:p>
                  </a:txBody>
                  <a:tcPr/>
                </a:tc>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Using Pointer Arithmetic With Arrays</a:t>
            </a:r>
            <a:endParaRPr lang="en-US" b="1" dirty="0"/>
          </a:p>
        </p:txBody>
      </p:sp>
      <p:sp>
        <p:nvSpPr>
          <p:cNvPr id="3" name="Content Placeholder 2"/>
          <p:cNvSpPr>
            <a:spLocks noGrp="1"/>
          </p:cNvSpPr>
          <p:nvPr>
            <p:ph idx="1"/>
          </p:nvPr>
        </p:nvSpPr>
        <p:spPr/>
        <p:txBody>
          <a:bodyPr/>
          <a:lstStyle/>
          <a:p>
            <a:r>
              <a:rPr lang="en-US" dirty="0" smtClean="0"/>
              <a:t>Arrays occupy consecutive memory slots in the computer's memory. This is where pointer arithmetic comes in handy - if you create a pointer to the first element, incrementing it one step will make it point to the next element.</a:t>
            </a:r>
            <a:endParaRPr lang="en-US" dirty="0"/>
          </a:p>
        </p:txBody>
      </p:sp>
    </p:spTree>
    <p:extLst>
      <p:ext uri="{BB962C8B-B14F-4D97-AF65-F5344CB8AC3E}">
        <p14:creationId xmlns:p14="http://schemas.microsoft.com/office/powerpoint/2010/main" val="32699084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3999" y="318977"/>
            <a:ext cx="9071640" cy="6911163"/>
          </a:xfrm>
        </p:spPr>
        <p:txBody>
          <a:bodyPr numCol="2"/>
          <a:lstStyle/>
          <a:p>
            <a:r>
              <a:rPr lang="en-US" sz="2200" dirty="0" smtClean="0"/>
              <a:t>#include &lt;</a:t>
            </a:r>
            <a:r>
              <a:rPr lang="en-US" sz="2200" dirty="0" err="1" smtClean="0"/>
              <a:t>stdio.h</a:t>
            </a:r>
            <a:r>
              <a:rPr lang="en-US" sz="2200" dirty="0" smtClean="0"/>
              <a:t>&gt;</a:t>
            </a:r>
          </a:p>
          <a:p>
            <a:r>
              <a:rPr lang="en-US" sz="2200" dirty="0" smtClean="0"/>
              <a:t>int main() {</a:t>
            </a:r>
          </a:p>
          <a:p>
            <a:r>
              <a:rPr lang="en-US" sz="2200" dirty="0" smtClean="0"/>
              <a:t>  int *</a:t>
            </a:r>
            <a:r>
              <a:rPr lang="en-US" sz="2200" dirty="0" err="1" smtClean="0"/>
              <a:t>ptr</a:t>
            </a:r>
            <a:r>
              <a:rPr lang="en-US" sz="2200" dirty="0" smtClean="0"/>
              <a:t>;</a:t>
            </a:r>
          </a:p>
          <a:p>
            <a:r>
              <a:rPr lang="en-US" sz="2200" dirty="0" smtClean="0"/>
              <a:t>  int </a:t>
            </a:r>
            <a:r>
              <a:rPr lang="en-US" sz="2200" dirty="0" err="1" smtClean="0"/>
              <a:t>arrayInts</a:t>
            </a:r>
            <a:r>
              <a:rPr lang="en-US" sz="2200" dirty="0" smtClean="0"/>
              <a:t>[10] = {1,2,3,4,5,6,7,8,9,10};</a:t>
            </a:r>
          </a:p>
          <a:p>
            <a:r>
              <a:rPr lang="en-US" sz="2200" dirty="0" smtClean="0"/>
              <a:t>  </a:t>
            </a:r>
            <a:r>
              <a:rPr lang="en-US" sz="2200" dirty="0" err="1" smtClean="0"/>
              <a:t>ptr</a:t>
            </a:r>
            <a:r>
              <a:rPr lang="en-US" sz="2200" dirty="0" smtClean="0"/>
              <a:t> = </a:t>
            </a:r>
            <a:r>
              <a:rPr lang="en-US" sz="2200" dirty="0" err="1" smtClean="0"/>
              <a:t>arrayInts</a:t>
            </a:r>
            <a:r>
              <a:rPr lang="en-US" sz="2200" dirty="0" smtClean="0"/>
              <a:t>; </a:t>
            </a:r>
          </a:p>
          <a:p>
            <a:r>
              <a:rPr lang="en-US" sz="2200" dirty="0" smtClean="0"/>
              <a:t>/* </a:t>
            </a:r>
            <a:r>
              <a:rPr lang="en-US" sz="2200" dirty="0" err="1" smtClean="0"/>
              <a:t>ptr</a:t>
            </a:r>
            <a:r>
              <a:rPr lang="en-US" sz="2200" dirty="0" smtClean="0"/>
              <a:t> = &amp;</a:t>
            </a:r>
            <a:r>
              <a:rPr lang="en-US" sz="2200" dirty="0" err="1" smtClean="0"/>
              <a:t>arrayInts</a:t>
            </a:r>
            <a:r>
              <a:rPr lang="en-US" sz="2200" dirty="0" smtClean="0"/>
              <a:t>[0]; is also fine */</a:t>
            </a:r>
          </a:p>
          <a:p>
            <a:r>
              <a:rPr lang="en-US" sz="2200" dirty="0" smtClean="0"/>
              <a:t>  </a:t>
            </a:r>
            <a:r>
              <a:rPr lang="en-US" sz="2200" dirty="0" err="1" smtClean="0"/>
              <a:t>printf</a:t>
            </a:r>
            <a:r>
              <a:rPr lang="en-US" sz="2200" dirty="0" smtClean="0"/>
              <a:t>("The pointer is pointing to </a:t>
            </a:r>
          </a:p>
          <a:p>
            <a:r>
              <a:rPr lang="en-US" sz="2200" dirty="0" smtClean="0"/>
              <a:t>the first ");</a:t>
            </a:r>
          </a:p>
          <a:p>
            <a:r>
              <a:rPr lang="en-US" sz="2200" dirty="0" smtClean="0"/>
              <a:t>  </a:t>
            </a:r>
            <a:r>
              <a:rPr lang="en-US" sz="2200" dirty="0" err="1" smtClean="0"/>
              <a:t>printf</a:t>
            </a:r>
            <a:r>
              <a:rPr lang="en-US" sz="2200" dirty="0" smtClean="0"/>
              <a:t>("array element, which is %d.\n", *</a:t>
            </a:r>
            <a:r>
              <a:rPr lang="en-US" sz="2200" dirty="0" err="1" smtClean="0"/>
              <a:t>ptr</a:t>
            </a:r>
            <a:r>
              <a:rPr lang="en-US" sz="2200" dirty="0" smtClean="0"/>
              <a:t>);</a:t>
            </a:r>
          </a:p>
          <a:p>
            <a:r>
              <a:rPr lang="en-US" sz="2200" dirty="0" smtClean="0"/>
              <a:t>  </a:t>
            </a:r>
            <a:r>
              <a:rPr lang="en-US" sz="2200" dirty="0" err="1" smtClean="0"/>
              <a:t>printf</a:t>
            </a:r>
            <a:r>
              <a:rPr lang="en-US" sz="2200" dirty="0" smtClean="0"/>
              <a:t>("Let's increment it.....\n");</a:t>
            </a:r>
          </a:p>
          <a:p>
            <a:r>
              <a:rPr lang="en-US" sz="2200" dirty="0" smtClean="0"/>
              <a:t>  </a:t>
            </a:r>
            <a:r>
              <a:rPr lang="en-US" sz="2200" dirty="0" err="1" smtClean="0"/>
              <a:t>ptr</a:t>
            </a:r>
            <a:r>
              <a:rPr lang="en-US" sz="2200" dirty="0" smtClean="0"/>
              <a:t>++;</a:t>
            </a:r>
          </a:p>
          <a:p>
            <a:r>
              <a:rPr lang="en-US" sz="2200" dirty="0" smtClean="0"/>
              <a:t>  </a:t>
            </a:r>
            <a:r>
              <a:rPr lang="en-US" sz="2200" dirty="0" err="1" smtClean="0"/>
              <a:t>printf</a:t>
            </a:r>
            <a:r>
              <a:rPr lang="en-US" sz="2200" dirty="0" smtClean="0"/>
              <a:t>("Now it should point to the next element,");</a:t>
            </a:r>
          </a:p>
          <a:p>
            <a:r>
              <a:rPr lang="en-US" sz="2200" dirty="0" smtClean="0"/>
              <a:t>  </a:t>
            </a:r>
            <a:r>
              <a:rPr lang="en-US" sz="2200" dirty="0" err="1" smtClean="0"/>
              <a:t>printf</a:t>
            </a:r>
            <a:r>
              <a:rPr lang="en-US" sz="2200" dirty="0" smtClean="0"/>
              <a:t>(" which is %d.\n", *</a:t>
            </a:r>
            <a:r>
              <a:rPr lang="en-US" sz="2200" dirty="0" err="1" smtClean="0"/>
              <a:t>ptr</a:t>
            </a:r>
            <a:r>
              <a:rPr lang="en-US" sz="2200" dirty="0" smtClean="0"/>
              <a:t>);</a:t>
            </a:r>
          </a:p>
          <a:p>
            <a:r>
              <a:rPr lang="en-US" sz="2200" dirty="0" smtClean="0"/>
              <a:t>  </a:t>
            </a:r>
            <a:r>
              <a:rPr lang="en-US" sz="2200" dirty="0" err="1" smtClean="0"/>
              <a:t>printf</a:t>
            </a:r>
            <a:r>
              <a:rPr lang="en-US" sz="2200" dirty="0" smtClean="0"/>
              <a:t>("But suppose we point to the 3rd and 4th: %d %d.\n",       *(ptr+1),*(ptr+2));</a:t>
            </a:r>
          </a:p>
          <a:p>
            <a:r>
              <a:rPr lang="en-US" sz="2200" dirty="0" smtClean="0"/>
              <a:t>  </a:t>
            </a:r>
            <a:r>
              <a:rPr lang="en-US" sz="2200" dirty="0" err="1" smtClean="0"/>
              <a:t>ptr</a:t>
            </a:r>
            <a:r>
              <a:rPr lang="en-US" sz="2200" dirty="0" smtClean="0"/>
              <a:t>+=2;</a:t>
            </a:r>
          </a:p>
          <a:p>
            <a:r>
              <a:rPr lang="en-US" sz="2200" dirty="0" smtClean="0"/>
              <a:t>  </a:t>
            </a:r>
            <a:r>
              <a:rPr lang="en-US" sz="2200" dirty="0" err="1" smtClean="0"/>
              <a:t>printf</a:t>
            </a:r>
            <a:r>
              <a:rPr lang="en-US" sz="2200" dirty="0" smtClean="0"/>
              <a:t>("Now skip the next 4 to point to the 8th: %d.\n",   *(</a:t>
            </a:r>
            <a:r>
              <a:rPr lang="en-US" sz="2200" dirty="0" err="1" smtClean="0"/>
              <a:t>ptr</a:t>
            </a:r>
            <a:r>
              <a:rPr lang="en-US" sz="2200" dirty="0" smtClean="0"/>
              <a:t>+=4));</a:t>
            </a:r>
          </a:p>
          <a:p>
            <a:r>
              <a:rPr lang="en-US" sz="2200" dirty="0" smtClean="0"/>
              <a:t>  </a:t>
            </a:r>
            <a:r>
              <a:rPr lang="en-US" sz="2200" dirty="0" err="1" smtClean="0"/>
              <a:t>ptr</a:t>
            </a:r>
            <a:r>
              <a:rPr lang="en-US" sz="2200" dirty="0" smtClean="0"/>
              <a:t>--;</a:t>
            </a:r>
          </a:p>
          <a:p>
            <a:r>
              <a:rPr lang="en-US" sz="2200" dirty="0" smtClean="0"/>
              <a:t>  </a:t>
            </a:r>
            <a:r>
              <a:rPr lang="en-US" sz="2200" dirty="0" err="1" smtClean="0"/>
              <a:t>printf</a:t>
            </a:r>
            <a:r>
              <a:rPr lang="en-US" sz="2200" dirty="0" smtClean="0"/>
              <a:t>("Did I miss out my lucky number %d?!\n", *(</a:t>
            </a:r>
            <a:r>
              <a:rPr lang="en-US" sz="2200" dirty="0" err="1" smtClean="0"/>
              <a:t>ptr</a:t>
            </a:r>
            <a:r>
              <a:rPr lang="en-US" sz="2200" dirty="0" smtClean="0"/>
              <a:t>++));</a:t>
            </a:r>
          </a:p>
          <a:p>
            <a:r>
              <a:rPr lang="en-US" sz="2200" dirty="0" smtClean="0"/>
              <a:t>  </a:t>
            </a:r>
            <a:r>
              <a:rPr lang="en-US" sz="2200" dirty="0" err="1" smtClean="0"/>
              <a:t>printf</a:t>
            </a:r>
            <a:r>
              <a:rPr lang="en-US" sz="2200" dirty="0" smtClean="0"/>
              <a:t>("Back to the 8th it is then..... %d.\n", *</a:t>
            </a:r>
            <a:r>
              <a:rPr lang="en-US" sz="2200" dirty="0" err="1" smtClean="0"/>
              <a:t>ptr</a:t>
            </a:r>
            <a:r>
              <a:rPr lang="en-US" sz="2200" dirty="0" smtClean="0"/>
              <a:t>);</a:t>
            </a:r>
          </a:p>
          <a:p>
            <a:r>
              <a:rPr lang="en-US" sz="2200" dirty="0" smtClean="0"/>
              <a:t>  return 0;}</a:t>
            </a:r>
            <a:endParaRPr lang="en-US" sz="2200" dirty="0"/>
          </a:p>
        </p:txBody>
      </p:sp>
    </p:spTree>
    <p:extLst>
      <p:ext uri="{BB962C8B-B14F-4D97-AF65-F5344CB8AC3E}">
        <p14:creationId xmlns:p14="http://schemas.microsoft.com/office/powerpoint/2010/main" val="11512024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3999" y="871870"/>
            <a:ext cx="9071640" cy="5886410"/>
          </a:xfrm>
        </p:spPr>
        <p:txBody>
          <a:bodyPr/>
          <a:lstStyle/>
          <a:p>
            <a:r>
              <a:rPr lang="en-US" dirty="0" smtClean="0"/>
              <a:t>The pointer is pointing to the first array element, which is 1.</a:t>
            </a:r>
          </a:p>
          <a:p>
            <a:r>
              <a:rPr lang="en-US" dirty="0" smtClean="0"/>
              <a:t>Let's increment it.....</a:t>
            </a:r>
          </a:p>
          <a:p>
            <a:r>
              <a:rPr lang="en-US" dirty="0" smtClean="0"/>
              <a:t>Now it should point to the next element, which is 2.</a:t>
            </a:r>
          </a:p>
          <a:p>
            <a:r>
              <a:rPr lang="en-US" dirty="0" smtClean="0"/>
              <a:t>But suppose we point to the 3rd and 4th: 3 4.</a:t>
            </a:r>
          </a:p>
          <a:p>
            <a:r>
              <a:rPr lang="en-US" dirty="0" smtClean="0"/>
              <a:t>Now skip the next 4 to point to the 8th: 8.</a:t>
            </a:r>
          </a:p>
          <a:p>
            <a:r>
              <a:rPr lang="en-US" dirty="0" smtClean="0"/>
              <a:t>Did I miss out my lucky number 7?!</a:t>
            </a:r>
          </a:p>
          <a:p>
            <a:r>
              <a:rPr lang="en-US" dirty="0" smtClean="0"/>
              <a:t>Back to the 8th it is then..... 8. </a:t>
            </a:r>
            <a:endParaRPr lang="en-US" dirty="0"/>
          </a:p>
        </p:txBody>
      </p:sp>
    </p:spTree>
    <p:extLst>
      <p:ext uri="{BB962C8B-B14F-4D97-AF65-F5344CB8AC3E}">
        <p14:creationId xmlns:p14="http://schemas.microsoft.com/office/powerpoint/2010/main" val="12384601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Pointers and files</a:t>
            </a:r>
            <a:endParaRPr lang="en-US" dirty="0"/>
          </a:p>
        </p:txBody>
      </p:sp>
      <p:sp>
        <p:nvSpPr>
          <p:cNvPr id="3" name="Content Placeholder 2"/>
          <p:cNvSpPr>
            <a:spLocks noGrp="1"/>
          </p:cNvSpPr>
          <p:nvPr>
            <p:ph idx="1"/>
          </p:nvPr>
        </p:nvSpPr>
        <p:spPr/>
        <p:txBody>
          <a:bodyPr/>
          <a:lstStyle/>
          <a:p>
            <a:r>
              <a:rPr lang="en-US" sz="2800" dirty="0" smtClean="0"/>
              <a:t>When accessing files through C, the first necessity is to have a way to access the files. For C File I/O you need to use a FILE pointer, which will let the program keep track of the file being accessed. For Example:</a:t>
            </a:r>
          </a:p>
          <a:p>
            <a:r>
              <a:rPr lang="en-US" sz="2800" dirty="0" smtClean="0"/>
              <a:t>FILE *</a:t>
            </a:r>
            <a:r>
              <a:rPr lang="en-US" sz="2800" dirty="0" err="1" smtClean="0"/>
              <a:t>fp</a:t>
            </a:r>
            <a:r>
              <a:rPr lang="en-US" sz="2800" dirty="0" smtClean="0"/>
              <a:t>;</a:t>
            </a:r>
          </a:p>
          <a:p>
            <a:r>
              <a:rPr lang="en-US" sz="2800" dirty="0" smtClean="0"/>
              <a:t>To open a file you need to use the </a:t>
            </a:r>
            <a:r>
              <a:rPr lang="en-US" sz="2800" dirty="0" err="1" smtClean="0"/>
              <a:t>fopen</a:t>
            </a:r>
            <a:r>
              <a:rPr lang="en-US" sz="2800" dirty="0" smtClean="0"/>
              <a:t> function, which returns a FILE pointer. Once you've opened a file, you can use the FILE pointer to let the compiler perform input and output functions on the file.</a:t>
            </a:r>
          </a:p>
          <a:p>
            <a:r>
              <a:rPr lang="en-US" sz="2800" dirty="0" smtClean="0"/>
              <a:t>FILE *</a:t>
            </a:r>
            <a:r>
              <a:rPr lang="en-US" sz="2800" dirty="0" err="1" smtClean="0"/>
              <a:t>fopen</a:t>
            </a:r>
            <a:r>
              <a:rPr lang="en-US" sz="2800" dirty="0" smtClean="0"/>
              <a:t>(const char *filename, const char *mode);</a:t>
            </a:r>
            <a:endParaRPr lang="en-US" sz="2800" dirty="0"/>
          </a:p>
        </p:txBody>
      </p:sp>
    </p:spTree>
    <p:extLst>
      <p:ext uri="{BB962C8B-B14F-4D97-AF65-F5344CB8AC3E}">
        <p14:creationId xmlns:p14="http://schemas.microsoft.com/office/powerpoint/2010/main" val="40768447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3999" y="574158"/>
            <a:ext cx="9071640" cy="6184122"/>
          </a:xfrm>
        </p:spPr>
        <p:txBody>
          <a:bodyPr/>
          <a:lstStyle/>
          <a:p>
            <a:r>
              <a:rPr lang="en-US" sz="2800" dirty="0" smtClean="0"/>
              <a:t>Here filename is string literal which you will use to name your file and mode can have one of the following values</a:t>
            </a:r>
          </a:p>
          <a:p>
            <a:pPr lvl="1"/>
            <a:r>
              <a:rPr lang="en-US" sz="2800" dirty="0" smtClean="0"/>
              <a:t>w  - open for writing (file need not exist)</a:t>
            </a:r>
          </a:p>
          <a:p>
            <a:pPr lvl="1"/>
            <a:r>
              <a:rPr lang="en-US" sz="2800" dirty="0" smtClean="0"/>
              <a:t>a  - open for appending (file need not exist)</a:t>
            </a:r>
          </a:p>
          <a:p>
            <a:pPr lvl="1"/>
            <a:r>
              <a:rPr lang="en-US" sz="2800" dirty="0" smtClean="0"/>
              <a:t>r+ - open for reading and writing, start at beginning</a:t>
            </a:r>
          </a:p>
          <a:p>
            <a:pPr lvl="1"/>
            <a:r>
              <a:rPr lang="en-US" sz="2800" dirty="0" smtClean="0"/>
              <a:t>w+ - open for reading and writing (overwrite file)</a:t>
            </a:r>
          </a:p>
          <a:p>
            <a:pPr lvl="1"/>
            <a:r>
              <a:rPr lang="en-US" sz="2800" dirty="0" smtClean="0"/>
              <a:t>a+ - open for reading and writing (append if file exists)</a:t>
            </a:r>
            <a:br>
              <a:rPr lang="en-US" sz="2800" dirty="0" smtClean="0"/>
            </a:br>
            <a:endParaRPr lang="en-US" sz="2800" dirty="0" smtClean="0"/>
          </a:p>
          <a:p>
            <a:r>
              <a:rPr lang="en-US" sz="2800" dirty="0" smtClean="0"/>
              <a:t>Note that it's possible for </a:t>
            </a:r>
            <a:r>
              <a:rPr lang="en-US" sz="2800" dirty="0" err="1" smtClean="0"/>
              <a:t>fopen</a:t>
            </a:r>
            <a:r>
              <a:rPr lang="en-US" sz="2800" dirty="0" smtClean="0"/>
              <a:t> to fail even if your program is perfectly correct: you might try to open a file specified by the user, and that file might not exist (or it might be write-protected). In those cases, </a:t>
            </a:r>
            <a:r>
              <a:rPr lang="en-US" sz="2800" dirty="0" err="1" smtClean="0"/>
              <a:t>fopen</a:t>
            </a:r>
            <a:r>
              <a:rPr lang="en-US" sz="2800" dirty="0" smtClean="0"/>
              <a:t> will return 0, the NULL pointer.</a:t>
            </a:r>
            <a:endParaRPr lang="en-US" sz="2800" dirty="0"/>
          </a:p>
        </p:txBody>
      </p:sp>
    </p:spTree>
    <p:extLst>
      <p:ext uri="{BB962C8B-B14F-4D97-AF65-F5344CB8AC3E}">
        <p14:creationId xmlns:p14="http://schemas.microsoft.com/office/powerpoint/2010/main" val="6886037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3999" y="404037"/>
            <a:ext cx="9071640" cy="6354243"/>
          </a:xfrm>
        </p:spPr>
        <p:txBody>
          <a:bodyPr/>
          <a:lstStyle/>
          <a:p>
            <a:r>
              <a:rPr lang="en-US" sz="3000" dirty="0" smtClean="0"/>
              <a:t>Here's a simple example of using </a:t>
            </a:r>
            <a:r>
              <a:rPr lang="en-US" sz="3000" dirty="0" err="1" smtClean="0"/>
              <a:t>fopen</a:t>
            </a:r>
            <a:r>
              <a:rPr lang="en-US" sz="3000" dirty="0" smtClean="0"/>
              <a:t>:</a:t>
            </a:r>
          </a:p>
          <a:p>
            <a:endParaRPr lang="en-US" sz="3000" dirty="0" smtClean="0"/>
          </a:p>
          <a:p>
            <a:r>
              <a:rPr lang="en-US" sz="3000" dirty="0" smtClean="0"/>
              <a:t>FILE *</a:t>
            </a:r>
            <a:r>
              <a:rPr lang="en-US" sz="3000" dirty="0" err="1" smtClean="0"/>
              <a:t>fp</a:t>
            </a:r>
            <a:r>
              <a:rPr lang="en-US" sz="3000" dirty="0" smtClean="0"/>
              <a:t>;</a:t>
            </a:r>
          </a:p>
          <a:p>
            <a:endParaRPr lang="en-US" sz="3000" dirty="0" smtClean="0"/>
          </a:p>
          <a:p>
            <a:r>
              <a:rPr lang="en-US" sz="3000" dirty="0" err="1" smtClean="0"/>
              <a:t>fp</a:t>
            </a:r>
            <a:r>
              <a:rPr lang="en-US" sz="3000" dirty="0" smtClean="0"/>
              <a:t>=</a:t>
            </a:r>
            <a:r>
              <a:rPr lang="en-US" sz="3000" dirty="0" err="1" smtClean="0"/>
              <a:t>fopen</a:t>
            </a:r>
            <a:r>
              <a:rPr lang="en-US" sz="3000" dirty="0" smtClean="0"/>
              <a:t>("/home/</a:t>
            </a:r>
            <a:r>
              <a:rPr lang="en-US" sz="3000" dirty="0" err="1" smtClean="0"/>
              <a:t>tutorialspoint</a:t>
            </a:r>
            <a:r>
              <a:rPr lang="en-US" sz="3000" dirty="0" smtClean="0"/>
              <a:t>/test.txt", "r");</a:t>
            </a:r>
          </a:p>
          <a:p>
            <a:endParaRPr lang="en-US" sz="3000" dirty="0" smtClean="0"/>
          </a:p>
          <a:p>
            <a:r>
              <a:rPr lang="en-US" sz="3000" dirty="0" smtClean="0"/>
              <a:t>This code will open test.txt for reading in text mode. To open a file in a binary mode you must add a b to the end of the mode string; for example, "</a:t>
            </a:r>
            <a:r>
              <a:rPr lang="en-US" sz="3000" dirty="0" err="1" smtClean="0"/>
              <a:t>rb</a:t>
            </a:r>
            <a:r>
              <a:rPr lang="en-US" sz="3000" dirty="0" smtClean="0"/>
              <a:t>" (for the reading and writing modes, you can add the b either after the plus sign - "</a:t>
            </a:r>
            <a:r>
              <a:rPr lang="en-US" sz="3000" dirty="0" err="1" smtClean="0"/>
              <a:t>r+b</a:t>
            </a:r>
            <a:r>
              <a:rPr lang="en-US" sz="3000" dirty="0" smtClean="0"/>
              <a:t>" - or before - "</a:t>
            </a:r>
            <a:r>
              <a:rPr lang="en-US" sz="3000" dirty="0" err="1" smtClean="0"/>
              <a:t>rb</a:t>
            </a:r>
            <a:r>
              <a:rPr lang="en-US" sz="3000" dirty="0" smtClean="0"/>
              <a:t>+")</a:t>
            </a:r>
            <a:endParaRPr lang="en-US" sz="3000" dirty="0"/>
          </a:p>
        </p:txBody>
      </p:sp>
    </p:spTree>
    <p:extLst>
      <p:ext uri="{BB962C8B-B14F-4D97-AF65-F5344CB8AC3E}">
        <p14:creationId xmlns:p14="http://schemas.microsoft.com/office/powerpoint/2010/main" val="25917744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To close a function you can use the function:</a:t>
            </a:r>
          </a:p>
          <a:p>
            <a:r>
              <a:rPr lang="en-US" dirty="0" smtClean="0"/>
              <a:t>int </a:t>
            </a:r>
            <a:r>
              <a:rPr lang="en-US" dirty="0" err="1" smtClean="0"/>
              <a:t>fclose</a:t>
            </a:r>
            <a:r>
              <a:rPr lang="en-US" dirty="0" smtClean="0"/>
              <a:t>(FILE *</a:t>
            </a:r>
            <a:r>
              <a:rPr lang="en-US" dirty="0" err="1" smtClean="0"/>
              <a:t>a_file</a:t>
            </a:r>
            <a:r>
              <a:rPr lang="en-US" dirty="0" smtClean="0"/>
              <a:t>); </a:t>
            </a:r>
          </a:p>
          <a:p>
            <a:r>
              <a:rPr lang="en-US" dirty="0" err="1" smtClean="0"/>
              <a:t>fclose</a:t>
            </a:r>
            <a:r>
              <a:rPr lang="en-US" dirty="0" smtClean="0"/>
              <a:t> returns zero if the file is closed successfully.</a:t>
            </a:r>
          </a:p>
          <a:p>
            <a:r>
              <a:rPr lang="en-US" dirty="0" smtClean="0"/>
              <a:t>An example of </a:t>
            </a:r>
            <a:r>
              <a:rPr lang="en-US" dirty="0" err="1" smtClean="0"/>
              <a:t>fclose</a:t>
            </a:r>
            <a:r>
              <a:rPr lang="en-US" dirty="0" smtClean="0"/>
              <a:t> is:</a:t>
            </a:r>
          </a:p>
          <a:p>
            <a:r>
              <a:rPr lang="en-US" dirty="0" err="1" smtClean="0"/>
              <a:t>fclose</a:t>
            </a:r>
            <a:r>
              <a:rPr lang="en-US" dirty="0" smtClean="0"/>
              <a:t>(</a:t>
            </a:r>
            <a:r>
              <a:rPr lang="en-US" dirty="0" err="1" smtClean="0"/>
              <a:t>fp</a:t>
            </a:r>
            <a:r>
              <a:rPr lang="en-US" dirty="0" smtClean="0"/>
              <a:t>); </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3999" y="552893"/>
            <a:ext cx="9071640" cy="6205387"/>
          </a:xfrm>
        </p:spPr>
        <p:txBody>
          <a:bodyPr/>
          <a:lstStyle/>
          <a:p>
            <a:r>
              <a:rPr lang="en-US" sz="3000" dirty="0" smtClean="0"/>
              <a:t>To work with text input and output, you use </a:t>
            </a:r>
            <a:r>
              <a:rPr lang="en-US" sz="3000" dirty="0" err="1" smtClean="0"/>
              <a:t>fprintf</a:t>
            </a:r>
            <a:r>
              <a:rPr lang="en-US" sz="3000" dirty="0" smtClean="0"/>
              <a:t> and </a:t>
            </a:r>
            <a:r>
              <a:rPr lang="en-US" sz="3000" dirty="0" err="1" smtClean="0"/>
              <a:t>fscanf</a:t>
            </a:r>
            <a:r>
              <a:rPr lang="en-US" sz="3000" dirty="0" smtClean="0"/>
              <a:t>, both of which are similar to their friends </a:t>
            </a:r>
            <a:r>
              <a:rPr lang="en-US" sz="3000" dirty="0" err="1" smtClean="0"/>
              <a:t>printf</a:t>
            </a:r>
            <a:r>
              <a:rPr lang="en-US" sz="3000" dirty="0" smtClean="0"/>
              <a:t> and </a:t>
            </a:r>
            <a:r>
              <a:rPr lang="en-US" sz="3000" dirty="0" err="1" smtClean="0"/>
              <a:t>scanf</a:t>
            </a:r>
            <a:r>
              <a:rPr lang="en-US" sz="3000" dirty="0" smtClean="0"/>
              <a:t> except that you must pass the FILE pointer as first argument. #include &lt;</a:t>
            </a:r>
            <a:r>
              <a:rPr lang="en-US" sz="3000" dirty="0" err="1" smtClean="0"/>
              <a:t>stdio.h</a:t>
            </a:r>
            <a:r>
              <a:rPr lang="en-US" sz="3000" dirty="0" smtClean="0"/>
              <a:t>&gt;</a:t>
            </a:r>
          </a:p>
          <a:p>
            <a:r>
              <a:rPr lang="en-US" sz="3000" dirty="0" smtClean="0"/>
              <a:t>main()</a:t>
            </a:r>
          </a:p>
          <a:p>
            <a:r>
              <a:rPr lang="en-US" sz="3000" dirty="0" smtClean="0"/>
              <a:t>{   FILE *</a:t>
            </a:r>
            <a:r>
              <a:rPr lang="en-US" sz="3000" dirty="0" err="1" smtClean="0"/>
              <a:t>fp</a:t>
            </a:r>
            <a:r>
              <a:rPr lang="en-US" sz="3000" dirty="0" smtClean="0"/>
              <a:t>;</a:t>
            </a:r>
          </a:p>
          <a:p>
            <a:r>
              <a:rPr lang="en-US" sz="3000" dirty="0" smtClean="0"/>
              <a:t>   </a:t>
            </a:r>
            <a:r>
              <a:rPr lang="en-US" sz="3000" dirty="0" err="1" smtClean="0"/>
              <a:t>fp</a:t>
            </a:r>
            <a:r>
              <a:rPr lang="en-US" sz="3000" dirty="0" smtClean="0"/>
              <a:t> = </a:t>
            </a:r>
            <a:r>
              <a:rPr lang="en-US" sz="3000" dirty="0" err="1" smtClean="0"/>
              <a:t>fopen</a:t>
            </a:r>
            <a:r>
              <a:rPr lang="en-US" sz="3000" dirty="0" smtClean="0"/>
              <a:t>("/</a:t>
            </a:r>
            <a:r>
              <a:rPr lang="en-US" sz="3000" dirty="0" err="1" smtClean="0"/>
              <a:t>tmp</a:t>
            </a:r>
            <a:r>
              <a:rPr lang="en-US" sz="3000" dirty="0" smtClean="0"/>
              <a:t>/test.txt", "w");</a:t>
            </a:r>
          </a:p>
          <a:p>
            <a:r>
              <a:rPr lang="en-US" sz="3000" dirty="0" smtClean="0"/>
              <a:t>   </a:t>
            </a:r>
            <a:r>
              <a:rPr lang="en-US" sz="3000" dirty="0" err="1" smtClean="0"/>
              <a:t>fprintf</a:t>
            </a:r>
            <a:r>
              <a:rPr lang="en-US" sz="3000" dirty="0" smtClean="0"/>
              <a:t>(</a:t>
            </a:r>
            <a:r>
              <a:rPr lang="en-US" sz="3000" dirty="0" err="1" smtClean="0"/>
              <a:t>fp</a:t>
            </a:r>
            <a:r>
              <a:rPr lang="en-US" sz="3000" dirty="0" smtClean="0"/>
              <a:t>, "This is testing...\n");</a:t>
            </a:r>
          </a:p>
          <a:p>
            <a:r>
              <a:rPr lang="en-US" sz="3000" dirty="0" smtClean="0"/>
              <a:t>   </a:t>
            </a:r>
            <a:r>
              <a:rPr lang="en-US" sz="3000" dirty="0" err="1" smtClean="0"/>
              <a:t>fclose</a:t>
            </a:r>
            <a:r>
              <a:rPr lang="en-US" sz="3000" dirty="0" smtClean="0"/>
              <a:t>(</a:t>
            </a:r>
            <a:r>
              <a:rPr lang="en-US" sz="3000" dirty="0" err="1" smtClean="0"/>
              <a:t>fp</a:t>
            </a:r>
            <a:r>
              <a:rPr lang="en-US" sz="3000" dirty="0" smtClean="0"/>
              <a:t>);}</a:t>
            </a:r>
          </a:p>
          <a:p>
            <a:r>
              <a:rPr lang="en-US" sz="3000" dirty="0" smtClean="0"/>
              <a:t>This will create a file test.txt in /</a:t>
            </a:r>
            <a:r>
              <a:rPr lang="en-US" sz="3000" dirty="0" err="1" smtClean="0"/>
              <a:t>tmp</a:t>
            </a:r>
            <a:r>
              <a:rPr lang="en-US" sz="3000" dirty="0" smtClean="0"/>
              <a:t> directory and will write This is testing in that file.</a:t>
            </a:r>
            <a:endParaRPr lang="en-US" sz="30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3999" y="552893"/>
            <a:ext cx="9071640" cy="6205387"/>
          </a:xfrm>
        </p:spPr>
        <p:txBody>
          <a:bodyPr/>
          <a:lstStyle/>
          <a:p>
            <a:r>
              <a:rPr lang="en-US" dirty="0" smtClean="0"/>
              <a:t>Here is an example which will be used to read lines from a file:</a:t>
            </a:r>
          </a:p>
          <a:p>
            <a:r>
              <a:rPr lang="en-US" dirty="0" smtClean="0"/>
              <a:t>#include &lt;</a:t>
            </a:r>
            <a:r>
              <a:rPr lang="en-US" dirty="0" err="1" smtClean="0"/>
              <a:t>stdio.h</a:t>
            </a:r>
            <a:r>
              <a:rPr lang="en-US" dirty="0" smtClean="0"/>
              <a:t>&gt;</a:t>
            </a:r>
          </a:p>
          <a:p>
            <a:r>
              <a:rPr lang="en-US" dirty="0" smtClean="0"/>
              <a:t>main()</a:t>
            </a:r>
          </a:p>
          <a:p>
            <a:r>
              <a:rPr lang="en-US" dirty="0" smtClean="0"/>
              <a:t>{  FILE *</a:t>
            </a:r>
            <a:r>
              <a:rPr lang="en-US" dirty="0" err="1" smtClean="0"/>
              <a:t>fp</a:t>
            </a:r>
            <a:r>
              <a:rPr lang="en-US" dirty="0" smtClean="0"/>
              <a:t>;</a:t>
            </a:r>
          </a:p>
          <a:p>
            <a:r>
              <a:rPr lang="en-US" dirty="0" smtClean="0"/>
              <a:t>   char buffer[20];</a:t>
            </a:r>
          </a:p>
          <a:p>
            <a:r>
              <a:rPr lang="en-US" dirty="0" smtClean="0"/>
              <a:t>   </a:t>
            </a:r>
            <a:r>
              <a:rPr lang="en-US" dirty="0" err="1" smtClean="0"/>
              <a:t>fp</a:t>
            </a:r>
            <a:r>
              <a:rPr lang="en-US" dirty="0" smtClean="0"/>
              <a:t> = </a:t>
            </a:r>
            <a:r>
              <a:rPr lang="en-US" dirty="0" err="1" smtClean="0"/>
              <a:t>fopen</a:t>
            </a:r>
            <a:r>
              <a:rPr lang="en-US" dirty="0" smtClean="0"/>
              <a:t>("/</a:t>
            </a:r>
            <a:r>
              <a:rPr lang="en-US" dirty="0" err="1" smtClean="0"/>
              <a:t>tmp</a:t>
            </a:r>
            <a:r>
              <a:rPr lang="en-US" dirty="0" smtClean="0"/>
              <a:t>/test.txt", "r");</a:t>
            </a:r>
          </a:p>
          <a:p>
            <a:r>
              <a:rPr lang="en-US" dirty="0" smtClean="0"/>
              <a:t>   </a:t>
            </a:r>
            <a:r>
              <a:rPr lang="en-US" dirty="0" err="1" smtClean="0"/>
              <a:t>fscanf</a:t>
            </a:r>
            <a:r>
              <a:rPr lang="en-US" dirty="0" smtClean="0"/>
              <a:t>(</a:t>
            </a:r>
            <a:r>
              <a:rPr lang="en-US" dirty="0" err="1" smtClean="0"/>
              <a:t>fp</a:t>
            </a:r>
            <a:r>
              <a:rPr lang="en-US" dirty="0" smtClean="0"/>
              <a:t>, "%s", buffer);</a:t>
            </a:r>
          </a:p>
          <a:p>
            <a:r>
              <a:rPr lang="en-US" dirty="0" smtClean="0"/>
              <a:t>   </a:t>
            </a:r>
            <a:r>
              <a:rPr lang="en-US" dirty="0" err="1" smtClean="0"/>
              <a:t>printf</a:t>
            </a:r>
            <a:r>
              <a:rPr lang="en-US" dirty="0" smtClean="0"/>
              <a:t>("Read Buffer: %s\n", %buffer );</a:t>
            </a:r>
          </a:p>
          <a:p>
            <a:r>
              <a:rPr lang="en-US" dirty="0" smtClean="0"/>
              <a:t>   </a:t>
            </a:r>
            <a:r>
              <a:rPr lang="en-US" dirty="0" err="1" smtClean="0"/>
              <a:t>fclose</a:t>
            </a:r>
            <a:r>
              <a:rPr lang="en-US" dirty="0" smtClean="0"/>
              <a:t>(</a:t>
            </a:r>
            <a:r>
              <a:rPr lang="en-US" dirty="0" err="1" smtClean="0"/>
              <a:t>fp</a:t>
            </a:r>
            <a:r>
              <a:rPr lang="en-US" dirty="0" smtClean="0"/>
              <a:t>);}</a:t>
            </a:r>
          </a:p>
          <a:p>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Binary I/O</a:t>
            </a:r>
            <a:endParaRPr lang="en-US" b="1" dirty="0"/>
          </a:p>
        </p:txBody>
      </p:sp>
      <p:sp>
        <p:nvSpPr>
          <p:cNvPr id="3" name="Content Placeholder 2"/>
          <p:cNvSpPr>
            <a:spLocks noGrp="1"/>
          </p:cNvSpPr>
          <p:nvPr>
            <p:ph idx="1"/>
          </p:nvPr>
        </p:nvSpPr>
        <p:spPr/>
        <p:txBody>
          <a:bodyPr/>
          <a:lstStyle/>
          <a:p>
            <a:r>
              <a:rPr lang="en-US" sz="2600" dirty="0" smtClean="0"/>
              <a:t>There are following two functions which will be used for binary input and output:</a:t>
            </a:r>
          </a:p>
          <a:p>
            <a:r>
              <a:rPr lang="en-US" sz="2600" dirty="0" err="1" smtClean="0"/>
              <a:t>size_t</a:t>
            </a:r>
            <a:r>
              <a:rPr lang="en-US" sz="2600" dirty="0" smtClean="0"/>
              <a:t> </a:t>
            </a:r>
            <a:r>
              <a:rPr lang="en-US" sz="2600" dirty="0" err="1" smtClean="0"/>
              <a:t>fread</a:t>
            </a:r>
            <a:r>
              <a:rPr lang="en-US" sz="2600" dirty="0" smtClean="0"/>
              <a:t>(void *</a:t>
            </a:r>
            <a:r>
              <a:rPr lang="en-US" sz="2600" dirty="0" err="1" smtClean="0"/>
              <a:t>ptr</a:t>
            </a:r>
            <a:r>
              <a:rPr lang="en-US" sz="2600" dirty="0" smtClean="0"/>
              <a:t>, </a:t>
            </a:r>
            <a:r>
              <a:rPr lang="en-US" sz="2600" dirty="0" err="1" smtClean="0"/>
              <a:t>size_t</a:t>
            </a:r>
            <a:r>
              <a:rPr lang="en-US" sz="2600" dirty="0" smtClean="0"/>
              <a:t> </a:t>
            </a:r>
            <a:r>
              <a:rPr lang="en-US" sz="2600" dirty="0" err="1" smtClean="0"/>
              <a:t>size_of_elements</a:t>
            </a:r>
            <a:r>
              <a:rPr lang="en-US" sz="2600" dirty="0" smtClean="0"/>
              <a:t>, </a:t>
            </a:r>
          </a:p>
          <a:p>
            <a:r>
              <a:rPr lang="en-US" sz="2600" dirty="0" smtClean="0"/>
              <a:t>             </a:t>
            </a:r>
            <a:r>
              <a:rPr lang="en-US" sz="2600" dirty="0" err="1" smtClean="0"/>
              <a:t>size_t</a:t>
            </a:r>
            <a:r>
              <a:rPr lang="en-US" sz="2600" dirty="0" smtClean="0"/>
              <a:t> </a:t>
            </a:r>
            <a:r>
              <a:rPr lang="en-US" sz="2600" dirty="0" err="1" smtClean="0"/>
              <a:t>number_of_elements</a:t>
            </a:r>
            <a:r>
              <a:rPr lang="en-US" sz="2600" dirty="0" smtClean="0"/>
              <a:t>, FILE *</a:t>
            </a:r>
            <a:r>
              <a:rPr lang="en-US" sz="2600" dirty="0" err="1" smtClean="0"/>
              <a:t>a_file</a:t>
            </a:r>
            <a:r>
              <a:rPr lang="en-US" sz="2600" dirty="0" smtClean="0"/>
              <a:t>);</a:t>
            </a:r>
          </a:p>
          <a:p>
            <a:r>
              <a:rPr lang="en-US" sz="2600" dirty="0" smtClean="0"/>
              <a:t> </a:t>
            </a:r>
            <a:r>
              <a:rPr lang="en-US" sz="2600" dirty="0" err="1" smtClean="0"/>
              <a:t>size_t</a:t>
            </a:r>
            <a:r>
              <a:rPr lang="en-US" sz="2600" dirty="0" smtClean="0"/>
              <a:t> </a:t>
            </a:r>
            <a:r>
              <a:rPr lang="en-US" sz="2600" dirty="0" err="1" smtClean="0"/>
              <a:t>fwrite</a:t>
            </a:r>
            <a:r>
              <a:rPr lang="en-US" sz="2600" dirty="0" smtClean="0"/>
              <a:t>(const void *</a:t>
            </a:r>
            <a:r>
              <a:rPr lang="en-US" sz="2600" dirty="0" err="1" smtClean="0"/>
              <a:t>ptr</a:t>
            </a:r>
            <a:r>
              <a:rPr lang="en-US" sz="2600" dirty="0" smtClean="0"/>
              <a:t>, </a:t>
            </a:r>
            <a:r>
              <a:rPr lang="en-US" sz="2600" dirty="0" err="1" smtClean="0"/>
              <a:t>size_t</a:t>
            </a:r>
            <a:r>
              <a:rPr lang="en-US" sz="2600" dirty="0" smtClean="0"/>
              <a:t> </a:t>
            </a:r>
            <a:r>
              <a:rPr lang="en-US" sz="2600" dirty="0" err="1" smtClean="0"/>
              <a:t>size_of_elements</a:t>
            </a:r>
            <a:r>
              <a:rPr lang="en-US" sz="2600" dirty="0" smtClean="0"/>
              <a:t>, </a:t>
            </a:r>
          </a:p>
          <a:p>
            <a:r>
              <a:rPr lang="en-US" sz="2600" dirty="0" smtClean="0"/>
              <a:t>                        </a:t>
            </a:r>
            <a:r>
              <a:rPr lang="en-US" sz="2600" dirty="0" err="1" smtClean="0"/>
              <a:t>size_t</a:t>
            </a:r>
            <a:r>
              <a:rPr lang="en-US" sz="2600" dirty="0" smtClean="0"/>
              <a:t> </a:t>
            </a:r>
            <a:r>
              <a:rPr lang="en-US" sz="2600" dirty="0" err="1" smtClean="0"/>
              <a:t>number_of_elements</a:t>
            </a:r>
            <a:r>
              <a:rPr lang="en-US" sz="2600" dirty="0" smtClean="0"/>
              <a:t>, FILE *</a:t>
            </a:r>
            <a:r>
              <a:rPr lang="en-US" sz="2600" dirty="0" err="1" smtClean="0"/>
              <a:t>a_file</a:t>
            </a:r>
            <a:r>
              <a:rPr lang="en-US" sz="2600" dirty="0" smtClean="0"/>
              <a:t>);</a:t>
            </a:r>
          </a:p>
          <a:p>
            <a:r>
              <a:rPr lang="en-US" sz="2600" dirty="0" smtClean="0"/>
              <a:t>Both of these functions deal with blocks of memories - usually arrays. Because they accept pointers, you can also use these functions with other data structures; you can even write </a:t>
            </a:r>
            <a:r>
              <a:rPr lang="en-US" sz="2600" dirty="0" err="1" smtClean="0"/>
              <a:t>structs</a:t>
            </a:r>
            <a:r>
              <a:rPr lang="en-US" sz="2600" dirty="0" smtClean="0"/>
              <a:t> to a file or a read </a:t>
            </a:r>
            <a:r>
              <a:rPr lang="en-US" sz="2600" dirty="0" err="1" smtClean="0"/>
              <a:t>struct</a:t>
            </a:r>
            <a:r>
              <a:rPr lang="en-US" sz="2600" dirty="0" smtClean="0"/>
              <a:t> into memory.</a:t>
            </a:r>
            <a:endParaRPr lang="en-US" sz="26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name="page3">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p>
            <a:pPr lvl="0"/>
            <a:r>
              <a:rPr lang="en-US"/>
              <a:t>A C program basically has the following form:</a:t>
            </a:r>
          </a:p>
        </p:txBody>
      </p:sp>
      <p:sp>
        <p:nvSpPr>
          <p:cNvPr id="3" name="Text Placeholder 2"/>
          <p:cNvSpPr txBox="1">
            <a:spLocks noGrp="1"/>
          </p:cNvSpPr>
          <p:nvPr>
            <p:ph type="body" idx="4294967295"/>
          </p:nvPr>
        </p:nvSpPr>
        <p:spPr/>
        <p:txBody>
          <a:bodyPr/>
          <a:lstStyle/>
          <a:p>
            <a:pPr lvl="0"/>
            <a:endParaRPr lang="en-US"/>
          </a:p>
          <a:p>
            <a:pPr lvl="0"/>
            <a:endParaRPr lang="en-US"/>
          </a:p>
          <a:p>
            <a:pPr lvl="0">
              <a:buSzPct val="45000"/>
              <a:buFont typeface="StarSymbol"/>
              <a:buChar char="●"/>
            </a:pPr>
            <a:r>
              <a:rPr lang="en-US"/>
              <a:t>Preprocessor Commands</a:t>
            </a:r>
          </a:p>
          <a:p>
            <a:pPr lvl="0">
              <a:buSzPct val="45000"/>
              <a:buFont typeface="StarSymbol"/>
              <a:buChar char="●"/>
            </a:pPr>
            <a:r>
              <a:rPr lang="en-US"/>
              <a:t>Functions</a:t>
            </a:r>
          </a:p>
          <a:p>
            <a:pPr lvl="0">
              <a:buSzPct val="45000"/>
              <a:buFont typeface="StarSymbol"/>
              <a:buChar char="●"/>
            </a:pPr>
            <a:r>
              <a:rPr lang="en-US"/>
              <a:t>Variables</a:t>
            </a:r>
          </a:p>
          <a:p>
            <a:pPr lvl="0">
              <a:buSzPct val="45000"/>
              <a:buFont typeface="StarSymbol"/>
              <a:buChar char="●"/>
            </a:pPr>
            <a:r>
              <a:rPr lang="en-US"/>
              <a:t>Statements &amp; Expressions</a:t>
            </a:r>
          </a:p>
          <a:p>
            <a:pPr lvl="0">
              <a:buSzPct val="45000"/>
              <a:buFont typeface="StarSymbol"/>
              <a:buChar char="●"/>
            </a:pPr>
            <a:r>
              <a:rPr lang="en-US"/>
              <a:t>Comments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Preprocessor (CPP)</a:t>
            </a:r>
            <a:endParaRPr lang="en-US" dirty="0"/>
          </a:p>
        </p:txBody>
      </p:sp>
      <p:sp>
        <p:nvSpPr>
          <p:cNvPr id="3" name="Content Placeholder 2"/>
          <p:cNvSpPr>
            <a:spLocks noGrp="1"/>
          </p:cNvSpPr>
          <p:nvPr>
            <p:ph idx="1"/>
          </p:nvPr>
        </p:nvSpPr>
        <p:spPr/>
        <p:txBody>
          <a:bodyPr/>
          <a:lstStyle/>
          <a:p>
            <a:r>
              <a:rPr lang="en-US" dirty="0" smtClean="0"/>
              <a:t>The C Preprocessor is not part of the compiler, but is a separate step in the compilation process. In simplistic terms, a C Preprocessor is just a text substitution tool. We'll refer to the C Preprocessor as the CPP.</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unconditional directives are:</a:t>
            </a:r>
            <a:endParaRPr lang="en-US" dirty="0"/>
          </a:p>
        </p:txBody>
      </p:sp>
      <p:sp>
        <p:nvSpPr>
          <p:cNvPr id="3" name="Content Placeholder 2"/>
          <p:cNvSpPr>
            <a:spLocks noGrp="1"/>
          </p:cNvSpPr>
          <p:nvPr>
            <p:ph idx="1"/>
          </p:nvPr>
        </p:nvSpPr>
        <p:spPr/>
        <p:txBody>
          <a:bodyPr/>
          <a:lstStyle/>
          <a:p>
            <a:r>
              <a:rPr lang="en-US" dirty="0" smtClean="0"/>
              <a:t>#include - Inserts a particular header from another file</a:t>
            </a:r>
          </a:p>
          <a:p>
            <a:r>
              <a:rPr lang="en-US" dirty="0" smtClean="0"/>
              <a:t>#define - Defines a preprocessor macro</a:t>
            </a:r>
          </a:p>
          <a:p>
            <a:r>
              <a:rPr lang="en-US" dirty="0" smtClean="0"/>
              <a:t>#</a:t>
            </a:r>
            <a:r>
              <a:rPr lang="en-US" dirty="0" err="1" smtClean="0"/>
              <a:t>undef</a:t>
            </a:r>
            <a:r>
              <a:rPr lang="en-US" dirty="0" smtClean="0"/>
              <a:t> - </a:t>
            </a:r>
            <a:r>
              <a:rPr lang="en-US" dirty="0" err="1" smtClean="0"/>
              <a:t>Undefines</a:t>
            </a:r>
            <a:r>
              <a:rPr lang="en-US" dirty="0" smtClean="0"/>
              <a:t> a preprocessor macro</a:t>
            </a:r>
          </a:p>
          <a:p>
            <a:endParaRPr lang="en-US" dirty="0" smtClean="0"/>
          </a:p>
          <a:p>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3999" y="446567"/>
            <a:ext cx="9071640" cy="6311713"/>
          </a:xfrm>
        </p:spPr>
        <p:txBody>
          <a:bodyPr/>
          <a:lstStyle/>
          <a:p>
            <a:r>
              <a:rPr lang="en-US" sz="2400" dirty="0" smtClean="0"/>
              <a:t> </a:t>
            </a:r>
            <a:r>
              <a:rPr lang="en-US" sz="2800" b="1" dirty="0" smtClean="0"/>
              <a:t>#define MAX_ARRAY_LENGTH 20</a:t>
            </a:r>
          </a:p>
          <a:p>
            <a:r>
              <a:rPr lang="en-US" sz="2800" dirty="0" smtClean="0"/>
              <a:t>Tells the CPP to replace instances of MAX_ARRAY_LENGTH with 20. Use #define for constants to increase readability.</a:t>
            </a:r>
          </a:p>
          <a:p>
            <a:r>
              <a:rPr lang="en-US" sz="2800" b="1" dirty="0" smtClean="0"/>
              <a:t>  #include &lt;</a:t>
            </a:r>
            <a:r>
              <a:rPr lang="en-US" sz="2800" b="1" dirty="0" err="1" smtClean="0"/>
              <a:t>stdio.h</a:t>
            </a:r>
            <a:r>
              <a:rPr lang="en-US" sz="2800" b="1" dirty="0" smtClean="0"/>
              <a:t>&gt;</a:t>
            </a:r>
          </a:p>
          <a:p>
            <a:r>
              <a:rPr lang="en-US" sz="2800" b="1" dirty="0" smtClean="0"/>
              <a:t>  #include "</a:t>
            </a:r>
            <a:r>
              <a:rPr lang="en-US" sz="2800" b="1" dirty="0" err="1" smtClean="0"/>
              <a:t>myheader.h</a:t>
            </a:r>
            <a:r>
              <a:rPr lang="en-US" sz="2800" b="1" dirty="0" smtClean="0"/>
              <a:t>“</a:t>
            </a:r>
          </a:p>
          <a:p>
            <a:r>
              <a:rPr lang="en-US" sz="2800" dirty="0" smtClean="0"/>
              <a:t>Tells the CPP to get </a:t>
            </a:r>
            <a:r>
              <a:rPr lang="en-US" sz="2800" dirty="0" err="1" smtClean="0"/>
              <a:t>stdio.h</a:t>
            </a:r>
            <a:r>
              <a:rPr lang="en-US" sz="2800" dirty="0" smtClean="0"/>
              <a:t> from System Libraries and add the text to this file. The next line tells CPP to get </a:t>
            </a:r>
            <a:r>
              <a:rPr lang="en-US" sz="2800" dirty="0" err="1" smtClean="0"/>
              <a:t>myheader.h</a:t>
            </a:r>
            <a:r>
              <a:rPr lang="en-US" sz="2800" dirty="0" smtClean="0"/>
              <a:t> from the local directory and add the text to the file.</a:t>
            </a:r>
          </a:p>
          <a:p>
            <a:r>
              <a:rPr lang="en-US" sz="2800" dirty="0" smtClean="0"/>
              <a:t>  </a:t>
            </a:r>
            <a:r>
              <a:rPr lang="en-US" sz="2800" b="1" dirty="0" smtClean="0"/>
              <a:t>#</a:t>
            </a:r>
            <a:r>
              <a:rPr lang="en-US" sz="2800" b="1" dirty="0" err="1" smtClean="0"/>
              <a:t>undef</a:t>
            </a:r>
            <a:r>
              <a:rPr lang="en-US" sz="2800" b="1" dirty="0" smtClean="0"/>
              <a:t>  FILE_SIZE</a:t>
            </a:r>
          </a:p>
          <a:p>
            <a:r>
              <a:rPr lang="en-US" sz="2800" b="1" dirty="0" smtClean="0"/>
              <a:t>  #define FILE_SIZE 42</a:t>
            </a:r>
          </a:p>
          <a:p>
            <a:r>
              <a:rPr lang="en-US" sz="2800" dirty="0" smtClean="0"/>
              <a:t>Tells the CPP to </a:t>
            </a:r>
            <a:r>
              <a:rPr lang="en-US" sz="2800" dirty="0" err="1" smtClean="0"/>
              <a:t>undefine</a:t>
            </a:r>
            <a:r>
              <a:rPr lang="en-US" sz="2800" dirty="0" smtClean="0"/>
              <a:t> FILE_SIZE and define it for 42.</a:t>
            </a:r>
            <a:endParaRPr lang="en-US" sz="28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conditional directives are:</a:t>
            </a:r>
            <a:endParaRPr lang="en-US" dirty="0"/>
          </a:p>
        </p:txBody>
      </p:sp>
      <p:sp>
        <p:nvSpPr>
          <p:cNvPr id="3" name="Content Placeholder 2"/>
          <p:cNvSpPr>
            <a:spLocks noGrp="1"/>
          </p:cNvSpPr>
          <p:nvPr>
            <p:ph idx="1"/>
          </p:nvPr>
        </p:nvSpPr>
        <p:spPr/>
        <p:txBody>
          <a:bodyPr/>
          <a:lstStyle/>
          <a:p>
            <a:r>
              <a:rPr lang="en-US" dirty="0" smtClean="0"/>
              <a:t>#</a:t>
            </a:r>
            <a:r>
              <a:rPr lang="en-US" dirty="0" err="1" smtClean="0"/>
              <a:t>ifdef</a:t>
            </a:r>
            <a:r>
              <a:rPr lang="en-US" dirty="0" smtClean="0"/>
              <a:t> - If this macro is defined</a:t>
            </a:r>
          </a:p>
          <a:p>
            <a:r>
              <a:rPr lang="en-US" dirty="0" smtClean="0"/>
              <a:t>#</a:t>
            </a:r>
            <a:r>
              <a:rPr lang="en-US" dirty="0" err="1" smtClean="0"/>
              <a:t>ifndef</a:t>
            </a:r>
            <a:r>
              <a:rPr lang="en-US" dirty="0" smtClean="0"/>
              <a:t> - If this macro is not defined</a:t>
            </a:r>
          </a:p>
          <a:p>
            <a:r>
              <a:rPr lang="en-US" dirty="0" smtClean="0"/>
              <a:t>#if - Test if a compile time condition is true</a:t>
            </a:r>
          </a:p>
          <a:p>
            <a:r>
              <a:rPr lang="en-US" dirty="0" smtClean="0"/>
              <a:t>#else - The alternative for #if</a:t>
            </a:r>
          </a:p>
          <a:p>
            <a:r>
              <a:rPr lang="en-US" dirty="0" smtClean="0"/>
              <a:t>#</a:t>
            </a:r>
            <a:r>
              <a:rPr lang="en-US" dirty="0" err="1" smtClean="0"/>
              <a:t>elif</a:t>
            </a:r>
            <a:r>
              <a:rPr lang="en-US" dirty="0" smtClean="0"/>
              <a:t> - #else an #if in one statement</a:t>
            </a:r>
          </a:p>
          <a:p>
            <a:r>
              <a:rPr lang="en-US" dirty="0" smtClean="0"/>
              <a:t>#</a:t>
            </a:r>
            <a:r>
              <a:rPr lang="en-US" dirty="0" err="1" smtClean="0"/>
              <a:t>endif</a:t>
            </a:r>
            <a:r>
              <a:rPr lang="en-US" dirty="0" smtClean="0"/>
              <a:t> - End preprocessor conditional</a:t>
            </a:r>
          </a:p>
          <a:p>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3999" y="531628"/>
            <a:ext cx="9071640" cy="6226652"/>
          </a:xfrm>
        </p:spPr>
        <p:txBody>
          <a:bodyPr/>
          <a:lstStyle/>
          <a:p>
            <a:r>
              <a:rPr lang="en-US" sz="3000" dirty="0" smtClean="0"/>
              <a:t> </a:t>
            </a:r>
            <a:r>
              <a:rPr lang="en-US" sz="3000" b="1" dirty="0" smtClean="0"/>
              <a:t>#</a:t>
            </a:r>
            <a:r>
              <a:rPr lang="en-US" sz="3000" b="1" dirty="0" err="1" smtClean="0"/>
              <a:t>ifndef</a:t>
            </a:r>
            <a:r>
              <a:rPr lang="en-US" sz="3000" b="1" dirty="0" smtClean="0"/>
              <a:t> MESSAGE</a:t>
            </a:r>
          </a:p>
          <a:p>
            <a:r>
              <a:rPr lang="en-US" sz="3000" b="1" dirty="0" smtClean="0"/>
              <a:t>  #define MESSAGE "You wish!"</a:t>
            </a:r>
          </a:p>
          <a:p>
            <a:r>
              <a:rPr lang="en-US" sz="3000" b="1" dirty="0" smtClean="0"/>
              <a:t>  #</a:t>
            </a:r>
            <a:r>
              <a:rPr lang="en-US" sz="3000" b="1" dirty="0" err="1" smtClean="0"/>
              <a:t>endif</a:t>
            </a:r>
            <a:endParaRPr lang="en-US" sz="3000" b="1" dirty="0" smtClean="0"/>
          </a:p>
          <a:p>
            <a:r>
              <a:rPr lang="en-US" sz="3000" dirty="0" smtClean="0"/>
              <a:t>Tells the CPP to define MESSAGE only if MESSAGE isn't defined already.</a:t>
            </a:r>
          </a:p>
          <a:p>
            <a:r>
              <a:rPr lang="en-US" sz="3000" dirty="0" smtClean="0"/>
              <a:t>  </a:t>
            </a:r>
            <a:r>
              <a:rPr lang="en-US" sz="3000" b="1" dirty="0" smtClean="0"/>
              <a:t>#</a:t>
            </a:r>
            <a:r>
              <a:rPr lang="en-US" sz="3000" b="1" dirty="0" err="1" smtClean="0"/>
              <a:t>ifdef</a:t>
            </a:r>
            <a:r>
              <a:rPr lang="en-US" sz="3000" b="1" dirty="0" smtClean="0"/>
              <a:t> DEBUG</a:t>
            </a:r>
          </a:p>
          <a:p>
            <a:r>
              <a:rPr lang="en-US" sz="3000" b="1" dirty="0" smtClean="0"/>
              <a:t>    /* Your debugging statements here */</a:t>
            </a:r>
          </a:p>
          <a:p>
            <a:r>
              <a:rPr lang="en-US" sz="3000" b="1" dirty="0" smtClean="0"/>
              <a:t>  #</a:t>
            </a:r>
            <a:r>
              <a:rPr lang="en-US" sz="3000" b="1" dirty="0" err="1" smtClean="0"/>
              <a:t>endif</a:t>
            </a:r>
            <a:endParaRPr lang="en-US" sz="3000" dirty="0" smtClean="0"/>
          </a:p>
          <a:p>
            <a:r>
              <a:rPr lang="en-US" sz="3000" dirty="0" smtClean="0"/>
              <a:t>Tells the CPP to do the following statements if DEBUG is defined. This is useful if you pass the -DDEBUG flag to </a:t>
            </a:r>
            <a:r>
              <a:rPr lang="en-US" sz="3000" dirty="0" err="1" smtClean="0"/>
              <a:t>gcc</a:t>
            </a:r>
            <a:r>
              <a:rPr lang="en-US" sz="3000" dirty="0" smtClean="0"/>
              <a:t>. This will define DEBUG, so you can turn debugging on and off on the fly!</a:t>
            </a:r>
            <a:endParaRPr lang="en-US" sz="30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directives include:</a:t>
            </a:r>
            <a:endParaRPr lang="en-US" dirty="0"/>
          </a:p>
        </p:txBody>
      </p:sp>
      <p:sp>
        <p:nvSpPr>
          <p:cNvPr id="3" name="Content Placeholder 2"/>
          <p:cNvSpPr>
            <a:spLocks noGrp="1"/>
          </p:cNvSpPr>
          <p:nvPr>
            <p:ph idx="1"/>
          </p:nvPr>
        </p:nvSpPr>
        <p:spPr/>
        <p:txBody>
          <a:bodyPr/>
          <a:lstStyle/>
          <a:p>
            <a:r>
              <a:rPr lang="en-US" dirty="0" smtClean="0"/>
              <a:t># - </a:t>
            </a:r>
            <a:r>
              <a:rPr lang="en-US" dirty="0" err="1" smtClean="0"/>
              <a:t>Stringization</a:t>
            </a:r>
            <a:r>
              <a:rPr lang="en-US" dirty="0" smtClean="0"/>
              <a:t>, replaces a macro parameter with a string constant</a:t>
            </a:r>
          </a:p>
          <a:p>
            <a:r>
              <a:rPr lang="en-US" dirty="0" smtClean="0"/>
              <a:t>## - Token merge, creates a single token from two adjacent ones</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3999" y="1084520"/>
            <a:ext cx="9071640" cy="5673759"/>
          </a:xfrm>
        </p:spPr>
        <p:txBody>
          <a:bodyPr/>
          <a:lstStyle/>
          <a:p>
            <a:r>
              <a:rPr lang="en-US" dirty="0" smtClean="0"/>
              <a:t>The </a:t>
            </a:r>
            <a:r>
              <a:rPr lang="en-US" dirty="0" err="1" smtClean="0"/>
              <a:t>stringize</a:t>
            </a:r>
            <a:r>
              <a:rPr lang="en-US" dirty="0" smtClean="0"/>
              <a:t> or number-sign operator ('#'), when used within a macro definition, converts a macro parameter into a string constant. This operator may be used only in a macro that has a specified argument or parameter list.</a:t>
            </a:r>
          </a:p>
          <a:p>
            <a:r>
              <a:rPr lang="en-US" dirty="0" smtClean="0"/>
              <a:t>When the </a:t>
            </a:r>
            <a:r>
              <a:rPr lang="en-US" dirty="0" err="1" smtClean="0"/>
              <a:t>stringize</a:t>
            </a:r>
            <a:r>
              <a:rPr lang="en-US" dirty="0" smtClean="0"/>
              <a:t> operator immediately precedes the name of one of the macro parameters, the parameter passed to the macro is enclosed within quotation marks and is treated as a string literal.</a:t>
            </a:r>
          </a:p>
          <a:p>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3999" y="446567"/>
            <a:ext cx="9071640" cy="6311713"/>
          </a:xfrm>
        </p:spPr>
        <p:txBody>
          <a:bodyPr/>
          <a:lstStyle/>
          <a:p>
            <a:r>
              <a:rPr lang="en-US" sz="2800" dirty="0" smtClean="0"/>
              <a:t>#include &lt;</a:t>
            </a:r>
            <a:r>
              <a:rPr lang="en-US" sz="2800" dirty="0" err="1" smtClean="0"/>
              <a:t>stdio.h</a:t>
            </a:r>
            <a:r>
              <a:rPr lang="en-US" sz="2800" dirty="0" smtClean="0"/>
              <a:t>&gt;</a:t>
            </a:r>
          </a:p>
          <a:p>
            <a:r>
              <a:rPr lang="en-US" sz="2800" dirty="0" smtClean="0"/>
              <a:t>#define   </a:t>
            </a:r>
            <a:r>
              <a:rPr lang="en-US" sz="2800" dirty="0" err="1" smtClean="0"/>
              <a:t>message_for</a:t>
            </a:r>
            <a:r>
              <a:rPr lang="en-US" sz="2800" dirty="0" smtClean="0"/>
              <a:t>(a, b)  \</a:t>
            </a:r>
          </a:p>
          <a:p>
            <a:r>
              <a:rPr lang="en-US" sz="2800" dirty="0" smtClean="0"/>
              <a:t>          </a:t>
            </a:r>
            <a:r>
              <a:rPr lang="en-US" sz="2800" dirty="0" err="1" smtClean="0"/>
              <a:t>printf</a:t>
            </a:r>
            <a:r>
              <a:rPr lang="en-US" sz="2800" b="1" dirty="0" smtClean="0"/>
              <a:t>(#a</a:t>
            </a:r>
            <a:r>
              <a:rPr lang="en-US" sz="2800" dirty="0" smtClean="0"/>
              <a:t> " and " </a:t>
            </a:r>
            <a:r>
              <a:rPr lang="en-US" sz="2800" b="1" dirty="0" smtClean="0"/>
              <a:t>#b</a:t>
            </a:r>
            <a:r>
              <a:rPr lang="en-US" sz="2800" dirty="0" smtClean="0"/>
              <a:t> ": We love you!\n")</a:t>
            </a:r>
          </a:p>
          <a:p>
            <a:r>
              <a:rPr lang="en-US" sz="2800" dirty="0" smtClean="0"/>
              <a:t>int main(void)</a:t>
            </a:r>
          </a:p>
          <a:p>
            <a:r>
              <a:rPr lang="en-US" sz="2800" dirty="0" smtClean="0"/>
              <a:t>{</a:t>
            </a:r>
          </a:p>
          <a:p>
            <a:r>
              <a:rPr lang="en-US" sz="2800" dirty="0" smtClean="0"/>
              <a:t>   </a:t>
            </a:r>
            <a:r>
              <a:rPr lang="en-US" sz="2800" dirty="0" err="1" smtClean="0"/>
              <a:t>message_for</a:t>
            </a:r>
            <a:r>
              <a:rPr lang="en-US" sz="2800" dirty="0" smtClean="0"/>
              <a:t>(Carole, Debra);</a:t>
            </a:r>
          </a:p>
          <a:p>
            <a:r>
              <a:rPr lang="en-US" sz="2800" dirty="0" smtClean="0"/>
              <a:t>   return 0;</a:t>
            </a:r>
          </a:p>
          <a:p>
            <a:r>
              <a:rPr lang="en-US" sz="2800" dirty="0" smtClean="0"/>
              <a:t>}</a:t>
            </a:r>
          </a:p>
          <a:p>
            <a:r>
              <a:rPr lang="en-US" sz="2800" dirty="0" smtClean="0"/>
              <a:t>This will produce following result using </a:t>
            </a:r>
            <a:r>
              <a:rPr lang="en-US" sz="2800" dirty="0" err="1" smtClean="0"/>
              <a:t>stringization</a:t>
            </a:r>
            <a:r>
              <a:rPr lang="en-US" sz="2800" dirty="0" smtClean="0"/>
              <a:t> macro </a:t>
            </a:r>
            <a:r>
              <a:rPr lang="en-US" sz="2800" i="1" dirty="0" err="1" smtClean="0"/>
              <a:t>message_for</a:t>
            </a:r>
            <a:endParaRPr lang="en-US" sz="2800" i="1" dirty="0" smtClean="0"/>
          </a:p>
          <a:p>
            <a:r>
              <a:rPr lang="en-US" sz="2800" dirty="0" smtClean="0"/>
              <a:t>Carole and Debra: We love you!</a:t>
            </a:r>
            <a:endParaRPr lang="en-US" sz="28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3999" y="552893"/>
            <a:ext cx="9071640" cy="6205387"/>
          </a:xfrm>
        </p:spPr>
        <p:txBody>
          <a:bodyPr/>
          <a:lstStyle/>
          <a:p>
            <a:r>
              <a:rPr lang="en-US" dirty="0" smtClean="0"/>
              <a:t>The token-pasting operator (##) within a macro definition combines two arguments. It permits two separate tokens in the macro definition to be joined into a single token.</a:t>
            </a:r>
          </a:p>
          <a:p>
            <a:r>
              <a:rPr lang="en-US" dirty="0" smtClean="0"/>
              <a:t>If the name of a macro parameter used in the macro definition is immediately preceded or followed by the token-pasting operator, the macro parameter and the token-pasting operator are replaced by the value of the passed </a:t>
            </a:r>
            <a:r>
              <a:rPr lang="en-US" dirty="0" err="1" smtClean="0"/>
              <a:t>parameter.Text</a:t>
            </a:r>
            <a:r>
              <a:rPr lang="en-US" dirty="0" smtClean="0"/>
              <a:t> that is adjacent to the token-pasting operator that is not the name of a macro parameter is not affected.</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3999" y="382772"/>
            <a:ext cx="9071640" cy="6375508"/>
          </a:xfrm>
        </p:spPr>
        <p:txBody>
          <a:bodyPr/>
          <a:lstStyle/>
          <a:p>
            <a:r>
              <a:rPr lang="en-US" sz="2800" dirty="0" smtClean="0"/>
              <a:t>#define </a:t>
            </a:r>
            <a:r>
              <a:rPr lang="en-US" sz="2800" dirty="0" err="1" smtClean="0"/>
              <a:t>tokenpaster</a:t>
            </a:r>
            <a:r>
              <a:rPr lang="en-US" sz="2800" dirty="0" smtClean="0"/>
              <a:t>(n) </a:t>
            </a:r>
            <a:r>
              <a:rPr lang="en-US" sz="2800" dirty="0" err="1" smtClean="0"/>
              <a:t>printf</a:t>
            </a:r>
            <a:r>
              <a:rPr lang="en-US" sz="2800" dirty="0" smtClean="0"/>
              <a:t> ("token" </a:t>
            </a:r>
            <a:r>
              <a:rPr lang="en-US" sz="2800" b="1" dirty="0" smtClean="0"/>
              <a:t>#n</a:t>
            </a:r>
            <a:r>
              <a:rPr lang="en-US" sz="2800" dirty="0" smtClean="0"/>
              <a:t> " = %d", token</a:t>
            </a:r>
            <a:r>
              <a:rPr lang="en-US" sz="2800" b="1" dirty="0" smtClean="0"/>
              <a:t>##n</a:t>
            </a:r>
            <a:r>
              <a:rPr lang="en-US" sz="2800" dirty="0" smtClean="0"/>
              <a:t>)</a:t>
            </a:r>
          </a:p>
          <a:p>
            <a:r>
              <a:rPr lang="en-US" sz="2800" dirty="0" err="1" smtClean="0"/>
              <a:t>tokenpaster</a:t>
            </a:r>
            <a:r>
              <a:rPr lang="en-US" sz="2800" dirty="0" smtClean="0"/>
              <a:t>(34);</a:t>
            </a:r>
          </a:p>
          <a:p>
            <a:endParaRPr lang="en-US" sz="2800" dirty="0" smtClean="0"/>
          </a:p>
          <a:p>
            <a:r>
              <a:rPr lang="en-US" sz="2800" dirty="0" smtClean="0"/>
              <a:t>This example results in the following actual output from the preprocessor:</a:t>
            </a:r>
          </a:p>
          <a:p>
            <a:endParaRPr lang="en-US" sz="2800" dirty="0" smtClean="0"/>
          </a:p>
          <a:p>
            <a:r>
              <a:rPr lang="en-US" sz="2800" dirty="0" err="1" smtClean="0"/>
              <a:t>printf</a:t>
            </a:r>
            <a:r>
              <a:rPr lang="en-US" sz="2800" dirty="0" smtClean="0"/>
              <a:t> ("token34 = %d", token34);</a:t>
            </a:r>
          </a:p>
          <a:p>
            <a:endParaRPr lang="en-US" sz="2800" dirty="0" smtClean="0"/>
          </a:p>
          <a:p>
            <a:r>
              <a:rPr lang="en-US" sz="2800" dirty="0" smtClean="0"/>
              <a:t>This example shows the concatenation of token##n into token34. Both the </a:t>
            </a:r>
            <a:r>
              <a:rPr lang="en-US" sz="2800" dirty="0" err="1" smtClean="0"/>
              <a:t>stringize</a:t>
            </a:r>
            <a:r>
              <a:rPr lang="en-US" sz="2800" dirty="0" smtClean="0"/>
              <a:t> and the token-pasting operators are used in this example.</a:t>
            </a:r>
            <a:endParaRPr lang="en-US" sz="28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name="page4">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p>
            <a:pPr lvl="0"/>
            <a:r>
              <a:rPr lang="en-US"/>
              <a:t>Hello World</a:t>
            </a:r>
          </a:p>
        </p:txBody>
      </p:sp>
      <p:sp>
        <p:nvSpPr>
          <p:cNvPr id="3" name="Text Placeholder 2"/>
          <p:cNvSpPr txBox="1">
            <a:spLocks noGrp="1"/>
          </p:cNvSpPr>
          <p:nvPr>
            <p:ph type="body" idx="4294967295"/>
          </p:nvPr>
        </p:nvSpPr>
        <p:spPr/>
        <p:txBody>
          <a:bodyPr/>
          <a:lstStyle/>
          <a:p>
            <a:pPr lvl="0"/>
            <a:r>
              <a:rPr lang="en-US"/>
              <a:t>#include &lt;stdio.h&gt; //Preprocessor  command</a:t>
            </a:r>
          </a:p>
          <a:p>
            <a:pPr lvl="0"/>
            <a:endParaRPr lang="en-US"/>
          </a:p>
          <a:p>
            <a:pPr lvl="0"/>
            <a:r>
              <a:rPr lang="en-US"/>
              <a:t>int main() //function</a:t>
            </a:r>
          </a:p>
          <a:p>
            <a:pPr lvl="0"/>
            <a:r>
              <a:rPr lang="en-US"/>
              <a:t>{</a:t>
            </a:r>
          </a:p>
          <a:p>
            <a:pPr lvl="0"/>
            <a:r>
              <a:rPr lang="en-US"/>
              <a:t>   /* My first program */ //comment</a:t>
            </a:r>
          </a:p>
          <a:p>
            <a:pPr lvl="0"/>
            <a:r>
              <a:rPr lang="en-US"/>
              <a:t>   printf("Hello, World! \n");  //Statement</a:t>
            </a:r>
          </a:p>
          <a:p>
            <a:pPr lvl="0"/>
            <a:r>
              <a:rPr lang="en-US"/>
              <a:t>   return 0;</a:t>
            </a:r>
          </a:p>
          <a:p>
            <a:pPr lvl="0"/>
            <a:r>
              <a:rPr lang="en-US"/>
              <a: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Parameterized Macros</a:t>
            </a:r>
            <a:endParaRPr lang="en-US" b="1" dirty="0"/>
          </a:p>
        </p:txBody>
      </p:sp>
      <p:sp>
        <p:nvSpPr>
          <p:cNvPr id="3" name="Content Placeholder 2"/>
          <p:cNvSpPr>
            <a:spLocks noGrp="1"/>
          </p:cNvSpPr>
          <p:nvPr>
            <p:ph idx="1"/>
          </p:nvPr>
        </p:nvSpPr>
        <p:spPr/>
        <p:txBody>
          <a:bodyPr/>
          <a:lstStyle/>
          <a:p>
            <a:r>
              <a:rPr lang="en-US" sz="3000" dirty="0" smtClean="0"/>
              <a:t>One of the powerful functions of the CPP is the ability to simulate functions using parameterized macros. For example, we might have some code to square a number:</a:t>
            </a:r>
          </a:p>
          <a:p>
            <a:r>
              <a:rPr lang="en-US" sz="3000" dirty="0" smtClean="0"/>
              <a:t>int square(int x) {</a:t>
            </a:r>
          </a:p>
          <a:p>
            <a:r>
              <a:rPr lang="en-US" sz="3000" dirty="0" smtClean="0"/>
              <a:t>    return x * x;</a:t>
            </a:r>
          </a:p>
          <a:p>
            <a:r>
              <a:rPr lang="en-US" sz="3000" dirty="0" smtClean="0"/>
              <a:t>  }</a:t>
            </a:r>
          </a:p>
          <a:p>
            <a:r>
              <a:rPr lang="en-US" sz="3000" dirty="0" smtClean="0"/>
              <a:t>We can instead rewrite this using a macro:</a:t>
            </a:r>
          </a:p>
          <a:p>
            <a:r>
              <a:rPr lang="en-US" sz="3000" dirty="0" smtClean="0"/>
              <a:t>#define square(x) ((x) * (x))</a:t>
            </a:r>
          </a:p>
          <a:p>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Macros with arguments must be defined using the #define directive before they can be used. The argument list is enclosed in parentheses and must immediately follow the macro name. Spaces are not allowed between and macro name and open parenthesis. For example:</a:t>
            </a:r>
          </a:p>
          <a:p>
            <a:r>
              <a:rPr lang="en-US" dirty="0" smtClean="0"/>
              <a:t>#define MAX(</a:t>
            </a:r>
            <a:r>
              <a:rPr lang="en-US" dirty="0" err="1" smtClean="0"/>
              <a:t>x,y</a:t>
            </a:r>
            <a:r>
              <a:rPr lang="en-US" dirty="0" smtClean="0"/>
              <a:t>) ((x) &gt; (y) ? (x) : (y))</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Macro Caveats</a:t>
            </a:r>
            <a:endParaRPr lang="en-US" b="1" dirty="0"/>
          </a:p>
        </p:txBody>
      </p:sp>
      <p:sp>
        <p:nvSpPr>
          <p:cNvPr id="3" name="Content Placeholder 2"/>
          <p:cNvSpPr>
            <a:spLocks noGrp="1"/>
          </p:cNvSpPr>
          <p:nvPr>
            <p:ph idx="1"/>
          </p:nvPr>
        </p:nvSpPr>
        <p:spPr/>
        <p:txBody>
          <a:bodyPr/>
          <a:lstStyle/>
          <a:p>
            <a:r>
              <a:rPr lang="en-US" dirty="0" smtClean="0"/>
              <a:t>Macro definitions are not stored in the object file. They are only active for the duration of a single source file starting when they are defined and ending when they are undefined (using #</a:t>
            </a:r>
            <a:r>
              <a:rPr lang="en-US" dirty="0" err="1" smtClean="0"/>
              <a:t>undef</a:t>
            </a:r>
            <a:r>
              <a:rPr lang="en-US" dirty="0" smtClean="0"/>
              <a:t>), redefined, or when the end of the source file is found.</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3999" y="361507"/>
            <a:ext cx="9071640" cy="6396773"/>
          </a:xfrm>
        </p:spPr>
        <p:txBody>
          <a:bodyPr/>
          <a:lstStyle/>
          <a:p>
            <a:r>
              <a:rPr lang="en-US" dirty="0" smtClean="0"/>
              <a:t>Macro definitions you wish to use in multiple source files may be defined in an include file which may be included in each source file where the macros are required.</a:t>
            </a:r>
          </a:p>
          <a:p>
            <a:endParaRPr lang="en-US" dirty="0" smtClean="0"/>
          </a:p>
          <a:p>
            <a:r>
              <a:rPr lang="en-US" dirty="0" smtClean="0"/>
              <a:t>When a macro with arguments is invoked, the macro processor substitutes the arguments into the macro body and then processes the results again for additional macro calls. This makes it possible, but confusing, to piece together a macro call from the macro body and from the macro arguments.</a:t>
            </a:r>
          </a:p>
          <a:p>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3999" y="255181"/>
            <a:ext cx="9071640" cy="6503099"/>
          </a:xfrm>
        </p:spPr>
        <p:txBody>
          <a:bodyPr/>
          <a:lstStyle/>
          <a:p>
            <a:r>
              <a:rPr lang="en-US" sz="3000" dirty="0" smtClean="0"/>
              <a:t>Most experienced C programmers enclose macro arguments in parentheses when they are used in the macro body. This technique prevents undesired grouping of compound expressions used as arguments and helps avoid operator precedence rules overriding the intended meaning of a macro.</a:t>
            </a:r>
          </a:p>
          <a:p>
            <a:r>
              <a:rPr lang="en-US" sz="3000" dirty="0" smtClean="0"/>
              <a:t>While a macro may contain references to other macros, references to itself are not expanded. Self-referencing macros are a special feature of ANSI Standard C in that the self-reference is not interpreted as a macro call. This special rule also applies to indirectly self-referencing macros (or macros that reference themselves through another macro).</a:t>
            </a:r>
            <a:endParaRPr lang="en-US" sz="30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name="page5">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p>
            <a:pPr lvl="0"/>
            <a:r>
              <a:rPr lang="en-US"/>
              <a:t>Data Types</a:t>
            </a:r>
          </a:p>
        </p:txBody>
      </p:sp>
      <p:sp>
        <p:nvSpPr>
          <p:cNvPr id="3" name="Text Placeholder 2"/>
          <p:cNvSpPr txBox="1">
            <a:spLocks noGrp="1"/>
          </p:cNvSpPr>
          <p:nvPr>
            <p:ph type="body" idx="4294967295"/>
          </p:nvPr>
        </p:nvSpPr>
        <p:spPr>
          <a:xfrm>
            <a:off x="503999" y="1769040"/>
            <a:ext cx="9071640" cy="5169960"/>
          </a:xfrm>
        </p:spPr>
        <p:txBody>
          <a:bodyPr/>
          <a:lstStyle/>
          <a:p>
            <a:pPr lvl="0"/>
            <a:r>
              <a:rPr lang="en-US" sz="2200"/>
              <a:t>C has a concept of 'data types' which are used to define a variable before its use. The definition of a variable will assign storage for the variable and define the type of data that will be held in the location.</a:t>
            </a:r>
          </a:p>
          <a:p>
            <a:pPr lvl="0"/>
            <a:r>
              <a:rPr lang="en-US" sz="2200"/>
              <a:t>The value of a variable can be changed any time.</a:t>
            </a:r>
          </a:p>
          <a:p>
            <a:pPr lvl="0"/>
            <a:r>
              <a:rPr lang="en-US" sz="2200"/>
              <a:t>C has the following basic built-in datatypes.</a:t>
            </a:r>
          </a:p>
          <a:p>
            <a:pPr lvl="0"/>
            <a:r>
              <a:rPr lang="en-US" sz="2200"/>
              <a:t>int -used to define integer numbers.</a:t>
            </a:r>
          </a:p>
          <a:p>
            <a:pPr lvl="0"/>
            <a:r>
              <a:rPr lang="en-US" sz="2200"/>
              <a:t>float - used to define floating point numbers.</a:t>
            </a:r>
          </a:p>
          <a:p>
            <a:pPr lvl="0"/>
            <a:r>
              <a:rPr lang="en-US" sz="2200"/>
              <a:t>double - used to define BIG floating point numbers. It reserves twice the storage for the number. On PCs this is likely to be 8 bytes.</a:t>
            </a:r>
          </a:p>
          <a:p>
            <a:pPr lvl="0"/>
            <a:r>
              <a:rPr lang="en-US" sz="2200"/>
              <a:t>char -  defines characters.</a:t>
            </a:r>
          </a:p>
          <a:p>
            <a:pPr lvl="0"/>
            <a:endParaRPr lang="en-US" sz="2200"/>
          </a:p>
          <a:p>
            <a:pPr lvl="0"/>
            <a:r>
              <a:rPr lang="en-US" sz="2200"/>
              <a:t>Please note that there is not a boolean data type.</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name="page6">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p>
            <a:pPr lvl="0"/>
            <a:r>
              <a:rPr lang="en-US"/>
              <a:t>Modifiers</a:t>
            </a:r>
          </a:p>
        </p:txBody>
      </p:sp>
      <p:sp>
        <p:nvSpPr>
          <p:cNvPr id="3" name="Text Placeholder 2"/>
          <p:cNvSpPr txBox="1">
            <a:spLocks noGrp="1"/>
          </p:cNvSpPr>
          <p:nvPr>
            <p:ph type="body" idx="4294967295"/>
          </p:nvPr>
        </p:nvSpPr>
        <p:spPr/>
        <p:txBody>
          <a:bodyPr/>
          <a:lstStyle/>
          <a:p>
            <a:pPr lvl="0"/>
            <a:endParaRPr lang="en-US"/>
          </a:p>
          <a:p>
            <a:pPr lvl="0"/>
            <a:r>
              <a:rPr lang="en-US"/>
              <a:t>The data types explained on the previous slide have the following modifiers.</a:t>
            </a:r>
          </a:p>
          <a:p>
            <a:pPr lvl="0"/>
            <a:endParaRPr lang="en-US"/>
          </a:p>
          <a:p>
            <a:pPr lvl="0"/>
            <a:r>
              <a:rPr lang="en-US"/>
              <a:t>short</a:t>
            </a:r>
          </a:p>
          <a:p>
            <a:pPr lvl="0"/>
            <a:r>
              <a:rPr lang="en-US"/>
              <a:t>long</a:t>
            </a:r>
          </a:p>
          <a:p>
            <a:pPr lvl="0"/>
            <a:r>
              <a:rPr lang="en-US"/>
              <a:t>signed</a:t>
            </a:r>
          </a:p>
          <a:p>
            <a:pPr lvl="0"/>
            <a:r>
              <a:rPr lang="en-US"/>
              <a:t>unsigned</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name="page7">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503999" y="625680"/>
            <a:ext cx="9071640" cy="1262160"/>
          </a:xfrm>
        </p:spPr>
        <p:txBody>
          <a:bodyPr/>
          <a:lstStyle/>
          <a:p>
            <a:pPr lvl="0"/>
            <a:r>
              <a:rPr lang="en-US"/>
              <a:t>C language supports following type of operators.</a:t>
            </a:r>
          </a:p>
        </p:txBody>
      </p:sp>
      <p:sp>
        <p:nvSpPr>
          <p:cNvPr id="3" name="Text Placeholder 2"/>
          <p:cNvSpPr txBox="1">
            <a:spLocks noGrp="1"/>
          </p:cNvSpPr>
          <p:nvPr>
            <p:ph type="body" idx="4294967295"/>
          </p:nvPr>
        </p:nvSpPr>
        <p:spPr/>
        <p:txBody>
          <a:bodyPr/>
          <a:lstStyle/>
          <a:p>
            <a:pPr lvl="0"/>
            <a:endParaRPr lang="en-US"/>
          </a:p>
          <a:p>
            <a:pPr lvl="0">
              <a:buSzPct val="45000"/>
              <a:buFont typeface="StarSymbol"/>
              <a:buChar char="●"/>
            </a:pPr>
            <a:r>
              <a:rPr lang="en-US"/>
              <a:t>Arithmetic Operators</a:t>
            </a:r>
          </a:p>
          <a:p>
            <a:pPr lvl="0">
              <a:buSzPct val="45000"/>
              <a:buFont typeface="StarSymbol"/>
              <a:buChar char="●"/>
            </a:pPr>
            <a:r>
              <a:rPr lang="en-US"/>
              <a:t>Logical (or Relational) Operators</a:t>
            </a:r>
          </a:p>
          <a:p>
            <a:pPr lvl="0">
              <a:buSzPct val="45000"/>
              <a:buFont typeface="StarSymbol"/>
              <a:buChar char="●"/>
            </a:pPr>
            <a:r>
              <a:rPr lang="en-US"/>
              <a:t>Bitwise Operators</a:t>
            </a:r>
          </a:p>
          <a:p>
            <a:pPr lvl="0">
              <a:buSzPct val="45000"/>
              <a:buFont typeface="StarSymbol"/>
              <a:buChar char="●"/>
            </a:pPr>
            <a:r>
              <a:rPr lang="en-US"/>
              <a:t>Assignment Operators</a:t>
            </a:r>
          </a:p>
          <a:p>
            <a:pPr lvl="0">
              <a:buSzPct val="45000"/>
              <a:buFont typeface="StarSymbol"/>
              <a:buChar char="●"/>
            </a:pPr>
            <a:r>
              <a:rPr lang="en-US"/>
              <a:t>Misc Operators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name="page8">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p>
            <a:pPr lvl="0"/>
            <a:r>
              <a:rPr lang="en-US"/>
              <a:t>Bitwise Operators:</a:t>
            </a:r>
          </a:p>
        </p:txBody>
      </p:sp>
      <p:sp>
        <p:nvSpPr>
          <p:cNvPr id="3" name="Text Placeholder 2"/>
          <p:cNvSpPr txBox="1">
            <a:spLocks noGrp="1"/>
          </p:cNvSpPr>
          <p:nvPr>
            <p:ph type="body" idx="4294967295"/>
          </p:nvPr>
        </p:nvSpPr>
        <p:spPr>
          <a:xfrm>
            <a:off x="503999" y="1769040"/>
            <a:ext cx="9071640" cy="5781600"/>
          </a:xfrm>
        </p:spPr>
        <p:txBody>
          <a:bodyPr/>
          <a:lstStyle/>
          <a:p>
            <a:pPr lvl="0"/>
            <a:r>
              <a:rPr lang="en-US" sz="2800"/>
              <a:t>Bitwise operator works on bits and perform bit by bit operation.</a:t>
            </a:r>
          </a:p>
          <a:p>
            <a:pPr lvl="0"/>
            <a:r>
              <a:rPr lang="en-US" sz="2800"/>
              <a:t>Assume if A = 60; and B = 13; Now in binary format they will be as follows:</a:t>
            </a:r>
          </a:p>
          <a:p>
            <a:pPr lvl="0"/>
            <a:r>
              <a:rPr lang="en-US" sz="2800"/>
              <a:t>A = 0011 1100</a:t>
            </a:r>
          </a:p>
          <a:p>
            <a:pPr lvl="0"/>
            <a:r>
              <a:rPr lang="en-US" sz="2800"/>
              <a:t>B = 0000 1101</a:t>
            </a:r>
          </a:p>
          <a:p>
            <a:pPr lvl="0"/>
            <a:r>
              <a:rPr lang="en-US" sz="2800"/>
              <a:t>-----------------</a:t>
            </a:r>
          </a:p>
          <a:p>
            <a:pPr lvl="0"/>
            <a:r>
              <a:rPr lang="en-US" sz="2800"/>
              <a:t>A&amp;B = 0000 1100</a:t>
            </a:r>
          </a:p>
          <a:p>
            <a:pPr lvl="0"/>
            <a:r>
              <a:rPr lang="en-US" sz="2800"/>
              <a:t>A|B = 0011 1101</a:t>
            </a:r>
          </a:p>
          <a:p>
            <a:pPr lvl="0"/>
            <a:r>
              <a:rPr lang="en-US" sz="2800"/>
              <a:t>A^B = 0011 0001</a:t>
            </a:r>
          </a:p>
          <a:p>
            <a:pPr lvl="0"/>
            <a:r>
              <a:rPr lang="en-US" sz="2800"/>
              <a:t>~A  = 1100 0011</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name="page9">
    <p:spTree>
      <p:nvGrpSpPr>
        <p:cNvPr id="1" name=""/>
        <p:cNvGrpSpPr/>
        <p:nvPr/>
      </p:nvGrpSpPr>
      <p:grpSpPr>
        <a:xfrm>
          <a:off x="0" y="0"/>
          <a:ext cx="0" cy="0"/>
          <a:chOff x="0" y="0"/>
          <a:chExt cx="0" cy="0"/>
        </a:xfrm>
      </p:grpSpPr>
      <p:graphicFrame>
        <p:nvGraphicFramePr>
          <p:cNvPr id="2" name="Table Placeholder 1"/>
          <p:cNvGraphicFramePr>
            <a:graphicFrameLocks noGrp="1"/>
          </p:cNvGraphicFramePr>
          <p:nvPr>
            <p:ph type="tbl" idx="4294967295"/>
          </p:nvPr>
        </p:nvGraphicFramePr>
        <p:xfrm>
          <a:off x="641880" y="770400"/>
          <a:ext cx="9011519" cy="6126480"/>
        </p:xfrm>
        <a:graphic>
          <a:graphicData uri="http://schemas.openxmlformats.org/drawingml/2006/table">
            <a:tbl>
              <a:tblPr firstRow="1" bandRow="1"/>
              <a:tblGrid>
                <a:gridCol w="1686599"/>
                <a:gridCol w="3662280"/>
                <a:gridCol w="3662640"/>
              </a:tblGrid>
              <a:tr h="343440">
                <a:tc>
                  <a:txBody>
                    <a:bodyPr/>
                    <a:lstStyle/>
                    <a:p>
                      <a:pPr marL="0" marR="0" lvl="0" indent="0" algn="ctr" rtl="0" hangingPunct="0">
                        <a:lnSpc>
                          <a:spcPct val="100000"/>
                        </a:lnSpc>
                        <a:spcBef>
                          <a:spcPts val="0"/>
                        </a:spcBef>
                        <a:spcAft>
                          <a:spcPts val="0"/>
                        </a:spcAft>
                        <a:buNone/>
                        <a:tabLst/>
                        <a:defRPr b="1"/>
                      </a:pPr>
                      <a:r>
                        <a:rPr lang="en-US" sz="1800" b="1" i="0" u="none" strike="noStrike" kern="1200">
                          <a:ln>
                            <a:noFill/>
                          </a:ln>
                          <a:latin typeface="Arial" pitchFamily="18"/>
                          <a:ea typeface="Microsoft YaHei" pitchFamily="2"/>
                          <a:cs typeface="Mangal" pitchFamily="2"/>
                        </a:rPr>
                        <a:t>Operator</a:t>
                      </a:r>
                    </a:p>
                  </a:txBody>
                  <a:tcPr/>
                </a:tc>
                <a:tc>
                  <a:txBody>
                    <a:bodyPr/>
                    <a:lstStyle/>
                    <a:p>
                      <a:pPr marL="0" marR="0" lvl="0" indent="0" algn="ctr" rtl="0" hangingPunct="0">
                        <a:lnSpc>
                          <a:spcPct val="100000"/>
                        </a:lnSpc>
                        <a:spcBef>
                          <a:spcPts val="0"/>
                        </a:spcBef>
                        <a:spcAft>
                          <a:spcPts val="0"/>
                        </a:spcAft>
                        <a:buNone/>
                        <a:tabLst/>
                        <a:defRPr b="1"/>
                      </a:pPr>
                      <a:r>
                        <a:rPr lang="en-US" sz="1800" b="1" i="0" u="none" strike="noStrike" kern="1200">
                          <a:ln>
                            <a:noFill/>
                          </a:ln>
                          <a:latin typeface="Arial" pitchFamily="18"/>
                          <a:ea typeface="Microsoft YaHei" pitchFamily="2"/>
                          <a:cs typeface="Mangal" pitchFamily="2"/>
                        </a:rPr>
                        <a:t>Description</a:t>
                      </a:r>
                    </a:p>
                  </a:txBody>
                  <a:tcPr/>
                </a:tc>
                <a:tc>
                  <a:txBody>
                    <a:bodyPr/>
                    <a:lstStyle/>
                    <a:p>
                      <a:pPr marL="0" marR="0" lvl="0" indent="0" algn="ctr" rtl="0" hangingPunct="0">
                        <a:lnSpc>
                          <a:spcPct val="100000"/>
                        </a:lnSpc>
                        <a:spcBef>
                          <a:spcPts val="0"/>
                        </a:spcBef>
                        <a:spcAft>
                          <a:spcPts val="0"/>
                        </a:spcAft>
                        <a:buNone/>
                        <a:tabLst/>
                        <a:defRPr b="1"/>
                      </a:pPr>
                      <a:r>
                        <a:rPr lang="en-US" sz="1800" b="1" i="0" u="none" strike="noStrike" kern="1200">
                          <a:ln>
                            <a:noFill/>
                          </a:ln>
                          <a:latin typeface="Arial" pitchFamily="18"/>
                          <a:ea typeface="Microsoft YaHei" pitchFamily="2"/>
                          <a:cs typeface="Mangal" pitchFamily="2"/>
                        </a:rPr>
                        <a:t>Example</a:t>
                      </a:r>
                    </a:p>
                  </a:txBody>
                  <a:tcPr/>
                </a:tc>
              </a:tr>
              <a:tr h="343440">
                <a:tc>
                  <a:txBody>
                    <a:bodyPr/>
                    <a:lstStyle/>
                    <a:p>
                      <a:pPr marL="0" marR="0" lvl="0" indent="0" rtl="0" hangingPunct="0">
                        <a:lnSpc>
                          <a:spcPct val="100000"/>
                        </a:lnSpc>
                        <a:spcBef>
                          <a:spcPts val="0"/>
                        </a:spcBef>
                        <a:spcAft>
                          <a:spcPts val="0"/>
                        </a:spcAft>
                        <a:buNone/>
                        <a:tabLst/>
                      </a:pPr>
                      <a:r>
                        <a:rPr lang="en-US" sz="1800" b="0" i="0" u="none" strike="noStrike" kern="1200">
                          <a:ln>
                            <a:noFill/>
                          </a:ln>
                          <a:latin typeface="Arial" pitchFamily="18"/>
                          <a:ea typeface="Microsoft YaHei" pitchFamily="2"/>
                          <a:cs typeface="Mangal" pitchFamily="2"/>
                        </a:rPr>
                        <a:t>&amp;</a:t>
                      </a:r>
                    </a:p>
                  </a:txBody>
                  <a:tcPr/>
                </a:tc>
                <a:tc>
                  <a:txBody>
                    <a:bodyPr/>
                    <a:lstStyle/>
                    <a:p>
                      <a:pPr marL="0" marR="0" lvl="0" indent="0" rtl="0" hangingPunct="0">
                        <a:lnSpc>
                          <a:spcPct val="100000"/>
                        </a:lnSpc>
                        <a:spcBef>
                          <a:spcPts val="0"/>
                        </a:spcBef>
                        <a:spcAft>
                          <a:spcPts val="0"/>
                        </a:spcAft>
                        <a:buNone/>
                        <a:tabLst/>
                      </a:pPr>
                      <a:r>
                        <a:rPr lang="en-US" sz="1800" b="0" i="0" u="none" strike="noStrike" kern="1200">
                          <a:ln>
                            <a:noFill/>
                          </a:ln>
                          <a:latin typeface="Arial" pitchFamily="18"/>
                          <a:ea typeface="Microsoft YaHei" pitchFamily="2"/>
                          <a:cs typeface="Mangal" pitchFamily="2"/>
                        </a:rPr>
                        <a:t>Binary AND Operator copies a bit to the result if it exists in both operands.</a:t>
                      </a:r>
                    </a:p>
                  </a:txBody>
                  <a:tcPr/>
                </a:tc>
                <a:tc>
                  <a:txBody>
                    <a:bodyPr/>
                    <a:lstStyle/>
                    <a:p>
                      <a:pPr marL="0" marR="0" lvl="0" indent="0" rtl="0" hangingPunct="0">
                        <a:lnSpc>
                          <a:spcPct val="100000"/>
                        </a:lnSpc>
                        <a:spcBef>
                          <a:spcPts val="0"/>
                        </a:spcBef>
                        <a:spcAft>
                          <a:spcPts val="0"/>
                        </a:spcAft>
                        <a:buNone/>
                        <a:tabLst/>
                      </a:pPr>
                      <a:r>
                        <a:rPr lang="en-US" sz="1800" b="0" i="0" u="none" strike="noStrike" kern="1200">
                          <a:ln>
                            <a:noFill/>
                          </a:ln>
                          <a:latin typeface="Arial" pitchFamily="18"/>
                          <a:ea typeface="Microsoft YaHei" pitchFamily="2"/>
                          <a:cs typeface="Mangal" pitchFamily="2"/>
                        </a:rPr>
                        <a:t>(A &amp; B) will give 12 which is 0000 1100</a:t>
                      </a:r>
                    </a:p>
                  </a:txBody>
                  <a:tcPr/>
                </a:tc>
              </a:tr>
              <a:tr h="343440">
                <a:tc>
                  <a:txBody>
                    <a:bodyPr/>
                    <a:lstStyle/>
                    <a:p>
                      <a:pPr marL="0" marR="0" lvl="0" indent="0" rtl="0" hangingPunct="0">
                        <a:lnSpc>
                          <a:spcPct val="100000"/>
                        </a:lnSpc>
                        <a:spcBef>
                          <a:spcPts val="0"/>
                        </a:spcBef>
                        <a:spcAft>
                          <a:spcPts val="0"/>
                        </a:spcAft>
                        <a:buNone/>
                        <a:tabLst/>
                      </a:pPr>
                      <a:r>
                        <a:rPr lang="en-US" sz="1800" b="0" i="0" u="none" strike="noStrike" kern="1200">
                          <a:ln>
                            <a:noFill/>
                          </a:ln>
                          <a:latin typeface="Arial" pitchFamily="18"/>
                          <a:ea typeface="Microsoft YaHei" pitchFamily="2"/>
                          <a:cs typeface="Mangal" pitchFamily="2"/>
                        </a:rPr>
                        <a:t>|</a:t>
                      </a:r>
                    </a:p>
                  </a:txBody>
                  <a:tcPr/>
                </a:tc>
                <a:tc>
                  <a:txBody>
                    <a:bodyPr/>
                    <a:lstStyle/>
                    <a:p>
                      <a:pPr marL="0" marR="0" lvl="0" indent="0" rtl="0" hangingPunct="0">
                        <a:lnSpc>
                          <a:spcPct val="100000"/>
                        </a:lnSpc>
                        <a:spcBef>
                          <a:spcPts val="0"/>
                        </a:spcBef>
                        <a:spcAft>
                          <a:spcPts val="0"/>
                        </a:spcAft>
                        <a:buNone/>
                        <a:tabLst/>
                      </a:pPr>
                      <a:r>
                        <a:rPr lang="en-US" sz="1800" b="0" i="0" u="none" strike="noStrike" kern="1200">
                          <a:ln>
                            <a:noFill/>
                          </a:ln>
                          <a:latin typeface="Arial" pitchFamily="18"/>
                          <a:ea typeface="Microsoft YaHei" pitchFamily="2"/>
                          <a:cs typeface="Mangal" pitchFamily="2"/>
                        </a:rPr>
                        <a:t>Binary OR Operator copies a bit if it exists in eather operand.</a:t>
                      </a:r>
                    </a:p>
                  </a:txBody>
                  <a:tcPr/>
                </a:tc>
                <a:tc>
                  <a:txBody>
                    <a:bodyPr/>
                    <a:lstStyle/>
                    <a:p>
                      <a:pPr marL="0" marR="0" lvl="0" indent="0" rtl="0" hangingPunct="0">
                        <a:lnSpc>
                          <a:spcPct val="100000"/>
                        </a:lnSpc>
                        <a:spcBef>
                          <a:spcPts val="0"/>
                        </a:spcBef>
                        <a:spcAft>
                          <a:spcPts val="0"/>
                        </a:spcAft>
                        <a:buNone/>
                        <a:tabLst/>
                      </a:pPr>
                      <a:r>
                        <a:rPr lang="en-US" sz="1800" b="0" i="0" u="none" strike="noStrike" kern="1200">
                          <a:ln>
                            <a:noFill/>
                          </a:ln>
                          <a:latin typeface="Arial" pitchFamily="18"/>
                          <a:ea typeface="Microsoft YaHei" pitchFamily="2"/>
                          <a:cs typeface="Mangal" pitchFamily="2"/>
                        </a:rPr>
                        <a:t>(A | B) will give 61 which is 0011 1101</a:t>
                      </a:r>
                    </a:p>
                  </a:txBody>
                  <a:tcPr/>
                </a:tc>
              </a:tr>
              <a:tr h="343440">
                <a:tc>
                  <a:txBody>
                    <a:bodyPr/>
                    <a:lstStyle/>
                    <a:p>
                      <a:pPr marL="0" marR="0" lvl="0" indent="0" rtl="0" hangingPunct="0">
                        <a:lnSpc>
                          <a:spcPct val="100000"/>
                        </a:lnSpc>
                        <a:spcBef>
                          <a:spcPts val="0"/>
                        </a:spcBef>
                        <a:spcAft>
                          <a:spcPts val="0"/>
                        </a:spcAft>
                        <a:buNone/>
                        <a:tabLst/>
                      </a:pPr>
                      <a:r>
                        <a:rPr lang="en-US" sz="1800" b="0" i="0" u="none" strike="noStrike" kern="1200">
                          <a:ln>
                            <a:noFill/>
                          </a:ln>
                          <a:latin typeface="Arial" pitchFamily="18"/>
                          <a:ea typeface="Microsoft YaHei" pitchFamily="2"/>
                          <a:cs typeface="Mangal" pitchFamily="2"/>
                        </a:rPr>
                        <a:t>^</a:t>
                      </a:r>
                    </a:p>
                  </a:txBody>
                  <a:tcPr/>
                </a:tc>
                <a:tc>
                  <a:txBody>
                    <a:bodyPr/>
                    <a:lstStyle/>
                    <a:p>
                      <a:pPr marL="0" marR="0" lvl="0" indent="0" rtl="0" hangingPunct="0">
                        <a:lnSpc>
                          <a:spcPct val="100000"/>
                        </a:lnSpc>
                        <a:spcBef>
                          <a:spcPts val="0"/>
                        </a:spcBef>
                        <a:spcAft>
                          <a:spcPts val="0"/>
                        </a:spcAft>
                        <a:buNone/>
                        <a:tabLst/>
                      </a:pPr>
                      <a:r>
                        <a:rPr lang="en-US" sz="1800" b="0" i="0" u="none" strike="noStrike" kern="1200">
                          <a:ln>
                            <a:noFill/>
                          </a:ln>
                          <a:latin typeface="Arial" pitchFamily="18"/>
                          <a:ea typeface="Microsoft YaHei" pitchFamily="2"/>
                          <a:cs typeface="Mangal" pitchFamily="2"/>
                        </a:rPr>
                        <a:t>Binary XOR Operator copies the bit if it is set in one operand but not both.</a:t>
                      </a:r>
                    </a:p>
                  </a:txBody>
                  <a:tcPr/>
                </a:tc>
                <a:tc>
                  <a:txBody>
                    <a:bodyPr/>
                    <a:lstStyle/>
                    <a:p>
                      <a:pPr marL="0" marR="0" lvl="0" indent="0" rtl="0" hangingPunct="0">
                        <a:lnSpc>
                          <a:spcPct val="100000"/>
                        </a:lnSpc>
                        <a:spcBef>
                          <a:spcPts val="0"/>
                        </a:spcBef>
                        <a:spcAft>
                          <a:spcPts val="0"/>
                        </a:spcAft>
                        <a:buNone/>
                        <a:tabLst/>
                      </a:pPr>
                      <a:r>
                        <a:rPr lang="en-US" sz="1800" b="0" i="0" u="none" strike="noStrike" kern="1200">
                          <a:ln>
                            <a:noFill/>
                          </a:ln>
                          <a:latin typeface="Arial" pitchFamily="18"/>
                          <a:ea typeface="Microsoft YaHei" pitchFamily="2"/>
                          <a:cs typeface="Mangal" pitchFamily="2"/>
                        </a:rPr>
                        <a:t>(A ^ B) will give 49 which is 0011 0001</a:t>
                      </a:r>
                    </a:p>
                  </a:txBody>
                  <a:tcPr/>
                </a:tc>
              </a:tr>
              <a:tr h="343440">
                <a:tc>
                  <a:txBody>
                    <a:bodyPr/>
                    <a:lstStyle/>
                    <a:p>
                      <a:pPr marL="0" marR="0" lvl="0" indent="0" rtl="0" hangingPunct="0">
                        <a:lnSpc>
                          <a:spcPct val="100000"/>
                        </a:lnSpc>
                        <a:spcBef>
                          <a:spcPts val="0"/>
                        </a:spcBef>
                        <a:spcAft>
                          <a:spcPts val="0"/>
                        </a:spcAft>
                        <a:buNone/>
                        <a:tabLst/>
                      </a:pPr>
                      <a:r>
                        <a:rPr lang="en-US" sz="1800" b="0" i="0" u="none" strike="noStrike" kern="1200">
                          <a:ln>
                            <a:noFill/>
                          </a:ln>
                          <a:latin typeface="Arial" pitchFamily="18"/>
                          <a:ea typeface="Microsoft YaHei" pitchFamily="2"/>
                          <a:cs typeface="Mangal" pitchFamily="2"/>
                        </a:rPr>
                        <a:t>~</a:t>
                      </a:r>
                    </a:p>
                  </a:txBody>
                  <a:tcPr/>
                </a:tc>
                <a:tc>
                  <a:txBody>
                    <a:bodyPr/>
                    <a:lstStyle/>
                    <a:p>
                      <a:pPr marL="0" marR="0" lvl="0" indent="0" rtl="0" hangingPunct="0">
                        <a:lnSpc>
                          <a:spcPct val="100000"/>
                        </a:lnSpc>
                        <a:spcBef>
                          <a:spcPts val="0"/>
                        </a:spcBef>
                        <a:spcAft>
                          <a:spcPts val="0"/>
                        </a:spcAft>
                        <a:buNone/>
                        <a:tabLst/>
                      </a:pPr>
                      <a:r>
                        <a:rPr lang="en-US" sz="1800" b="0" i="0" u="none" strike="noStrike" kern="1200">
                          <a:ln>
                            <a:noFill/>
                          </a:ln>
                          <a:latin typeface="Arial" pitchFamily="18"/>
                          <a:ea typeface="Microsoft YaHei" pitchFamily="2"/>
                          <a:cs typeface="Mangal" pitchFamily="2"/>
                        </a:rPr>
                        <a:t>Binary Ones Complement Operator is unary and has the efect of 'flipping' bits.</a:t>
                      </a:r>
                    </a:p>
                  </a:txBody>
                  <a:tcPr/>
                </a:tc>
                <a:tc>
                  <a:txBody>
                    <a:bodyPr/>
                    <a:lstStyle/>
                    <a:p>
                      <a:pPr marL="0" marR="0" lvl="0" indent="0" rtl="0" hangingPunct="0">
                        <a:lnSpc>
                          <a:spcPct val="100000"/>
                        </a:lnSpc>
                        <a:spcBef>
                          <a:spcPts val="0"/>
                        </a:spcBef>
                        <a:spcAft>
                          <a:spcPts val="0"/>
                        </a:spcAft>
                        <a:buNone/>
                        <a:tabLst/>
                      </a:pPr>
                      <a:r>
                        <a:rPr lang="en-US" sz="1800" b="0" i="0" u="none" strike="noStrike" kern="1200">
                          <a:ln>
                            <a:noFill/>
                          </a:ln>
                          <a:latin typeface="Arial" pitchFamily="18"/>
                          <a:ea typeface="Microsoft YaHei" pitchFamily="2"/>
                          <a:cs typeface="Mangal" pitchFamily="2"/>
                        </a:rPr>
                        <a:t>(~A ) will give -60 which is 1100 0011</a:t>
                      </a:r>
                    </a:p>
                  </a:txBody>
                  <a:tcPr/>
                </a:tc>
              </a:tr>
              <a:tr h="343440">
                <a:tc>
                  <a:txBody>
                    <a:bodyPr/>
                    <a:lstStyle/>
                    <a:p>
                      <a:pPr marL="0" marR="0" lvl="0" indent="0" rtl="0" hangingPunct="0">
                        <a:lnSpc>
                          <a:spcPct val="100000"/>
                        </a:lnSpc>
                        <a:spcBef>
                          <a:spcPts val="0"/>
                        </a:spcBef>
                        <a:spcAft>
                          <a:spcPts val="0"/>
                        </a:spcAft>
                        <a:buNone/>
                        <a:tabLst/>
                      </a:pPr>
                      <a:r>
                        <a:rPr lang="en-US" sz="1800" b="0" i="0" u="none" strike="noStrike" kern="1200">
                          <a:ln>
                            <a:noFill/>
                          </a:ln>
                          <a:latin typeface="Arial" pitchFamily="18"/>
                          <a:ea typeface="Microsoft YaHei" pitchFamily="2"/>
                          <a:cs typeface="Mangal" pitchFamily="2"/>
                        </a:rPr>
                        <a:t>&lt;&lt;</a:t>
                      </a:r>
                    </a:p>
                  </a:txBody>
                  <a:tcPr/>
                </a:tc>
                <a:tc>
                  <a:txBody>
                    <a:bodyPr/>
                    <a:lstStyle/>
                    <a:p>
                      <a:pPr marL="0" marR="0" lvl="0" indent="0" rtl="0" hangingPunct="0">
                        <a:lnSpc>
                          <a:spcPct val="100000"/>
                        </a:lnSpc>
                        <a:spcBef>
                          <a:spcPts val="0"/>
                        </a:spcBef>
                        <a:spcAft>
                          <a:spcPts val="0"/>
                        </a:spcAft>
                        <a:buNone/>
                        <a:tabLst/>
                      </a:pPr>
                      <a:r>
                        <a:rPr lang="en-US" sz="1800" b="0" i="0" u="none" strike="noStrike" kern="1200">
                          <a:ln>
                            <a:noFill/>
                          </a:ln>
                          <a:latin typeface="Arial" pitchFamily="18"/>
                          <a:ea typeface="Microsoft YaHei" pitchFamily="2"/>
                          <a:cs typeface="Mangal" pitchFamily="2"/>
                        </a:rPr>
                        <a:t>Binary Left Shift Operator. The left operands value is moved left by the number of bits specified by the right operand.</a:t>
                      </a:r>
                    </a:p>
                  </a:txBody>
                  <a:tcPr/>
                </a:tc>
                <a:tc>
                  <a:txBody>
                    <a:bodyPr/>
                    <a:lstStyle/>
                    <a:p>
                      <a:pPr marL="0" marR="0" lvl="0" indent="0" rtl="0" hangingPunct="0">
                        <a:lnSpc>
                          <a:spcPct val="100000"/>
                        </a:lnSpc>
                        <a:spcBef>
                          <a:spcPts val="0"/>
                        </a:spcBef>
                        <a:spcAft>
                          <a:spcPts val="0"/>
                        </a:spcAft>
                        <a:buNone/>
                        <a:tabLst/>
                      </a:pPr>
                      <a:r>
                        <a:rPr lang="en-US" sz="1800" b="0" i="0" u="none" strike="noStrike" kern="1200">
                          <a:ln>
                            <a:noFill/>
                          </a:ln>
                          <a:latin typeface="Arial" pitchFamily="18"/>
                          <a:ea typeface="Microsoft YaHei" pitchFamily="2"/>
                          <a:cs typeface="Mangal" pitchFamily="2"/>
                        </a:rPr>
                        <a:t>A &lt;&lt; 2 will give 240 which is 1111 0000</a:t>
                      </a:r>
                    </a:p>
                  </a:txBody>
                  <a:tcPr/>
                </a:tc>
              </a:tr>
              <a:tr h="343440">
                <a:tc>
                  <a:txBody>
                    <a:bodyPr/>
                    <a:lstStyle/>
                    <a:p>
                      <a:pPr marL="0" marR="0" lvl="0" indent="0" rtl="0" hangingPunct="0">
                        <a:lnSpc>
                          <a:spcPct val="100000"/>
                        </a:lnSpc>
                        <a:spcBef>
                          <a:spcPts val="0"/>
                        </a:spcBef>
                        <a:spcAft>
                          <a:spcPts val="0"/>
                        </a:spcAft>
                        <a:buNone/>
                        <a:tabLst/>
                      </a:pPr>
                      <a:r>
                        <a:rPr lang="en-US" sz="1800" b="0" i="0" u="none" strike="noStrike" kern="1200">
                          <a:ln>
                            <a:noFill/>
                          </a:ln>
                          <a:latin typeface="Arial" pitchFamily="18"/>
                          <a:ea typeface="Microsoft YaHei" pitchFamily="2"/>
                          <a:cs typeface="Mangal" pitchFamily="2"/>
                        </a:rPr>
                        <a:t>&gt;&gt;</a:t>
                      </a:r>
                    </a:p>
                  </a:txBody>
                  <a:tcPr/>
                </a:tc>
                <a:tc>
                  <a:txBody>
                    <a:bodyPr/>
                    <a:lstStyle/>
                    <a:p>
                      <a:pPr marL="0" marR="0" lvl="0" indent="0" rtl="0" hangingPunct="0">
                        <a:lnSpc>
                          <a:spcPct val="100000"/>
                        </a:lnSpc>
                        <a:spcBef>
                          <a:spcPts val="0"/>
                        </a:spcBef>
                        <a:spcAft>
                          <a:spcPts val="0"/>
                        </a:spcAft>
                        <a:buNone/>
                        <a:tabLst/>
                      </a:pPr>
                      <a:r>
                        <a:rPr lang="en-US" sz="1800" b="0" i="0" u="none" strike="noStrike" kern="1200">
                          <a:ln>
                            <a:noFill/>
                          </a:ln>
                          <a:latin typeface="Arial" pitchFamily="18"/>
                          <a:ea typeface="Microsoft YaHei" pitchFamily="2"/>
                          <a:cs typeface="Mangal" pitchFamily="2"/>
                        </a:rPr>
                        <a:t>Binary Right Shift Operator. The left operands value is moved right by the number of bits specified by the right operand.</a:t>
                      </a:r>
                    </a:p>
                  </a:txBody>
                  <a:tcPr/>
                </a:tc>
                <a:tc>
                  <a:txBody>
                    <a:bodyPr/>
                    <a:lstStyle/>
                    <a:p>
                      <a:pPr marL="0" marR="0" lvl="0" indent="0" rtl="0" hangingPunct="0">
                        <a:lnSpc>
                          <a:spcPct val="100000"/>
                        </a:lnSpc>
                        <a:spcBef>
                          <a:spcPts val="0"/>
                        </a:spcBef>
                        <a:spcAft>
                          <a:spcPts val="0"/>
                        </a:spcAft>
                        <a:buNone/>
                        <a:tabLst/>
                      </a:pPr>
                      <a:r>
                        <a:rPr lang="en-US" sz="1800" b="0" i="0" u="none" strike="noStrike" kern="1200">
                          <a:ln>
                            <a:noFill/>
                          </a:ln>
                          <a:latin typeface="Arial" pitchFamily="18"/>
                          <a:ea typeface="Microsoft YaHei" pitchFamily="2"/>
                          <a:cs typeface="Mangal" pitchFamily="2"/>
                        </a:rPr>
                        <a:t>A &gt;&gt; 2 will give 15 which is 0000 1111</a:t>
                      </a:r>
                    </a:p>
                  </a:txBody>
                  <a:tcPr/>
                </a:tc>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theme/theme1.xml><?xml version="1.0" encoding="utf-8"?>
<a:theme xmlns:a="http://schemas.openxmlformats.org/drawingml/2006/main" name="Default">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314</TotalTime>
  <Words>3083</Words>
  <Application>Microsoft Office PowerPoint</Application>
  <PresentationFormat>Custom</PresentationFormat>
  <Paragraphs>329</Paragraphs>
  <Slides>44</Slides>
  <Notes>14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44</vt:i4>
      </vt:variant>
    </vt:vector>
  </HeadingPairs>
  <TitlesOfParts>
    <vt:vector size="53" baseType="lpstr">
      <vt:lpstr>Microsoft YaHei</vt:lpstr>
      <vt:lpstr>Arial</vt:lpstr>
      <vt:lpstr>Calibri</vt:lpstr>
      <vt:lpstr>Lucida Sans Unicode</vt:lpstr>
      <vt:lpstr>Mangal</vt:lpstr>
      <vt:lpstr>StarSymbol</vt:lpstr>
      <vt:lpstr>Tahoma</vt:lpstr>
      <vt:lpstr>Times New Roman</vt:lpstr>
      <vt:lpstr>Default</vt:lpstr>
      <vt:lpstr>ANSI C</vt:lpstr>
      <vt:lpstr>Why to use C ?</vt:lpstr>
      <vt:lpstr>A C program basically has the following form:</vt:lpstr>
      <vt:lpstr>Hello World</vt:lpstr>
      <vt:lpstr>Data Types</vt:lpstr>
      <vt:lpstr>Modifiers</vt:lpstr>
      <vt:lpstr>C language supports following type of operators.</vt:lpstr>
      <vt:lpstr>Bitwise Operators:</vt:lpstr>
      <vt:lpstr>PowerPoint Presentation</vt:lpstr>
      <vt:lpstr>Assignment Operators</vt:lpstr>
      <vt:lpstr>Misc Operators</vt:lpstr>
      <vt:lpstr>Flow control</vt:lpstr>
      <vt:lpstr>Branching</vt:lpstr>
      <vt:lpstr>Loop</vt:lpstr>
      <vt:lpstr>Pointers</vt:lpstr>
      <vt:lpstr>Pointers and Arrays</vt:lpstr>
      <vt:lpstr>PowerPoint Presentation</vt:lpstr>
      <vt:lpstr>PowerPoint Presentation</vt:lpstr>
      <vt:lpstr>Pointer Arithmetic </vt:lpstr>
      <vt:lpstr>Using Pointer Arithmetic With Arrays</vt:lpstr>
      <vt:lpstr>PowerPoint Presentation</vt:lpstr>
      <vt:lpstr>PowerPoint Presentation</vt:lpstr>
      <vt:lpstr>Pointers and files</vt:lpstr>
      <vt:lpstr>PowerPoint Presentation</vt:lpstr>
      <vt:lpstr>PowerPoint Presentation</vt:lpstr>
      <vt:lpstr>PowerPoint Presentation</vt:lpstr>
      <vt:lpstr>PowerPoint Presentation</vt:lpstr>
      <vt:lpstr>PowerPoint Presentation</vt:lpstr>
      <vt:lpstr>Binary I/O</vt:lpstr>
      <vt:lpstr>C Preprocessor (CPP)</vt:lpstr>
      <vt:lpstr>The unconditional directives are:</vt:lpstr>
      <vt:lpstr>PowerPoint Presentation</vt:lpstr>
      <vt:lpstr>The conditional directives are:</vt:lpstr>
      <vt:lpstr>PowerPoint Presentation</vt:lpstr>
      <vt:lpstr>Other directives include:</vt:lpstr>
      <vt:lpstr>PowerPoint Presentation</vt:lpstr>
      <vt:lpstr>PowerPoint Presentation</vt:lpstr>
      <vt:lpstr>PowerPoint Presentation</vt:lpstr>
      <vt:lpstr>PowerPoint Presentation</vt:lpstr>
      <vt:lpstr>Parameterized Macros</vt:lpstr>
      <vt:lpstr>PowerPoint Presentation</vt:lpstr>
      <vt:lpstr>Macro Caveats</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ANSI C</dc:title>
  <dc:creator>Becka Sue Morgan</dc:creator>
  <cp:lastModifiedBy>Becka Sue Morgan</cp:lastModifiedBy>
  <cp:revision>17</cp:revision>
  <dcterms:created xsi:type="dcterms:W3CDTF">2015-02-21T06:35:33Z</dcterms:created>
  <dcterms:modified xsi:type="dcterms:W3CDTF">2015-02-27T20:53:46Z</dcterms:modified>
</cp:coreProperties>
</file>