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5" r:id="rId1"/>
  </p:sldMasterIdLst>
  <p:sldIdLst>
    <p:sldId id="256" r:id="rId2"/>
    <p:sldId id="257" r:id="rId3"/>
    <p:sldId id="258" r:id="rId4"/>
    <p:sldId id="259" r:id="rId5"/>
    <p:sldId id="261" r:id="rId6"/>
    <p:sldId id="260" r:id="rId7"/>
    <p:sldId id="262" r:id="rId8"/>
    <p:sldId id="263" r:id="rId9"/>
  </p:sldIdLst>
  <p:sldSz cx="9144000" cy="6858000" type="screen4x3"/>
  <p:notesSz cx="6858000" cy="9144000"/>
  <p:defaultTextStyle>
    <a:defPPr>
      <a:defRPr lang="da-DK"/>
    </a:defPPr>
    <a:lvl1pPr algn="l" rtl="0" eaLnBrk="0" fontAlgn="base" hangingPunct="0">
      <a:spcBef>
        <a:spcPct val="0"/>
      </a:spcBef>
      <a:spcAft>
        <a:spcPct val="0"/>
      </a:spcAft>
      <a:defRPr sz="2400" b="1" kern="1200">
        <a:solidFill>
          <a:schemeClr val="tx1"/>
        </a:solidFill>
        <a:latin typeface="Times"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b="1" kern="1200">
        <a:solidFill>
          <a:schemeClr val="tx1"/>
        </a:solidFill>
        <a:latin typeface="Times"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b="1" kern="1200">
        <a:solidFill>
          <a:schemeClr val="tx1"/>
        </a:solidFill>
        <a:latin typeface="Times"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b="1" kern="1200">
        <a:solidFill>
          <a:schemeClr val="tx1"/>
        </a:solidFill>
        <a:latin typeface="Times"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b="1" kern="1200">
        <a:solidFill>
          <a:schemeClr val="tx1"/>
        </a:solidFill>
        <a:latin typeface="Times" panose="02020603050405020304" pitchFamily="18" charset="0"/>
        <a:ea typeface="MS PGothic" panose="020B0600070205080204" pitchFamily="34" charset="-128"/>
        <a:cs typeface="+mn-cs"/>
      </a:defRPr>
    </a:lvl5pPr>
    <a:lvl6pPr marL="2286000" algn="l" defTabSz="914400" rtl="0" eaLnBrk="1" latinLnBrk="0" hangingPunct="1">
      <a:defRPr sz="2400" b="1" kern="1200">
        <a:solidFill>
          <a:schemeClr val="tx1"/>
        </a:solidFill>
        <a:latin typeface="Times" panose="02020603050405020304" pitchFamily="18" charset="0"/>
        <a:ea typeface="MS PGothic" panose="020B0600070205080204" pitchFamily="34" charset="-128"/>
        <a:cs typeface="+mn-cs"/>
      </a:defRPr>
    </a:lvl6pPr>
    <a:lvl7pPr marL="2743200" algn="l" defTabSz="914400" rtl="0" eaLnBrk="1" latinLnBrk="0" hangingPunct="1">
      <a:defRPr sz="2400" b="1" kern="1200">
        <a:solidFill>
          <a:schemeClr val="tx1"/>
        </a:solidFill>
        <a:latin typeface="Times" panose="02020603050405020304" pitchFamily="18" charset="0"/>
        <a:ea typeface="MS PGothic" panose="020B0600070205080204" pitchFamily="34" charset="-128"/>
        <a:cs typeface="+mn-cs"/>
      </a:defRPr>
    </a:lvl7pPr>
    <a:lvl8pPr marL="3200400" algn="l" defTabSz="914400" rtl="0" eaLnBrk="1" latinLnBrk="0" hangingPunct="1">
      <a:defRPr sz="2400" b="1" kern="1200">
        <a:solidFill>
          <a:schemeClr val="tx1"/>
        </a:solidFill>
        <a:latin typeface="Times" panose="02020603050405020304" pitchFamily="18" charset="0"/>
        <a:ea typeface="MS PGothic" panose="020B0600070205080204" pitchFamily="34" charset="-128"/>
        <a:cs typeface="+mn-cs"/>
      </a:defRPr>
    </a:lvl8pPr>
    <a:lvl9pPr marL="3657600" algn="l" defTabSz="914400" rtl="0" eaLnBrk="1" latinLnBrk="0" hangingPunct="1">
      <a:defRPr sz="2400" b="1" kern="1200">
        <a:solidFill>
          <a:schemeClr val="tx1"/>
        </a:solidFill>
        <a:latin typeface="Times"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6" d="100"/>
          <a:sy n="56" d="100"/>
        </p:scale>
        <p:origin x="84" y="4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3"/>
          <p:cNvSpPr>
            <a:spLocks/>
          </p:cNvSpPr>
          <p:nvPr/>
        </p:nvSpPr>
        <p:spPr bwMode="auto">
          <a:xfrm>
            <a:off x="-31750" y="4321175"/>
            <a:ext cx="1395413" cy="781050"/>
          </a:xfrm>
          <a:custGeom>
            <a:avLst/>
            <a:gdLst>
              <a:gd name="T0" fmla="*/ 5799 w 8042"/>
              <a:gd name="T1" fmla="*/ 10000 h 10000"/>
              <a:gd name="T2" fmla="*/ 5961 w 8042"/>
              <a:gd name="T3" fmla="*/ 9880 h 10000"/>
              <a:gd name="T4" fmla="*/ 5988 w 8042"/>
              <a:gd name="T5" fmla="*/ 9820 h 10000"/>
              <a:gd name="T6" fmla="*/ 8042 w 8042"/>
              <a:gd name="T7" fmla="*/ 5260 h 10000"/>
              <a:gd name="T8" fmla="*/ 8042 w 8042"/>
              <a:gd name="T9" fmla="*/ 4721 h 10000"/>
              <a:gd name="T10" fmla="*/ 5988 w 8042"/>
              <a:gd name="T11" fmla="*/ 221 h 10000"/>
              <a:gd name="T12" fmla="*/ 5961 w 8042"/>
              <a:gd name="T13" fmla="*/ 160 h 10000"/>
              <a:gd name="T14" fmla="*/ 5799 w 8042"/>
              <a:gd name="T15" fmla="*/ 41 h 10000"/>
              <a:gd name="T16" fmla="*/ 18 w 8042"/>
              <a:gd name="T17" fmla="*/ 0 h 10000"/>
              <a:gd name="T18" fmla="*/ 0 w 8042"/>
              <a:gd name="T19" fmla="*/ 9991 h 10000"/>
              <a:gd name="T20" fmla="*/ 5799 w 8042"/>
              <a:gd name="T21" fmla="*/ 10000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A52AEEFF-37AF-4D27-8207-BAB180EFADC5}" type="datetimeFigureOut">
              <a:rPr lang="en-US"/>
              <a:pPr>
                <a:defRPr/>
              </a:pPr>
              <a:t>2/21/2016</a:t>
            </a:fld>
            <a:endParaRPr lang="en-US" dirty="0"/>
          </a:p>
        </p:txBody>
      </p:sp>
      <p:sp>
        <p:nvSpPr>
          <p:cNvPr id="6" name="Footer Placeholder 4"/>
          <p:cNvSpPr>
            <a:spLocks noGrp="1"/>
          </p:cNvSpPr>
          <p:nvPr>
            <p:ph type="ftr" sz="quarter" idx="11"/>
          </p:nvPr>
        </p:nvSpPr>
        <p:spPr/>
        <p:txBody>
          <a:bodyPr/>
          <a:lstStyle>
            <a:lvl1pPr>
              <a:defRPr dirty="0"/>
            </a:lvl1pPr>
          </a:lstStyle>
          <a:p>
            <a:pPr>
              <a:defRPr/>
            </a:pPr>
            <a:endParaRPr lang="en-US"/>
          </a:p>
        </p:txBody>
      </p:sp>
      <p:sp>
        <p:nvSpPr>
          <p:cNvPr id="7" name="Slide Number Placeholder 5"/>
          <p:cNvSpPr>
            <a:spLocks noGrp="1"/>
          </p:cNvSpPr>
          <p:nvPr>
            <p:ph type="sldNum" sz="quarter" idx="12"/>
          </p:nvPr>
        </p:nvSpPr>
        <p:spPr>
          <a:xfrm>
            <a:off x="423863" y="4529138"/>
            <a:ext cx="584200" cy="365125"/>
          </a:xfrm>
        </p:spPr>
        <p:txBody>
          <a:bodyPr/>
          <a:lstStyle>
            <a:lvl1pPr>
              <a:defRPr/>
            </a:lvl1pPr>
          </a:lstStyle>
          <a:p>
            <a:pPr>
              <a:defRPr/>
            </a:pPr>
            <a:fld id="{03E023D9-8DB4-44D2-B8F2-E74DC02F9E53}" type="slidenum">
              <a:rPr lang="en-US"/>
              <a:pPr>
                <a:defRPr/>
              </a:pPr>
              <a:t>‹#›</a:t>
            </a:fld>
            <a:endParaRPr lang="en-US" dirty="0"/>
          </a:p>
        </p:txBody>
      </p:sp>
    </p:spTree>
    <p:extLst>
      <p:ext uri="{BB962C8B-B14F-4D97-AF65-F5344CB8AC3E}">
        <p14:creationId xmlns:p14="http://schemas.microsoft.com/office/powerpoint/2010/main" val="974347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pPr>
              <a:defRPr/>
            </a:pPr>
            <a:fld id="{3893C9EE-8548-4947-AD0E-314D149DDC43}" type="datetimeFigureOut">
              <a:rPr lang="en-US"/>
              <a:pPr>
                <a:defRPr/>
              </a:pPr>
              <a:t>2/21/2016</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GB" altLang="en-US"/>
              <a:t>Objects First with Java - A Practical Introduction using BlueJ, © David J. Barnes, Michael Kölling</a:t>
            </a:r>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CB979901-08DD-4FB3-94E6-0CB9485016B8}" type="slidenum">
              <a:rPr lang="en-US"/>
              <a:pPr>
                <a:defRPr/>
              </a:pPr>
              <a:t>‹#›</a:t>
            </a:fld>
            <a:endParaRPr lang="en-US" dirty="0"/>
          </a:p>
        </p:txBody>
      </p:sp>
    </p:spTree>
    <p:extLst>
      <p:ext uri="{BB962C8B-B14F-4D97-AF65-F5344CB8AC3E}">
        <p14:creationId xmlns:p14="http://schemas.microsoft.com/office/powerpoint/2010/main" val="249746026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3167063"/>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34"/>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US" altLang="en-US" sz="8000">
                <a:solidFill>
                  <a:schemeClr val="accent1"/>
                </a:solidFill>
                <a:latin typeface="Arial" panose="020B0604020202020204" pitchFamily="34" charset="0"/>
              </a:rPr>
              <a:t>“</a:t>
            </a:r>
          </a:p>
        </p:txBody>
      </p:sp>
      <p:sp>
        <p:nvSpPr>
          <p:cNvPr id="7" name="TextBox 62"/>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US" altLang="en-US" sz="8000">
                <a:solidFill>
                  <a:schemeClr val="accent1"/>
                </a:solidFill>
                <a:latin typeface="Arial" panose="020B0604020202020204" pitchFamily="34" charset="0"/>
              </a:rPr>
              <a:t>”</a:t>
            </a: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8" name="Date Placeholder 3"/>
          <p:cNvSpPr>
            <a:spLocks noGrp="1"/>
          </p:cNvSpPr>
          <p:nvPr>
            <p:ph type="dt" sz="half" idx="14"/>
          </p:nvPr>
        </p:nvSpPr>
        <p:spPr/>
        <p:txBody>
          <a:bodyPr/>
          <a:lstStyle>
            <a:lvl1pPr>
              <a:defRPr/>
            </a:lvl1pPr>
          </a:lstStyle>
          <a:p>
            <a:pPr>
              <a:defRPr/>
            </a:pPr>
            <a:fld id="{70B41BC6-164B-492E-9031-467F4E681D52}" type="datetimeFigureOut">
              <a:rPr lang="en-US"/>
              <a:pPr>
                <a:defRPr/>
              </a:pPr>
              <a:t>2/21/2016</a:t>
            </a:fld>
            <a:endParaRPr lang="en-US" dirty="0"/>
          </a:p>
        </p:txBody>
      </p:sp>
      <p:sp>
        <p:nvSpPr>
          <p:cNvPr id="9" name="Footer Placeholder 4"/>
          <p:cNvSpPr>
            <a:spLocks noGrp="1"/>
          </p:cNvSpPr>
          <p:nvPr>
            <p:ph type="ftr" sz="quarter" idx="15"/>
          </p:nvPr>
        </p:nvSpPr>
        <p:spPr/>
        <p:txBody>
          <a:bodyPr/>
          <a:lstStyle>
            <a:lvl1pPr>
              <a:defRPr/>
            </a:lvl1pPr>
          </a:lstStyle>
          <a:p>
            <a:pPr>
              <a:defRPr/>
            </a:pPr>
            <a:r>
              <a:rPr lang="en-GB" altLang="en-US"/>
              <a:t>Objects First with Java - A Practical Introduction using BlueJ, © David J. Barnes, Michael Kölling</a:t>
            </a:r>
          </a:p>
        </p:txBody>
      </p:sp>
      <p:sp>
        <p:nvSpPr>
          <p:cNvPr id="10" name="Slide Number Placeholder 5"/>
          <p:cNvSpPr>
            <a:spLocks noGrp="1"/>
          </p:cNvSpPr>
          <p:nvPr>
            <p:ph type="sldNum" sz="quarter" idx="16"/>
          </p:nvPr>
        </p:nvSpPr>
        <p:spPr>
          <a:xfrm>
            <a:off x="511175" y="3244850"/>
            <a:ext cx="585788" cy="365125"/>
          </a:xfrm>
        </p:spPr>
        <p:txBody>
          <a:bodyPr/>
          <a:lstStyle>
            <a:lvl1pPr>
              <a:defRPr/>
            </a:lvl1pPr>
          </a:lstStyle>
          <a:p>
            <a:pPr>
              <a:defRPr/>
            </a:pPr>
            <a:fld id="{2C18724E-8FC0-41C0-B5B7-5D1E6866944C}" type="slidenum">
              <a:rPr lang="en-US"/>
              <a:pPr>
                <a:defRPr/>
              </a:pPr>
              <a:t>‹#›</a:t>
            </a:fld>
            <a:endParaRPr lang="en-US" dirty="0"/>
          </a:p>
        </p:txBody>
      </p:sp>
    </p:spTree>
    <p:extLst>
      <p:ext uri="{BB962C8B-B14F-4D97-AF65-F5344CB8AC3E}">
        <p14:creationId xmlns:p14="http://schemas.microsoft.com/office/powerpoint/2010/main" val="3847688587"/>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smtClean="0"/>
              <a:t>Edit Master text styles</a:t>
            </a:r>
          </a:p>
        </p:txBody>
      </p:sp>
      <p:sp>
        <p:nvSpPr>
          <p:cNvPr id="6" name="Date Placeholder 4"/>
          <p:cNvSpPr>
            <a:spLocks noGrp="1"/>
          </p:cNvSpPr>
          <p:nvPr>
            <p:ph type="dt" sz="half" idx="10"/>
          </p:nvPr>
        </p:nvSpPr>
        <p:spPr/>
        <p:txBody>
          <a:bodyPr/>
          <a:lstStyle>
            <a:lvl1pPr>
              <a:defRPr/>
            </a:lvl1pPr>
          </a:lstStyle>
          <a:p>
            <a:pPr>
              <a:defRPr/>
            </a:pPr>
            <a:fld id="{1C0633FD-21BF-4CA2-9E51-B929ADEA1218}" type="datetimeFigureOut">
              <a:rPr lang="en-US"/>
              <a:pPr>
                <a:defRPr/>
              </a:pPr>
              <a:t>2/21/2016</a:t>
            </a:fld>
            <a:endParaRPr lang="en-US" dirty="0"/>
          </a:p>
        </p:txBody>
      </p:sp>
      <p:sp>
        <p:nvSpPr>
          <p:cNvPr id="7" name="Footer Placeholder 5"/>
          <p:cNvSpPr>
            <a:spLocks noGrp="1"/>
          </p:cNvSpPr>
          <p:nvPr>
            <p:ph type="ftr" sz="quarter" idx="11"/>
          </p:nvPr>
        </p:nvSpPr>
        <p:spPr/>
        <p:txBody>
          <a:bodyPr/>
          <a:lstStyle>
            <a:lvl1pPr>
              <a:defRPr/>
            </a:lvl1pPr>
          </a:lstStyle>
          <a:p>
            <a:pPr>
              <a:defRPr/>
            </a:pPr>
            <a:r>
              <a:rPr lang="en-GB" altLang="en-US"/>
              <a:t>Objects First with Java - A Practical Introduction using BlueJ, © David J. Barnes, Michael Kölling</a:t>
            </a:r>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63689494-1DB2-43F8-B8B0-8A562C5EE693}" type="slidenum">
              <a:rPr lang="en-US"/>
              <a:pPr>
                <a:defRPr/>
              </a:pPr>
              <a:t>‹#›</a:t>
            </a:fld>
            <a:endParaRPr lang="en-US" dirty="0"/>
          </a:p>
        </p:txBody>
      </p:sp>
    </p:spTree>
    <p:extLst>
      <p:ext uri="{BB962C8B-B14F-4D97-AF65-F5344CB8AC3E}">
        <p14:creationId xmlns:p14="http://schemas.microsoft.com/office/powerpoint/2010/main" val="2379865465"/>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34"/>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US" altLang="en-US" sz="8000">
                <a:solidFill>
                  <a:schemeClr val="accent1"/>
                </a:solidFill>
                <a:latin typeface="Arial" panose="020B0604020202020204" pitchFamily="34" charset="0"/>
              </a:rPr>
              <a:t>“</a:t>
            </a:r>
          </a:p>
        </p:txBody>
      </p:sp>
      <p:sp>
        <p:nvSpPr>
          <p:cNvPr id="7" name="TextBox 62"/>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US" altLang="en-US" sz="8000">
                <a:solidFill>
                  <a:schemeClr val="accent1"/>
                </a:solidFill>
                <a:latin typeface="Arial" panose="020B0604020202020204" pitchFamily="34" charset="0"/>
              </a:rPr>
              <a:t>”</a:t>
            </a: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n-US" smtClean="0"/>
              <a:t>Edit Master text styles</a:t>
            </a:r>
          </a:p>
        </p:txBody>
      </p:sp>
      <p:sp>
        <p:nvSpPr>
          <p:cNvPr id="8" name="Date Placeholder 4"/>
          <p:cNvSpPr>
            <a:spLocks noGrp="1"/>
          </p:cNvSpPr>
          <p:nvPr>
            <p:ph type="dt" sz="half" idx="14"/>
          </p:nvPr>
        </p:nvSpPr>
        <p:spPr/>
        <p:txBody>
          <a:bodyPr/>
          <a:lstStyle>
            <a:lvl1pPr>
              <a:defRPr/>
            </a:lvl1pPr>
          </a:lstStyle>
          <a:p>
            <a:pPr>
              <a:defRPr/>
            </a:pPr>
            <a:fld id="{9C65A143-E593-46CD-A8AD-874EBCF6B0C2}" type="datetimeFigureOut">
              <a:rPr lang="en-US"/>
              <a:pPr>
                <a:defRPr/>
              </a:pPr>
              <a:t>2/21/2016</a:t>
            </a:fld>
            <a:endParaRPr lang="en-US" dirty="0"/>
          </a:p>
        </p:txBody>
      </p:sp>
      <p:sp>
        <p:nvSpPr>
          <p:cNvPr id="9" name="Footer Placeholder 5"/>
          <p:cNvSpPr>
            <a:spLocks noGrp="1"/>
          </p:cNvSpPr>
          <p:nvPr>
            <p:ph type="ftr" sz="quarter" idx="15"/>
          </p:nvPr>
        </p:nvSpPr>
        <p:spPr/>
        <p:txBody>
          <a:bodyPr/>
          <a:lstStyle>
            <a:lvl1pPr>
              <a:defRPr/>
            </a:lvl1pPr>
          </a:lstStyle>
          <a:p>
            <a:pPr>
              <a:defRPr/>
            </a:pPr>
            <a:r>
              <a:rPr lang="en-GB" altLang="en-US"/>
              <a:t>Objects First with Java - A Practical Introduction using BlueJ, © David J. Barnes, Michael Kölling</a:t>
            </a:r>
          </a:p>
        </p:txBody>
      </p:sp>
      <p:sp>
        <p:nvSpPr>
          <p:cNvPr id="10" name="Slide Number Placeholder 6"/>
          <p:cNvSpPr>
            <a:spLocks noGrp="1"/>
          </p:cNvSpPr>
          <p:nvPr>
            <p:ph type="sldNum" sz="quarter" idx="16"/>
          </p:nvPr>
        </p:nvSpPr>
        <p:spPr>
          <a:xfrm>
            <a:off x="511175" y="4983163"/>
            <a:ext cx="585788" cy="365125"/>
          </a:xfrm>
        </p:spPr>
        <p:txBody>
          <a:bodyPr/>
          <a:lstStyle>
            <a:lvl1pPr>
              <a:defRPr/>
            </a:lvl1pPr>
          </a:lstStyle>
          <a:p>
            <a:pPr>
              <a:defRPr/>
            </a:pPr>
            <a:fld id="{C5232DDC-0C11-49B3-BA0B-A5F452F7608E}" type="slidenum">
              <a:rPr lang="en-US"/>
              <a:pPr>
                <a:defRPr/>
              </a:pPr>
              <a:t>‹#›</a:t>
            </a:fld>
            <a:endParaRPr lang="en-US" dirty="0"/>
          </a:p>
        </p:txBody>
      </p:sp>
    </p:spTree>
    <p:extLst>
      <p:ext uri="{BB962C8B-B14F-4D97-AF65-F5344CB8AC3E}">
        <p14:creationId xmlns:p14="http://schemas.microsoft.com/office/powerpoint/2010/main" val="6328837"/>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smtClean="0"/>
              <a:t>Edit Master text styles</a:t>
            </a:r>
          </a:p>
        </p:txBody>
      </p:sp>
      <p:sp>
        <p:nvSpPr>
          <p:cNvPr id="6" name="Date Placeholder 4"/>
          <p:cNvSpPr>
            <a:spLocks noGrp="1"/>
          </p:cNvSpPr>
          <p:nvPr>
            <p:ph type="dt" sz="half" idx="14"/>
          </p:nvPr>
        </p:nvSpPr>
        <p:spPr/>
        <p:txBody>
          <a:bodyPr/>
          <a:lstStyle>
            <a:lvl1pPr>
              <a:defRPr/>
            </a:lvl1pPr>
          </a:lstStyle>
          <a:p>
            <a:pPr>
              <a:defRPr/>
            </a:pPr>
            <a:fld id="{91D9562B-3292-4405-B4D2-C9BCF5F94834}" type="datetimeFigureOut">
              <a:rPr lang="en-US"/>
              <a:pPr>
                <a:defRPr/>
              </a:pPr>
              <a:t>2/21/2016</a:t>
            </a:fld>
            <a:endParaRPr lang="en-US" dirty="0"/>
          </a:p>
        </p:txBody>
      </p:sp>
      <p:sp>
        <p:nvSpPr>
          <p:cNvPr id="7" name="Footer Placeholder 5"/>
          <p:cNvSpPr>
            <a:spLocks noGrp="1"/>
          </p:cNvSpPr>
          <p:nvPr>
            <p:ph type="ftr" sz="quarter" idx="15"/>
          </p:nvPr>
        </p:nvSpPr>
        <p:spPr/>
        <p:txBody>
          <a:bodyPr/>
          <a:lstStyle>
            <a:lvl1pPr>
              <a:defRPr/>
            </a:lvl1pPr>
          </a:lstStyle>
          <a:p>
            <a:pPr>
              <a:defRPr/>
            </a:pPr>
            <a:r>
              <a:rPr lang="en-GB" altLang="en-US"/>
              <a:t>Objects First with Java - A Practical Introduction using BlueJ, © David J. Barnes, Michael Kölling</a:t>
            </a:r>
          </a:p>
        </p:txBody>
      </p:sp>
      <p:sp>
        <p:nvSpPr>
          <p:cNvPr id="8" name="Slide Number Placeholder 6"/>
          <p:cNvSpPr>
            <a:spLocks noGrp="1"/>
          </p:cNvSpPr>
          <p:nvPr>
            <p:ph type="sldNum" sz="quarter" idx="16"/>
          </p:nvPr>
        </p:nvSpPr>
        <p:spPr>
          <a:xfrm>
            <a:off x="511175" y="4983163"/>
            <a:ext cx="585788" cy="365125"/>
          </a:xfrm>
        </p:spPr>
        <p:txBody>
          <a:bodyPr/>
          <a:lstStyle>
            <a:lvl1pPr>
              <a:defRPr/>
            </a:lvl1pPr>
          </a:lstStyle>
          <a:p>
            <a:pPr>
              <a:defRPr/>
            </a:pPr>
            <a:fld id="{2838B230-1D3E-4F35-B7D8-128EC6ECD5D0}" type="slidenum">
              <a:rPr lang="en-US"/>
              <a:pPr>
                <a:defRPr/>
              </a:pPr>
              <a:t>‹#›</a:t>
            </a:fld>
            <a:endParaRPr lang="en-US" dirty="0"/>
          </a:p>
        </p:txBody>
      </p:sp>
    </p:spTree>
    <p:extLst>
      <p:ext uri="{BB962C8B-B14F-4D97-AF65-F5344CB8AC3E}">
        <p14:creationId xmlns:p14="http://schemas.microsoft.com/office/powerpoint/2010/main" val="703167499"/>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AE30D1B-BC13-4E58-B0EC-410B4C77E5FC}" type="datetimeFigureOut">
              <a:rPr lang="en-US"/>
              <a:pPr>
                <a:defRPr/>
              </a:pPr>
              <a:t>2/21/2016</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GB" altLang="en-US"/>
              <a:t>Objects First with Java - A Practical Introduction using BlueJ, © David J. Barnes, Michael Kölling</a:t>
            </a:r>
          </a:p>
        </p:txBody>
      </p:sp>
      <p:sp>
        <p:nvSpPr>
          <p:cNvPr id="7" name="Slide Number Placeholder 5"/>
          <p:cNvSpPr>
            <a:spLocks noGrp="1"/>
          </p:cNvSpPr>
          <p:nvPr>
            <p:ph type="sldNum" sz="quarter" idx="12"/>
          </p:nvPr>
        </p:nvSpPr>
        <p:spPr/>
        <p:txBody>
          <a:bodyPr/>
          <a:lstStyle>
            <a:lvl1pPr>
              <a:defRPr/>
            </a:lvl1pPr>
          </a:lstStyle>
          <a:p>
            <a:pPr>
              <a:defRPr/>
            </a:pPr>
            <a:fld id="{CB376CA2-21F5-4AA4-B198-B7DA544318A3}" type="slidenum">
              <a:rPr lang="en-US"/>
              <a:pPr>
                <a:defRPr/>
              </a:pPr>
              <a:t>‹#›</a:t>
            </a:fld>
            <a:endParaRPr lang="en-US" dirty="0"/>
          </a:p>
        </p:txBody>
      </p:sp>
    </p:spTree>
    <p:extLst>
      <p:ext uri="{BB962C8B-B14F-4D97-AF65-F5344CB8AC3E}">
        <p14:creationId xmlns:p14="http://schemas.microsoft.com/office/powerpoint/2010/main" val="4044830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E69D163-1427-41DE-AC08-0A7B37158901}" type="datetimeFigureOut">
              <a:rPr lang="en-US"/>
              <a:pPr>
                <a:defRPr/>
              </a:pPr>
              <a:t>2/21/2016</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GB" altLang="en-US"/>
              <a:t>Objects First with Java - A Practical Introduction using BlueJ, © David J. Barnes, Michael Kölling</a:t>
            </a:r>
          </a:p>
        </p:txBody>
      </p:sp>
      <p:sp>
        <p:nvSpPr>
          <p:cNvPr id="7" name="Slide Number Placeholder 5"/>
          <p:cNvSpPr>
            <a:spLocks noGrp="1"/>
          </p:cNvSpPr>
          <p:nvPr>
            <p:ph type="sldNum" sz="quarter" idx="12"/>
          </p:nvPr>
        </p:nvSpPr>
        <p:spPr/>
        <p:txBody>
          <a:bodyPr/>
          <a:lstStyle>
            <a:lvl1pPr>
              <a:defRPr/>
            </a:lvl1pPr>
          </a:lstStyle>
          <a:p>
            <a:pPr>
              <a:defRPr/>
            </a:pPr>
            <a:fld id="{4E34AB30-F160-4C7F-92C8-444AB45F8168}" type="slidenum">
              <a:rPr lang="en-US"/>
              <a:pPr>
                <a:defRPr/>
              </a:pPr>
              <a:t>‹#›</a:t>
            </a:fld>
            <a:endParaRPr lang="en-US" dirty="0"/>
          </a:p>
        </p:txBody>
      </p:sp>
    </p:spTree>
    <p:extLst>
      <p:ext uri="{BB962C8B-B14F-4D97-AF65-F5344CB8AC3E}">
        <p14:creationId xmlns:p14="http://schemas.microsoft.com/office/powerpoint/2010/main" val="3029150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A5EDA9EB-9F8F-4652-8282-C76E9FD08150}" type="datetimeFigureOut">
              <a:rPr lang="en-US"/>
              <a:pPr>
                <a:defRPr/>
              </a:pPr>
              <a:t>2/21/2016</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GB" altLang="en-US"/>
              <a:t>Objects First with Java - A Practical Introduction using BlueJ, © David J. Barnes, Michael Kölling</a:t>
            </a:r>
          </a:p>
        </p:txBody>
      </p:sp>
      <p:sp>
        <p:nvSpPr>
          <p:cNvPr id="7" name="Slide Number Placeholder 5"/>
          <p:cNvSpPr>
            <a:spLocks noGrp="1"/>
          </p:cNvSpPr>
          <p:nvPr>
            <p:ph type="sldNum" sz="quarter" idx="12"/>
          </p:nvPr>
        </p:nvSpPr>
        <p:spPr/>
        <p:txBody>
          <a:bodyPr/>
          <a:lstStyle>
            <a:lvl1pPr>
              <a:defRPr/>
            </a:lvl1pPr>
          </a:lstStyle>
          <a:p>
            <a:pPr>
              <a:defRPr/>
            </a:pPr>
            <a:fld id="{7EB6157F-F453-45F3-A5B7-15A0104DE9D6}" type="slidenum">
              <a:rPr lang="en-US"/>
              <a:pPr>
                <a:defRPr/>
              </a:pPr>
              <a:t>‹#›</a:t>
            </a:fld>
            <a:endParaRPr lang="en-US" dirty="0"/>
          </a:p>
        </p:txBody>
      </p:sp>
    </p:spTree>
    <p:extLst>
      <p:ext uri="{BB962C8B-B14F-4D97-AF65-F5344CB8AC3E}">
        <p14:creationId xmlns:p14="http://schemas.microsoft.com/office/powerpoint/2010/main" val="2671814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pPr>
              <a:defRPr/>
            </a:pPr>
            <a:fld id="{A8D2342A-3265-4CC5-9381-BC3A87388692}" type="datetimeFigureOut">
              <a:rPr lang="en-US"/>
              <a:pPr>
                <a:defRPr/>
              </a:pPr>
              <a:t>2/21/2016</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GB" altLang="en-US"/>
              <a:t>Objects First with Java - A Practical Introduction using BlueJ, © David J. Barnes, Michael Kölling</a:t>
            </a:r>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8FF08934-1F81-447D-AB55-925F19EFCE2E}" type="slidenum">
              <a:rPr lang="en-US"/>
              <a:pPr>
                <a:defRPr/>
              </a:pPr>
              <a:t>‹#›</a:t>
            </a:fld>
            <a:endParaRPr lang="en-US" dirty="0"/>
          </a:p>
        </p:txBody>
      </p:sp>
    </p:spTree>
    <p:extLst>
      <p:ext uri="{BB962C8B-B14F-4D97-AF65-F5344CB8AC3E}">
        <p14:creationId xmlns:p14="http://schemas.microsoft.com/office/powerpoint/2010/main" val="1746815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4"/>
          <p:cNvSpPr>
            <a:spLocks noGrp="1"/>
          </p:cNvSpPr>
          <p:nvPr>
            <p:ph type="dt" sz="half" idx="10"/>
          </p:nvPr>
        </p:nvSpPr>
        <p:spPr/>
        <p:txBody>
          <a:bodyPr/>
          <a:lstStyle>
            <a:lvl1pPr>
              <a:defRPr/>
            </a:lvl1pPr>
          </a:lstStyle>
          <a:p>
            <a:pPr>
              <a:defRPr/>
            </a:pPr>
            <a:fld id="{969321D6-8A3D-42F0-AB9A-92293DB05113}" type="datetimeFigureOut">
              <a:rPr lang="en-US"/>
              <a:pPr>
                <a:defRPr/>
              </a:pPr>
              <a:t>2/21/2016</a:t>
            </a:fld>
            <a:endParaRPr lang="en-US" dirty="0"/>
          </a:p>
        </p:txBody>
      </p:sp>
      <p:sp>
        <p:nvSpPr>
          <p:cNvPr id="7" name="Footer Placeholder 5"/>
          <p:cNvSpPr>
            <a:spLocks noGrp="1"/>
          </p:cNvSpPr>
          <p:nvPr>
            <p:ph type="ftr" sz="quarter" idx="11"/>
          </p:nvPr>
        </p:nvSpPr>
        <p:spPr/>
        <p:txBody>
          <a:bodyPr/>
          <a:lstStyle>
            <a:lvl1pPr>
              <a:defRPr/>
            </a:lvl1pPr>
          </a:lstStyle>
          <a:p>
            <a:pPr>
              <a:defRPr/>
            </a:pPr>
            <a:r>
              <a:rPr lang="en-GB" altLang="en-US"/>
              <a:t>Objects First with Java - A Practical Introduction using BlueJ, © David J. Barnes, Michael Kölling</a:t>
            </a:r>
          </a:p>
        </p:txBody>
      </p:sp>
      <p:sp>
        <p:nvSpPr>
          <p:cNvPr id="9" name="Slide Number Placeholder 5"/>
          <p:cNvSpPr>
            <a:spLocks noGrp="1"/>
          </p:cNvSpPr>
          <p:nvPr>
            <p:ph type="sldNum" sz="quarter" idx="12"/>
          </p:nvPr>
        </p:nvSpPr>
        <p:spPr/>
        <p:txBody>
          <a:bodyPr/>
          <a:lstStyle>
            <a:lvl1pPr>
              <a:defRPr/>
            </a:lvl1pPr>
          </a:lstStyle>
          <a:p>
            <a:pPr>
              <a:defRPr/>
            </a:pPr>
            <a:fld id="{BECC165F-7EC9-4FFB-84B4-3D634C39711B}" type="slidenum">
              <a:rPr lang="en-US"/>
              <a:pPr>
                <a:defRPr/>
              </a:pPr>
              <a:t>‹#›</a:t>
            </a:fld>
            <a:endParaRPr lang="en-US" dirty="0"/>
          </a:p>
        </p:txBody>
      </p:sp>
    </p:spTree>
    <p:extLst>
      <p:ext uri="{BB962C8B-B14F-4D97-AF65-F5344CB8AC3E}">
        <p14:creationId xmlns:p14="http://schemas.microsoft.com/office/powerpoint/2010/main" val="2143020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79AB831F-F662-46C3-91F9-E4E9A685F580}" type="datetimeFigureOut">
              <a:rPr lang="en-US"/>
              <a:pPr>
                <a:defRPr/>
              </a:pPr>
              <a:t>2/21/2016</a:t>
            </a:fld>
            <a:endParaRPr lang="en-US" dirty="0"/>
          </a:p>
        </p:txBody>
      </p:sp>
      <p:sp>
        <p:nvSpPr>
          <p:cNvPr id="9" name="Footer Placeholder 7"/>
          <p:cNvSpPr>
            <a:spLocks noGrp="1"/>
          </p:cNvSpPr>
          <p:nvPr>
            <p:ph type="ftr" sz="quarter" idx="11"/>
          </p:nvPr>
        </p:nvSpPr>
        <p:spPr/>
        <p:txBody>
          <a:bodyPr/>
          <a:lstStyle>
            <a:lvl1pPr>
              <a:defRPr/>
            </a:lvl1pPr>
          </a:lstStyle>
          <a:p>
            <a:pPr>
              <a:defRPr/>
            </a:pPr>
            <a:r>
              <a:rPr lang="en-GB" altLang="en-US"/>
              <a:t>Objects First with Java - A Practical Introduction using BlueJ, © David J. Barnes, Michael Kölling</a:t>
            </a:r>
          </a:p>
        </p:txBody>
      </p:sp>
      <p:sp>
        <p:nvSpPr>
          <p:cNvPr id="11" name="Slide Number Placeholder 5"/>
          <p:cNvSpPr>
            <a:spLocks noGrp="1"/>
          </p:cNvSpPr>
          <p:nvPr>
            <p:ph type="sldNum" sz="quarter" idx="12"/>
          </p:nvPr>
        </p:nvSpPr>
        <p:spPr/>
        <p:txBody>
          <a:bodyPr/>
          <a:lstStyle>
            <a:lvl1pPr>
              <a:defRPr/>
            </a:lvl1pPr>
          </a:lstStyle>
          <a:p>
            <a:pPr>
              <a:defRPr/>
            </a:pPr>
            <a:fld id="{8F3E6D98-FB9A-44D0-BD07-3401DE068B94}" type="slidenum">
              <a:rPr lang="en-US"/>
              <a:pPr>
                <a:defRPr/>
              </a:pPr>
              <a:t>‹#›</a:t>
            </a:fld>
            <a:endParaRPr lang="en-US" dirty="0"/>
          </a:p>
        </p:txBody>
      </p:sp>
    </p:spTree>
    <p:extLst>
      <p:ext uri="{BB962C8B-B14F-4D97-AF65-F5344CB8AC3E}">
        <p14:creationId xmlns:p14="http://schemas.microsoft.com/office/powerpoint/2010/main" val="2026214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D6CAB993-8AFB-466A-9504-EBD6B74E261C}" type="datetimeFigureOut">
              <a:rPr lang="en-US"/>
              <a:pPr>
                <a:defRPr/>
              </a:pPr>
              <a:t>2/21/2016</a:t>
            </a:fld>
            <a:endParaRPr lang="en-US" dirty="0"/>
          </a:p>
        </p:txBody>
      </p:sp>
      <p:sp>
        <p:nvSpPr>
          <p:cNvPr id="5" name="Footer Placeholder 3"/>
          <p:cNvSpPr>
            <a:spLocks noGrp="1"/>
          </p:cNvSpPr>
          <p:nvPr>
            <p:ph type="ftr" sz="quarter" idx="11"/>
          </p:nvPr>
        </p:nvSpPr>
        <p:spPr/>
        <p:txBody>
          <a:bodyPr/>
          <a:lstStyle>
            <a:lvl1pPr>
              <a:defRPr/>
            </a:lvl1pPr>
          </a:lstStyle>
          <a:p>
            <a:pPr>
              <a:defRPr/>
            </a:pPr>
            <a:r>
              <a:rPr lang="en-GB" altLang="en-US"/>
              <a:t>Objects First with Java - A Practical Introduction using BlueJ, © David J. Barnes, Michael Kölling</a:t>
            </a:r>
          </a:p>
        </p:txBody>
      </p:sp>
      <p:sp>
        <p:nvSpPr>
          <p:cNvPr id="6" name="Slide Number Placeholder 4"/>
          <p:cNvSpPr>
            <a:spLocks noGrp="1"/>
          </p:cNvSpPr>
          <p:nvPr>
            <p:ph type="sldNum" sz="quarter" idx="12"/>
          </p:nvPr>
        </p:nvSpPr>
        <p:spPr/>
        <p:txBody>
          <a:bodyPr/>
          <a:lstStyle>
            <a:lvl1pPr>
              <a:defRPr/>
            </a:lvl1pPr>
          </a:lstStyle>
          <a:p>
            <a:pPr>
              <a:defRPr/>
            </a:pPr>
            <a:fld id="{C795BC21-532A-4F13-A143-1C0CC4F4BE15}" type="slidenum">
              <a:rPr lang="en-US"/>
              <a:pPr>
                <a:defRPr/>
              </a:pPr>
              <a:t>‹#›</a:t>
            </a:fld>
            <a:endParaRPr lang="en-US" dirty="0"/>
          </a:p>
        </p:txBody>
      </p:sp>
    </p:spTree>
    <p:extLst>
      <p:ext uri="{BB962C8B-B14F-4D97-AF65-F5344CB8AC3E}">
        <p14:creationId xmlns:p14="http://schemas.microsoft.com/office/powerpoint/2010/main" val="4235257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Date Placeholder 1"/>
          <p:cNvSpPr>
            <a:spLocks noGrp="1"/>
          </p:cNvSpPr>
          <p:nvPr>
            <p:ph type="dt" sz="half" idx="10"/>
          </p:nvPr>
        </p:nvSpPr>
        <p:spPr/>
        <p:txBody>
          <a:bodyPr/>
          <a:lstStyle>
            <a:lvl1pPr>
              <a:defRPr/>
            </a:lvl1pPr>
          </a:lstStyle>
          <a:p>
            <a:pPr>
              <a:defRPr/>
            </a:pPr>
            <a:fld id="{9078AE7C-E76F-4A9F-B790-43F5BD715003}" type="datetimeFigureOut">
              <a:rPr lang="en-US"/>
              <a:pPr>
                <a:defRPr/>
              </a:pPr>
              <a:t>2/21/2016</a:t>
            </a:fld>
            <a:endParaRPr lang="en-US" dirty="0"/>
          </a:p>
        </p:txBody>
      </p:sp>
      <p:sp>
        <p:nvSpPr>
          <p:cNvPr id="4" name="Footer Placeholder 2"/>
          <p:cNvSpPr>
            <a:spLocks noGrp="1"/>
          </p:cNvSpPr>
          <p:nvPr>
            <p:ph type="ftr" sz="quarter" idx="11"/>
          </p:nvPr>
        </p:nvSpPr>
        <p:spPr/>
        <p:txBody>
          <a:bodyPr/>
          <a:lstStyle>
            <a:lvl1pPr>
              <a:defRPr/>
            </a:lvl1pPr>
          </a:lstStyle>
          <a:p>
            <a:pPr>
              <a:defRPr/>
            </a:pPr>
            <a:r>
              <a:rPr lang="en-GB" altLang="en-US"/>
              <a:t>Objects First with Java - A Practical Introduction using BlueJ, © David J. Barnes, Michael Kölling</a:t>
            </a:r>
          </a:p>
        </p:txBody>
      </p:sp>
      <p:sp>
        <p:nvSpPr>
          <p:cNvPr id="5" name="Slide Number Placeholder 3"/>
          <p:cNvSpPr>
            <a:spLocks noGrp="1"/>
          </p:cNvSpPr>
          <p:nvPr>
            <p:ph type="sldNum" sz="quarter" idx="12"/>
          </p:nvPr>
        </p:nvSpPr>
        <p:spPr/>
        <p:txBody>
          <a:bodyPr/>
          <a:lstStyle>
            <a:lvl1pPr>
              <a:defRPr/>
            </a:lvl1pPr>
          </a:lstStyle>
          <a:p>
            <a:pPr>
              <a:defRPr/>
            </a:pPr>
            <a:fld id="{A97B1243-1044-4A8E-BBE8-997C5DA0F93E}" type="slidenum">
              <a:rPr lang="en-US"/>
              <a:pPr>
                <a:defRPr/>
              </a:pPr>
              <a:t>‹#›</a:t>
            </a:fld>
            <a:endParaRPr lang="en-US" dirty="0"/>
          </a:p>
        </p:txBody>
      </p:sp>
    </p:spTree>
    <p:extLst>
      <p:ext uri="{BB962C8B-B14F-4D97-AF65-F5344CB8AC3E}">
        <p14:creationId xmlns:p14="http://schemas.microsoft.com/office/powerpoint/2010/main" val="3706101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Date Placeholder 4"/>
          <p:cNvSpPr>
            <a:spLocks noGrp="1"/>
          </p:cNvSpPr>
          <p:nvPr>
            <p:ph type="dt" sz="half" idx="10"/>
          </p:nvPr>
        </p:nvSpPr>
        <p:spPr/>
        <p:txBody>
          <a:bodyPr/>
          <a:lstStyle>
            <a:lvl1pPr>
              <a:defRPr/>
            </a:lvl1pPr>
          </a:lstStyle>
          <a:p>
            <a:pPr>
              <a:defRPr/>
            </a:pPr>
            <a:fld id="{C3FDA9FB-4451-4C5A-9C7C-E31A11FD8F8C}" type="datetimeFigureOut">
              <a:rPr lang="en-US"/>
              <a:pPr>
                <a:defRPr/>
              </a:pPr>
              <a:t>2/21/2016</a:t>
            </a:fld>
            <a:endParaRPr lang="en-US" dirty="0"/>
          </a:p>
        </p:txBody>
      </p:sp>
      <p:sp>
        <p:nvSpPr>
          <p:cNvPr id="7" name="Footer Placeholder 5"/>
          <p:cNvSpPr>
            <a:spLocks noGrp="1"/>
          </p:cNvSpPr>
          <p:nvPr>
            <p:ph type="ftr" sz="quarter" idx="11"/>
          </p:nvPr>
        </p:nvSpPr>
        <p:spPr/>
        <p:txBody>
          <a:bodyPr/>
          <a:lstStyle>
            <a:lvl1pPr>
              <a:defRPr/>
            </a:lvl1pPr>
          </a:lstStyle>
          <a:p>
            <a:pPr>
              <a:defRPr/>
            </a:pPr>
            <a:r>
              <a:rPr lang="en-GB" altLang="en-US"/>
              <a:t>Objects First with Java - A Practical Introduction using BlueJ, © David J. Barnes, Michael Kölling</a:t>
            </a:r>
          </a:p>
        </p:txBody>
      </p:sp>
      <p:sp>
        <p:nvSpPr>
          <p:cNvPr id="8" name="Slide Number Placeholder 6"/>
          <p:cNvSpPr>
            <a:spLocks noGrp="1"/>
          </p:cNvSpPr>
          <p:nvPr>
            <p:ph type="sldNum" sz="quarter" idx="12"/>
          </p:nvPr>
        </p:nvSpPr>
        <p:spPr/>
        <p:txBody>
          <a:bodyPr/>
          <a:lstStyle>
            <a:lvl1pPr>
              <a:defRPr/>
            </a:lvl1pPr>
          </a:lstStyle>
          <a:p>
            <a:pPr>
              <a:defRPr/>
            </a:pPr>
            <a:fld id="{494C064E-FB44-45D2-9B4B-42A5A848BB0B}" type="slidenum">
              <a:rPr lang="en-US"/>
              <a:pPr>
                <a:defRPr/>
              </a:pPr>
              <a:t>‹#›</a:t>
            </a:fld>
            <a:endParaRPr lang="en-US" dirty="0"/>
          </a:p>
        </p:txBody>
      </p:sp>
    </p:spTree>
    <p:extLst>
      <p:ext uri="{BB962C8B-B14F-4D97-AF65-F5344CB8AC3E}">
        <p14:creationId xmlns:p14="http://schemas.microsoft.com/office/powerpoint/2010/main" val="1400328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Date Placeholder 4"/>
          <p:cNvSpPr>
            <a:spLocks noGrp="1"/>
          </p:cNvSpPr>
          <p:nvPr>
            <p:ph type="dt" sz="half" idx="10"/>
          </p:nvPr>
        </p:nvSpPr>
        <p:spPr/>
        <p:txBody>
          <a:bodyPr/>
          <a:lstStyle>
            <a:lvl1pPr>
              <a:defRPr/>
            </a:lvl1pPr>
          </a:lstStyle>
          <a:p>
            <a:pPr>
              <a:defRPr/>
            </a:pPr>
            <a:fld id="{B15E24E9-DB2E-4B46-BBF8-F78D8A10B169}" type="datetimeFigureOut">
              <a:rPr lang="en-US"/>
              <a:pPr>
                <a:defRPr/>
              </a:pPr>
              <a:t>2/21/2016</a:t>
            </a:fld>
            <a:endParaRPr lang="en-US" dirty="0"/>
          </a:p>
        </p:txBody>
      </p:sp>
      <p:sp>
        <p:nvSpPr>
          <p:cNvPr id="7" name="Footer Placeholder 5"/>
          <p:cNvSpPr>
            <a:spLocks noGrp="1"/>
          </p:cNvSpPr>
          <p:nvPr>
            <p:ph type="ftr" sz="quarter" idx="11"/>
          </p:nvPr>
        </p:nvSpPr>
        <p:spPr/>
        <p:txBody>
          <a:bodyPr/>
          <a:lstStyle>
            <a:lvl1pPr>
              <a:defRPr/>
            </a:lvl1pPr>
          </a:lstStyle>
          <a:p>
            <a:pPr>
              <a:defRPr/>
            </a:pPr>
            <a:r>
              <a:rPr lang="en-GB" altLang="en-US"/>
              <a:t>Objects First with Java - A Practical Introduction using BlueJ, © David J. Barnes, Michael Kölling</a:t>
            </a:r>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0BB85703-685F-4049-8349-60F92377BB7E}" type="slidenum">
              <a:rPr lang="en-US"/>
              <a:pPr>
                <a:defRPr/>
              </a:pPr>
              <a:t>‹#›</a:t>
            </a:fld>
            <a:endParaRPr lang="en-US" dirty="0"/>
          </a:p>
        </p:txBody>
      </p:sp>
    </p:spTree>
    <p:extLst>
      <p:ext uri="{BB962C8B-B14F-4D97-AF65-F5344CB8AC3E}">
        <p14:creationId xmlns:p14="http://schemas.microsoft.com/office/powerpoint/2010/main" val="2719060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C5DEE5"/>
            </a:gs>
          </a:gsLst>
          <a:lin ang="5400000"/>
        </a:gradFill>
        <a:effectLst/>
      </p:bgPr>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228600"/>
            <a:ext cx="1981200" cy="6638925"/>
            <a:chOff x="2487613" y="285750"/>
            <a:chExt cx="2428875" cy="5654676"/>
          </a:xfrm>
        </p:grpSpPr>
        <p:sp>
          <p:nvSpPr>
            <p:cNvPr id="1046" name="Freeform 11"/>
            <p:cNvSpPr>
              <a:spLocks/>
            </p:cNvSpPr>
            <p:nvPr/>
          </p:nvSpPr>
          <p:spPr bwMode="auto">
            <a:xfrm>
              <a:off x="2487613" y="2284413"/>
              <a:ext cx="85725" cy="533400"/>
            </a:xfrm>
            <a:custGeom>
              <a:avLst/>
              <a:gdLst>
                <a:gd name="T0" fmla="*/ 22 w 22"/>
                <a:gd name="T1" fmla="*/ 136 h 136"/>
                <a:gd name="T2" fmla="*/ 17 w 22"/>
                <a:gd name="T3" fmla="*/ 80 h 136"/>
                <a:gd name="T4" fmla="*/ 0 w 22"/>
                <a:gd name="T5" fmla="*/ 0 h 136"/>
                <a:gd name="T6" fmla="*/ 0 w 22"/>
                <a:gd name="T7" fmla="*/ 35 h 136"/>
                <a:gd name="T8" fmla="*/ 20 w 22"/>
                <a:gd name="T9" fmla="*/ 124 h 136"/>
                <a:gd name="T10" fmla="*/ 22 w 22"/>
                <a:gd name="T11" fmla="*/ 136 h 136"/>
              </a:gdLst>
              <a:ahLst/>
              <a:cxnLst>
                <a:cxn ang="0">
                  <a:pos x="T0" y="T1"/>
                </a:cxn>
                <a:cxn ang="0">
                  <a:pos x="T2" y="T3"/>
                </a:cxn>
                <a:cxn ang="0">
                  <a:pos x="T4" y="T5"/>
                </a:cxn>
                <a:cxn ang="0">
                  <a:pos x="T6" y="T7"/>
                </a:cxn>
                <a:cxn ang="0">
                  <a:pos x="T8" y="T9"/>
                </a:cxn>
                <a:cxn ang="0">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12"/>
            <p:cNvSpPr>
              <a:spLocks/>
            </p:cNvSpPr>
            <p:nvPr/>
          </p:nvSpPr>
          <p:spPr bwMode="auto">
            <a:xfrm>
              <a:off x="2597151" y="2779713"/>
              <a:ext cx="550863" cy="1978025"/>
            </a:xfrm>
            <a:custGeom>
              <a:avLst/>
              <a:gdLst>
                <a:gd name="T0" fmla="*/ 86 w 140"/>
                <a:gd name="T1" fmla="*/ 350 h 504"/>
                <a:gd name="T2" fmla="*/ 139 w 140"/>
                <a:gd name="T3" fmla="*/ 504 h 504"/>
                <a:gd name="T4" fmla="*/ 140 w 140"/>
                <a:gd name="T5" fmla="*/ 478 h 504"/>
                <a:gd name="T6" fmla="*/ 95 w 140"/>
                <a:gd name="T7" fmla="*/ 347 h 504"/>
                <a:gd name="T8" fmla="*/ 0 w 140"/>
                <a:gd name="T9" fmla="*/ 0 h 504"/>
                <a:gd name="T10" fmla="*/ 6 w 140"/>
                <a:gd name="T11" fmla="*/ 61 h 504"/>
                <a:gd name="T12" fmla="*/ 86 w 140"/>
                <a:gd name="T13" fmla="*/ 350 h 504"/>
              </a:gdLst>
              <a:ahLst/>
              <a:cxnLst>
                <a:cxn ang="0">
                  <a:pos x="T0" y="T1"/>
                </a:cxn>
                <a:cxn ang="0">
                  <a:pos x="T2" y="T3"/>
                </a:cxn>
                <a:cxn ang="0">
                  <a:pos x="T4" y="T5"/>
                </a:cxn>
                <a:cxn ang="0">
                  <a:pos x="T6" y="T7"/>
                </a:cxn>
                <a:cxn ang="0">
                  <a:pos x="T8" y="T9"/>
                </a:cxn>
                <a:cxn ang="0">
                  <a:pos x="T10" y="T11"/>
                </a:cxn>
                <a:cxn ang="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13"/>
            <p:cNvSpPr>
              <a:spLocks/>
            </p:cNvSpPr>
            <p:nvPr/>
          </p:nvSpPr>
          <p:spPr bwMode="auto">
            <a:xfrm>
              <a:off x="3175001" y="4730750"/>
              <a:ext cx="519113" cy="1209675"/>
            </a:xfrm>
            <a:custGeom>
              <a:avLst/>
              <a:gdLst>
                <a:gd name="T0" fmla="*/ 8 w 132"/>
                <a:gd name="T1" fmla="*/ 22 h 308"/>
                <a:gd name="T2" fmla="*/ 0 w 132"/>
                <a:gd name="T3" fmla="*/ 0 h 308"/>
                <a:gd name="T4" fmla="*/ 0 w 132"/>
                <a:gd name="T5" fmla="*/ 29 h 308"/>
                <a:gd name="T6" fmla="*/ 68 w 132"/>
                <a:gd name="T7" fmla="*/ 194 h 308"/>
                <a:gd name="T8" fmla="*/ 123 w 132"/>
                <a:gd name="T9" fmla="*/ 308 h 308"/>
                <a:gd name="T10" fmla="*/ 132 w 132"/>
                <a:gd name="T11" fmla="*/ 308 h 308"/>
                <a:gd name="T12" fmla="*/ 77 w 132"/>
                <a:gd name="T13" fmla="*/ 190 h 308"/>
                <a:gd name="T14" fmla="*/ 8 w 132"/>
                <a:gd name="T15" fmla="*/ 22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9" name="Freeform 14"/>
            <p:cNvSpPr>
              <a:spLocks/>
            </p:cNvSpPr>
            <p:nvPr/>
          </p:nvSpPr>
          <p:spPr bwMode="auto">
            <a:xfrm>
              <a:off x="3305176" y="5630863"/>
              <a:ext cx="146050" cy="309563"/>
            </a:xfrm>
            <a:custGeom>
              <a:avLst/>
              <a:gdLst>
                <a:gd name="T0" fmla="*/ 28 w 37"/>
                <a:gd name="T1" fmla="*/ 79 h 79"/>
                <a:gd name="T2" fmla="*/ 37 w 37"/>
                <a:gd name="T3" fmla="*/ 79 h 79"/>
                <a:gd name="T4" fmla="*/ 0 w 37"/>
                <a:gd name="T5" fmla="*/ 0 h 79"/>
                <a:gd name="T6" fmla="*/ 28 w 37"/>
                <a:gd name="T7" fmla="*/ 79 h 79"/>
              </a:gdLst>
              <a:ahLst/>
              <a:cxnLst>
                <a:cxn ang="0">
                  <a:pos x="T0" y="T1"/>
                </a:cxn>
                <a:cxn ang="0">
                  <a:pos x="T2" y="T3"/>
                </a:cxn>
                <a:cxn ang="0">
                  <a:pos x="T4" y="T5"/>
                </a:cxn>
                <a:cxn ang="0">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15"/>
            <p:cNvSpPr>
              <a:spLocks/>
            </p:cNvSpPr>
            <p:nvPr/>
          </p:nvSpPr>
          <p:spPr bwMode="auto">
            <a:xfrm>
              <a:off x="2573338" y="2817813"/>
              <a:ext cx="700088" cy="2835275"/>
            </a:xfrm>
            <a:custGeom>
              <a:avLst/>
              <a:gdLst>
                <a:gd name="T0" fmla="*/ 162 w 178"/>
                <a:gd name="T1" fmla="*/ 660 h 722"/>
                <a:gd name="T2" fmla="*/ 116 w 178"/>
                <a:gd name="T3" fmla="*/ 534 h 722"/>
                <a:gd name="T4" fmla="*/ 40 w 178"/>
                <a:gd name="T5" fmla="*/ 236 h 722"/>
                <a:gd name="T6" fmla="*/ 12 w 178"/>
                <a:gd name="T7" fmla="*/ 51 h 722"/>
                <a:gd name="T8" fmla="*/ 0 w 178"/>
                <a:gd name="T9" fmla="*/ 0 h 722"/>
                <a:gd name="T10" fmla="*/ 33 w 178"/>
                <a:gd name="T11" fmla="*/ 237 h 722"/>
                <a:gd name="T12" fmla="*/ 107 w 178"/>
                <a:gd name="T13" fmla="*/ 537 h 722"/>
                <a:gd name="T14" fmla="*/ 160 w 178"/>
                <a:gd name="T15" fmla="*/ 681 h 722"/>
                <a:gd name="T16" fmla="*/ 178 w 178"/>
                <a:gd name="T17" fmla="*/ 722 h 722"/>
                <a:gd name="T18" fmla="*/ 174 w 178"/>
                <a:gd name="T19" fmla="*/ 708 h 722"/>
                <a:gd name="T20" fmla="*/ 162 w 178"/>
                <a:gd name="T21" fmla="*/ 66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16"/>
            <p:cNvSpPr>
              <a:spLocks/>
            </p:cNvSpPr>
            <p:nvPr/>
          </p:nvSpPr>
          <p:spPr bwMode="auto">
            <a:xfrm>
              <a:off x="2506663" y="285750"/>
              <a:ext cx="90488" cy="2493963"/>
            </a:xfrm>
            <a:custGeom>
              <a:avLst/>
              <a:gdLst>
                <a:gd name="T0" fmla="*/ 11 w 23"/>
                <a:gd name="T1" fmla="*/ 577 h 635"/>
                <a:gd name="T2" fmla="*/ 12 w 23"/>
                <a:gd name="T3" fmla="*/ 589 h 635"/>
                <a:gd name="T4" fmla="*/ 22 w 23"/>
                <a:gd name="T5" fmla="*/ 632 h 635"/>
                <a:gd name="T6" fmla="*/ 23 w 23"/>
                <a:gd name="T7" fmla="*/ 635 h 635"/>
                <a:gd name="T8" fmla="*/ 17 w 23"/>
                <a:gd name="T9" fmla="*/ 576 h 635"/>
                <a:gd name="T10" fmla="*/ 5 w 23"/>
                <a:gd name="T11" fmla="*/ 269 h 635"/>
                <a:gd name="T12" fmla="*/ 15 w 23"/>
                <a:gd name="T13" fmla="*/ 0 h 635"/>
                <a:gd name="T14" fmla="*/ 12 w 23"/>
                <a:gd name="T15" fmla="*/ 0 h 635"/>
                <a:gd name="T16" fmla="*/ 1 w 23"/>
                <a:gd name="T17" fmla="*/ 269 h 635"/>
                <a:gd name="T18" fmla="*/ 11 w 23"/>
                <a:gd name="T19" fmla="*/ 5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17"/>
            <p:cNvSpPr>
              <a:spLocks/>
            </p:cNvSpPr>
            <p:nvPr/>
          </p:nvSpPr>
          <p:spPr bwMode="auto">
            <a:xfrm>
              <a:off x="2554288" y="2598738"/>
              <a:ext cx="66675" cy="420688"/>
            </a:xfrm>
            <a:custGeom>
              <a:avLst/>
              <a:gdLst>
                <a:gd name="T0" fmla="*/ 0 w 17"/>
                <a:gd name="T1" fmla="*/ 0 h 107"/>
                <a:gd name="T2" fmla="*/ 5 w 17"/>
                <a:gd name="T3" fmla="*/ 56 h 107"/>
                <a:gd name="T4" fmla="*/ 17 w 17"/>
                <a:gd name="T5" fmla="*/ 107 h 107"/>
                <a:gd name="T6" fmla="*/ 11 w 17"/>
                <a:gd name="T7" fmla="*/ 46 h 107"/>
                <a:gd name="T8" fmla="*/ 10 w 17"/>
                <a:gd name="T9" fmla="*/ 43 h 107"/>
                <a:gd name="T10" fmla="*/ 0 w 17"/>
                <a:gd name="T11" fmla="*/ 0 h 107"/>
              </a:gdLst>
              <a:ahLst/>
              <a:cxnLst>
                <a:cxn ang="0">
                  <a:pos x="T0" y="T1"/>
                </a:cxn>
                <a:cxn ang="0">
                  <a:pos x="T2" y="T3"/>
                </a:cxn>
                <a:cxn ang="0">
                  <a:pos x="T4" y="T5"/>
                </a:cxn>
                <a:cxn ang="0">
                  <a:pos x="T6" y="T7"/>
                </a:cxn>
                <a:cxn ang="0">
                  <a:pos x="T8" y="T9"/>
                </a:cxn>
                <a:cxn ang="0">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18"/>
            <p:cNvSpPr>
              <a:spLocks/>
            </p:cNvSpPr>
            <p:nvPr/>
          </p:nvSpPr>
          <p:spPr bwMode="auto">
            <a:xfrm>
              <a:off x="3143251" y="4757738"/>
              <a:ext cx="161925" cy="873125"/>
            </a:xfrm>
            <a:custGeom>
              <a:avLst/>
              <a:gdLst>
                <a:gd name="T0" fmla="*/ 0 w 41"/>
                <a:gd name="T1" fmla="*/ 0 h 222"/>
                <a:gd name="T2" fmla="*/ 5 w 41"/>
                <a:gd name="T3" fmla="*/ 93 h 222"/>
                <a:gd name="T4" fmla="*/ 17 w 41"/>
                <a:gd name="T5" fmla="*/ 166 h 222"/>
                <a:gd name="T6" fmla="*/ 24 w 41"/>
                <a:gd name="T7" fmla="*/ 184 h 222"/>
                <a:gd name="T8" fmla="*/ 41 w 41"/>
                <a:gd name="T9" fmla="*/ 222 h 222"/>
                <a:gd name="T10" fmla="*/ 38 w 41"/>
                <a:gd name="T11" fmla="*/ 212 h 222"/>
                <a:gd name="T12" fmla="*/ 13 w 41"/>
                <a:gd name="T13" fmla="*/ 92 h 222"/>
                <a:gd name="T14" fmla="*/ 8 w 41"/>
                <a:gd name="T15" fmla="*/ 22 h 222"/>
                <a:gd name="T16" fmla="*/ 7 w 41"/>
                <a:gd name="T17" fmla="*/ 18 h 222"/>
                <a:gd name="T18" fmla="*/ 0 w 41"/>
                <a:gd name="T1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4" name="Freeform 19"/>
            <p:cNvSpPr>
              <a:spLocks/>
            </p:cNvSpPr>
            <p:nvPr/>
          </p:nvSpPr>
          <p:spPr bwMode="auto">
            <a:xfrm>
              <a:off x="3148013" y="1282700"/>
              <a:ext cx="1768475" cy="3448050"/>
            </a:xfrm>
            <a:custGeom>
              <a:avLst/>
              <a:gdLst>
                <a:gd name="T0" fmla="*/ 7 w 450"/>
                <a:gd name="T1" fmla="*/ 854 h 878"/>
                <a:gd name="T2" fmla="*/ 50 w 450"/>
                <a:gd name="T3" fmla="*/ 613 h 878"/>
                <a:gd name="T4" fmla="*/ 149 w 450"/>
                <a:gd name="T5" fmla="*/ 388 h 878"/>
                <a:gd name="T6" fmla="*/ 285 w 450"/>
                <a:gd name="T7" fmla="*/ 183 h 878"/>
                <a:gd name="T8" fmla="*/ 364 w 450"/>
                <a:gd name="T9" fmla="*/ 89 h 878"/>
                <a:gd name="T10" fmla="*/ 406 w 450"/>
                <a:gd name="T11" fmla="*/ 44 h 878"/>
                <a:gd name="T12" fmla="*/ 450 w 450"/>
                <a:gd name="T13" fmla="*/ 1 h 878"/>
                <a:gd name="T14" fmla="*/ 450 w 450"/>
                <a:gd name="T15" fmla="*/ 0 h 878"/>
                <a:gd name="T16" fmla="*/ 405 w 450"/>
                <a:gd name="T17" fmla="*/ 43 h 878"/>
                <a:gd name="T18" fmla="*/ 363 w 450"/>
                <a:gd name="T19" fmla="*/ 88 h 878"/>
                <a:gd name="T20" fmla="*/ 283 w 450"/>
                <a:gd name="T21" fmla="*/ 181 h 878"/>
                <a:gd name="T22" fmla="*/ 145 w 450"/>
                <a:gd name="T23" fmla="*/ 386 h 878"/>
                <a:gd name="T24" fmla="*/ 45 w 450"/>
                <a:gd name="T25" fmla="*/ 611 h 878"/>
                <a:gd name="T26" fmla="*/ 0 w 450"/>
                <a:gd name="T27" fmla="*/ 854 h 878"/>
                <a:gd name="T28" fmla="*/ 0 w 450"/>
                <a:gd name="T29" fmla="*/ 859 h 878"/>
                <a:gd name="T30" fmla="*/ 7 w 450"/>
                <a:gd name="T31" fmla="*/ 878 h 878"/>
                <a:gd name="T32" fmla="*/ 7 w 450"/>
                <a:gd name="T33" fmla="*/ 854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 name="Freeform 20"/>
            <p:cNvSpPr>
              <a:spLocks/>
            </p:cNvSpPr>
            <p:nvPr/>
          </p:nvSpPr>
          <p:spPr bwMode="auto">
            <a:xfrm>
              <a:off x="3273426" y="5653088"/>
              <a:ext cx="138113" cy="287338"/>
            </a:xfrm>
            <a:custGeom>
              <a:avLst/>
              <a:gdLst>
                <a:gd name="T0" fmla="*/ 0 w 35"/>
                <a:gd name="T1" fmla="*/ 0 h 73"/>
                <a:gd name="T2" fmla="*/ 26 w 35"/>
                <a:gd name="T3" fmla="*/ 73 h 73"/>
                <a:gd name="T4" fmla="*/ 35 w 35"/>
                <a:gd name="T5" fmla="*/ 73 h 73"/>
                <a:gd name="T6" fmla="*/ 0 w 35"/>
                <a:gd name="T7" fmla="*/ 0 h 73"/>
              </a:gdLst>
              <a:ahLst/>
              <a:cxnLst>
                <a:cxn ang="0">
                  <a:pos x="T0" y="T1"/>
                </a:cxn>
                <a:cxn ang="0">
                  <a:pos x="T2" y="T3"/>
                </a:cxn>
                <a:cxn ang="0">
                  <a:pos x="T4" y="T5"/>
                </a:cxn>
                <a:cxn ang="0">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 name="Freeform 21"/>
            <p:cNvSpPr>
              <a:spLocks/>
            </p:cNvSpPr>
            <p:nvPr/>
          </p:nvSpPr>
          <p:spPr bwMode="auto">
            <a:xfrm>
              <a:off x="3143251" y="4656138"/>
              <a:ext cx="31750" cy="188913"/>
            </a:xfrm>
            <a:custGeom>
              <a:avLst/>
              <a:gdLst>
                <a:gd name="T0" fmla="*/ 7 w 8"/>
                <a:gd name="T1" fmla="*/ 44 h 48"/>
                <a:gd name="T2" fmla="*/ 8 w 8"/>
                <a:gd name="T3" fmla="*/ 48 h 48"/>
                <a:gd name="T4" fmla="*/ 8 w 8"/>
                <a:gd name="T5" fmla="*/ 19 h 48"/>
                <a:gd name="T6" fmla="*/ 1 w 8"/>
                <a:gd name="T7" fmla="*/ 0 h 48"/>
                <a:gd name="T8" fmla="*/ 0 w 8"/>
                <a:gd name="T9" fmla="*/ 26 h 48"/>
                <a:gd name="T10" fmla="*/ 7 w 8"/>
                <a:gd name="T11" fmla="*/ 44 h 48"/>
              </a:gdLst>
              <a:ahLst/>
              <a:cxnLst>
                <a:cxn ang="0">
                  <a:pos x="T0" y="T1"/>
                </a:cxn>
                <a:cxn ang="0">
                  <a:pos x="T2" y="T3"/>
                </a:cxn>
                <a:cxn ang="0">
                  <a:pos x="T4" y="T5"/>
                </a:cxn>
                <a:cxn ang="0">
                  <a:pos x="T6" y="T7"/>
                </a:cxn>
                <a:cxn ang="0">
                  <a:pos x="T8" y="T9"/>
                </a:cxn>
                <a:cxn ang="0">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7" name="Freeform 22"/>
            <p:cNvSpPr>
              <a:spLocks/>
            </p:cNvSpPr>
            <p:nvPr/>
          </p:nvSpPr>
          <p:spPr bwMode="auto">
            <a:xfrm>
              <a:off x="3211513" y="5410200"/>
              <a:ext cx="203200" cy="530225"/>
            </a:xfrm>
            <a:custGeom>
              <a:avLst/>
              <a:gdLst>
                <a:gd name="T0" fmla="*/ 7 w 52"/>
                <a:gd name="T1" fmla="*/ 18 h 135"/>
                <a:gd name="T2" fmla="*/ 0 w 52"/>
                <a:gd name="T3" fmla="*/ 0 h 135"/>
                <a:gd name="T4" fmla="*/ 12 w 52"/>
                <a:gd name="T5" fmla="*/ 48 h 135"/>
                <a:gd name="T6" fmla="*/ 16 w 52"/>
                <a:gd name="T7" fmla="*/ 62 h 135"/>
                <a:gd name="T8" fmla="*/ 51 w 52"/>
                <a:gd name="T9" fmla="*/ 135 h 135"/>
                <a:gd name="T10" fmla="*/ 52 w 52"/>
                <a:gd name="T11" fmla="*/ 135 h 135"/>
                <a:gd name="T12" fmla="*/ 24 w 52"/>
                <a:gd name="T13" fmla="*/ 56 h 135"/>
                <a:gd name="T14" fmla="*/ 7 w 52"/>
                <a:gd name="T15" fmla="*/ 18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7" name="Group 48"/>
          <p:cNvGrpSpPr>
            <a:grpSpLocks/>
          </p:cNvGrpSpPr>
          <p:nvPr/>
        </p:nvGrpSpPr>
        <p:grpSpPr bwMode="auto">
          <a:xfrm>
            <a:off x="20638" y="0"/>
            <a:ext cx="1952625" cy="6853238"/>
            <a:chOff x="6627813" y="196102"/>
            <a:chExt cx="1952625" cy="5677649"/>
          </a:xfrm>
        </p:grpSpPr>
        <p:sp>
          <p:nvSpPr>
            <p:cNvPr id="1034" name="Freeform 27"/>
            <p:cNvSpPr>
              <a:spLocks/>
            </p:cNvSpPr>
            <p:nvPr/>
          </p:nvSpPr>
          <p:spPr bwMode="auto">
            <a:xfrm>
              <a:off x="6627813" y="196102"/>
              <a:ext cx="409575" cy="3646488"/>
            </a:xfrm>
            <a:custGeom>
              <a:avLst/>
              <a:gdLst>
                <a:gd name="T0" fmla="*/ 7 w 103"/>
                <a:gd name="T1" fmla="*/ 210 h 920"/>
                <a:gd name="T2" fmla="*/ 26 w 103"/>
                <a:gd name="T3" fmla="*/ 445 h 920"/>
                <a:gd name="T4" fmla="*/ 57 w 103"/>
                <a:gd name="T5" fmla="*/ 679 h 920"/>
                <a:gd name="T6" fmla="*/ 101 w 103"/>
                <a:gd name="T7" fmla="*/ 911 h 920"/>
                <a:gd name="T8" fmla="*/ 103 w 103"/>
                <a:gd name="T9" fmla="*/ 920 h 920"/>
                <a:gd name="T10" fmla="*/ 99 w 103"/>
                <a:gd name="T11" fmla="*/ 874 h 920"/>
                <a:gd name="T12" fmla="*/ 99 w 103"/>
                <a:gd name="T13" fmla="*/ 866 h 920"/>
                <a:gd name="T14" fmla="*/ 63 w 103"/>
                <a:gd name="T15" fmla="*/ 678 h 920"/>
                <a:gd name="T16" fmla="*/ 30 w 103"/>
                <a:gd name="T17" fmla="*/ 444 h 920"/>
                <a:gd name="T18" fmla="*/ 9 w 103"/>
                <a:gd name="T19" fmla="*/ 209 h 920"/>
                <a:gd name="T20" fmla="*/ 3 w 103"/>
                <a:gd name="T21" fmla="*/ 92 h 920"/>
                <a:gd name="T22" fmla="*/ 1 w 103"/>
                <a:gd name="T23" fmla="*/ 0 h 920"/>
                <a:gd name="T24" fmla="*/ 0 w 103"/>
                <a:gd name="T25" fmla="*/ 0 h 920"/>
                <a:gd name="T26" fmla="*/ 1 w 103"/>
                <a:gd name="T27" fmla="*/ 92 h 920"/>
                <a:gd name="T28" fmla="*/ 7 w 103"/>
                <a:gd name="T29" fmla="*/ 21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28"/>
            <p:cNvSpPr>
              <a:spLocks/>
            </p:cNvSpPr>
            <p:nvPr/>
          </p:nvSpPr>
          <p:spPr bwMode="auto">
            <a:xfrm>
              <a:off x="7061201" y="3771900"/>
              <a:ext cx="350838" cy="1309688"/>
            </a:xfrm>
            <a:custGeom>
              <a:avLst/>
              <a:gdLst>
                <a:gd name="T0" fmla="*/ 53 w 88"/>
                <a:gd name="T1" fmla="*/ 229 h 330"/>
                <a:gd name="T2" fmla="*/ 88 w 88"/>
                <a:gd name="T3" fmla="*/ 330 h 330"/>
                <a:gd name="T4" fmla="*/ 88 w 88"/>
                <a:gd name="T5" fmla="*/ 308 h 330"/>
                <a:gd name="T6" fmla="*/ 88 w 88"/>
                <a:gd name="T7" fmla="*/ 304 h 330"/>
                <a:gd name="T8" fmla="*/ 62 w 88"/>
                <a:gd name="T9" fmla="*/ 226 h 330"/>
                <a:gd name="T10" fmla="*/ 0 w 88"/>
                <a:gd name="T11" fmla="*/ 0 h 330"/>
                <a:gd name="T12" fmla="*/ 7 w 88"/>
                <a:gd name="T13" fmla="*/ 63 h 330"/>
                <a:gd name="T14" fmla="*/ 53 w 88"/>
                <a:gd name="T15" fmla="*/ 229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29"/>
            <p:cNvSpPr>
              <a:spLocks/>
            </p:cNvSpPr>
            <p:nvPr/>
          </p:nvSpPr>
          <p:spPr bwMode="auto">
            <a:xfrm>
              <a:off x="7439026" y="5053013"/>
              <a:ext cx="357188" cy="820738"/>
            </a:xfrm>
            <a:custGeom>
              <a:avLst/>
              <a:gdLst>
                <a:gd name="T0" fmla="*/ 6 w 90"/>
                <a:gd name="T1" fmla="*/ 15 h 207"/>
                <a:gd name="T2" fmla="*/ 0 w 90"/>
                <a:gd name="T3" fmla="*/ 0 h 207"/>
                <a:gd name="T4" fmla="*/ 1 w 90"/>
                <a:gd name="T5" fmla="*/ 29 h 207"/>
                <a:gd name="T6" fmla="*/ 42 w 90"/>
                <a:gd name="T7" fmla="*/ 127 h 207"/>
                <a:gd name="T8" fmla="*/ 80 w 90"/>
                <a:gd name="T9" fmla="*/ 207 h 207"/>
                <a:gd name="T10" fmla="*/ 90 w 90"/>
                <a:gd name="T11" fmla="*/ 207 h 207"/>
                <a:gd name="T12" fmla="*/ 50 w 90"/>
                <a:gd name="T13" fmla="*/ 123 h 207"/>
                <a:gd name="T14" fmla="*/ 6 w 90"/>
                <a:gd name="T15" fmla="*/ 15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 name="Freeform 30"/>
            <p:cNvSpPr>
              <a:spLocks/>
            </p:cNvSpPr>
            <p:nvPr/>
          </p:nvSpPr>
          <p:spPr bwMode="auto">
            <a:xfrm>
              <a:off x="7037388" y="3811588"/>
              <a:ext cx="457200" cy="1852613"/>
            </a:xfrm>
            <a:custGeom>
              <a:avLst/>
              <a:gdLst>
                <a:gd name="T0" fmla="*/ 101 w 115"/>
                <a:gd name="T1" fmla="*/ 409 h 467"/>
                <a:gd name="T2" fmla="*/ 78 w 115"/>
                <a:gd name="T3" fmla="*/ 344 h 467"/>
                <a:gd name="T4" fmla="*/ 29 w 115"/>
                <a:gd name="T5" fmla="*/ 151 h 467"/>
                <a:gd name="T6" fmla="*/ 13 w 115"/>
                <a:gd name="T7" fmla="*/ 53 h 467"/>
                <a:gd name="T8" fmla="*/ 0 w 115"/>
                <a:gd name="T9" fmla="*/ 0 h 467"/>
                <a:gd name="T10" fmla="*/ 21 w 115"/>
                <a:gd name="T11" fmla="*/ 152 h 467"/>
                <a:gd name="T12" fmla="*/ 69 w 115"/>
                <a:gd name="T13" fmla="*/ 347 h 467"/>
                <a:gd name="T14" fmla="*/ 103 w 115"/>
                <a:gd name="T15" fmla="*/ 441 h 467"/>
                <a:gd name="T16" fmla="*/ 115 w 115"/>
                <a:gd name="T17" fmla="*/ 467 h 467"/>
                <a:gd name="T18" fmla="*/ 112 w 115"/>
                <a:gd name="T19" fmla="*/ 458 h 467"/>
                <a:gd name="T20" fmla="*/ 101 w 115"/>
                <a:gd name="T21" fmla="*/ 40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31"/>
            <p:cNvSpPr>
              <a:spLocks/>
            </p:cNvSpPr>
            <p:nvPr/>
          </p:nvSpPr>
          <p:spPr bwMode="auto">
            <a:xfrm>
              <a:off x="6992938" y="1263650"/>
              <a:ext cx="144463" cy="2508250"/>
            </a:xfrm>
            <a:custGeom>
              <a:avLst/>
              <a:gdLst>
                <a:gd name="T0" fmla="*/ 17 w 36"/>
                <a:gd name="T1" fmla="*/ 633 h 633"/>
                <a:gd name="T2" fmla="*/ 13 w 36"/>
                <a:gd name="T3" fmla="*/ 597 h 633"/>
                <a:gd name="T4" fmla="*/ 5 w 36"/>
                <a:gd name="T5" fmla="*/ 398 h 633"/>
                <a:gd name="T6" fmla="*/ 13 w 36"/>
                <a:gd name="T7" fmla="*/ 198 h 633"/>
                <a:gd name="T8" fmla="*/ 22 w 36"/>
                <a:gd name="T9" fmla="*/ 99 h 633"/>
                <a:gd name="T10" fmla="*/ 36 w 36"/>
                <a:gd name="T11" fmla="*/ 0 h 633"/>
                <a:gd name="T12" fmla="*/ 35 w 36"/>
                <a:gd name="T13" fmla="*/ 0 h 633"/>
                <a:gd name="T14" fmla="*/ 20 w 36"/>
                <a:gd name="T15" fmla="*/ 99 h 633"/>
                <a:gd name="T16" fmla="*/ 10 w 36"/>
                <a:gd name="T17" fmla="*/ 198 h 633"/>
                <a:gd name="T18" fmla="*/ 1 w 36"/>
                <a:gd name="T19" fmla="*/ 398 h 633"/>
                <a:gd name="T20" fmla="*/ 7 w 36"/>
                <a:gd name="T21" fmla="*/ 589 h 633"/>
                <a:gd name="T22" fmla="*/ 16 w 36"/>
                <a:gd name="T23" fmla="*/ 632 h 633"/>
                <a:gd name="T24" fmla="*/ 17 w 36"/>
                <a:gd name="T25"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32"/>
            <p:cNvSpPr>
              <a:spLocks/>
            </p:cNvSpPr>
            <p:nvPr/>
          </p:nvSpPr>
          <p:spPr bwMode="auto">
            <a:xfrm>
              <a:off x="7526338" y="5640388"/>
              <a:ext cx="111125" cy="233363"/>
            </a:xfrm>
            <a:custGeom>
              <a:avLst/>
              <a:gdLst>
                <a:gd name="T0" fmla="*/ 22 w 28"/>
                <a:gd name="T1" fmla="*/ 59 h 59"/>
                <a:gd name="T2" fmla="*/ 28 w 28"/>
                <a:gd name="T3" fmla="*/ 59 h 59"/>
                <a:gd name="T4" fmla="*/ 0 w 28"/>
                <a:gd name="T5" fmla="*/ 0 h 59"/>
                <a:gd name="T6" fmla="*/ 22 w 28"/>
                <a:gd name="T7" fmla="*/ 59 h 59"/>
              </a:gdLst>
              <a:ahLst/>
              <a:cxnLst>
                <a:cxn ang="0">
                  <a:pos x="T0" y="T1"/>
                </a:cxn>
                <a:cxn ang="0">
                  <a:pos x="T2" y="T3"/>
                </a:cxn>
                <a:cxn ang="0">
                  <a:pos x="T4" y="T5"/>
                </a:cxn>
                <a:cxn ang="0">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33"/>
            <p:cNvSpPr>
              <a:spLocks/>
            </p:cNvSpPr>
            <p:nvPr/>
          </p:nvSpPr>
          <p:spPr bwMode="auto">
            <a:xfrm>
              <a:off x="7021513" y="3598863"/>
              <a:ext cx="68263" cy="423863"/>
            </a:xfrm>
            <a:custGeom>
              <a:avLst/>
              <a:gdLst>
                <a:gd name="T0" fmla="*/ 4 w 17"/>
                <a:gd name="T1" fmla="*/ 54 h 107"/>
                <a:gd name="T2" fmla="*/ 17 w 17"/>
                <a:gd name="T3" fmla="*/ 107 h 107"/>
                <a:gd name="T4" fmla="*/ 10 w 17"/>
                <a:gd name="T5" fmla="*/ 44 h 107"/>
                <a:gd name="T6" fmla="*/ 9 w 17"/>
                <a:gd name="T7" fmla="*/ 43 h 107"/>
                <a:gd name="T8" fmla="*/ 0 w 17"/>
                <a:gd name="T9" fmla="*/ 0 h 107"/>
                <a:gd name="T10" fmla="*/ 0 w 17"/>
                <a:gd name="T11" fmla="*/ 8 h 107"/>
                <a:gd name="T12" fmla="*/ 4 w 17"/>
                <a:gd name="T13" fmla="*/ 54 h 107"/>
              </a:gdLst>
              <a:ahLst/>
              <a:cxnLst>
                <a:cxn ang="0">
                  <a:pos x="T0" y="T1"/>
                </a:cxn>
                <a:cxn ang="0">
                  <a:pos x="T2" y="T3"/>
                </a:cxn>
                <a:cxn ang="0">
                  <a:pos x="T4" y="T5"/>
                </a:cxn>
                <a:cxn ang="0">
                  <a:pos x="T6" y="T7"/>
                </a:cxn>
                <a:cxn ang="0">
                  <a:pos x="T8" y="T9"/>
                </a:cxn>
                <a:cxn ang="0">
                  <a:pos x="T10" y="T11"/>
                </a:cxn>
                <a:cxn ang="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34"/>
            <p:cNvSpPr>
              <a:spLocks/>
            </p:cNvSpPr>
            <p:nvPr/>
          </p:nvSpPr>
          <p:spPr bwMode="auto">
            <a:xfrm>
              <a:off x="7412038" y="2801938"/>
              <a:ext cx="1168400" cy="2251075"/>
            </a:xfrm>
            <a:custGeom>
              <a:avLst/>
              <a:gdLst>
                <a:gd name="T0" fmla="*/ 8 w 294"/>
                <a:gd name="T1" fmla="*/ 553 h 568"/>
                <a:gd name="T2" fmla="*/ 35 w 294"/>
                <a:gd name="T3" fmla="*/ 397 h 568"/>
                <a:gd name="T4" fmla="*/ 99 w 294"/>
                <a:gd name="T5" fmla="*/ 252 h 568"/>
                <a:gd name="T6" fmla="*/ 187 w 294"/>
                <a:gd name="T7" fmla="*/ 119 h 568"/>
                <a:gd name="T8" fmla="*/ 238 w 294"/>
                <a:gd name="T9" fmla="*/ 58 h 568"/>
                <a:gd name="T10" fmla="*/ 265 w 294"/>
                <a:gd name="T11" fmla="*/ 28 h 568"/>
                <a:gd name="T12" fmla="*/ 294 w 294"/>
                <a:gd name="T13" fmla="*/ 0 h 568"/>
                <a:gd name="T14" fmla="*/ 293 w 294"/>
                <a:gd name="T15" fmla="*/ 0 h 568"/>
                <a:gd name="T16" fmla="*/ 264 w 294"/>
                <a:gd name="T17" fmla="*/ 27 h 568"/>
                <a:gd name="T18" fmla="*/ 237 w 294"/>
                <a:gd name="T19" fmla="*/ 56 h 568"/>
                <a:gd name="T20" fmla="*/ 185 w 294"/>
                <a:gd name="T21" fmla="*/ 117 h 568"/>
                <a:gd name="T22" fmla="*/ 95 w 294"/>
                <a:gd name="T23" fmla="*/ 249 h 568"/>
                <a:gd name="T24" fmla="*/ 30 w 294"/>
                <a:gd name="T25" fmla="*/ 396 h 568"/>
                <a:gd name="T26" fmla="*/ 0 w 294"/>
                <a:gd name="T27" fmla="*/ 549 h 568"/>
                <a:gd name="T28" fmla="*/ 7 w 294"/>
                <a:gd name="T29" fmla="*/ 568 h 568"/>
                <a:gd name="T30" fmla="*/ 8 w 294"/>
                <a:gd name="T31" fmla="*/ 553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35"/>
            <p:cNvSpPr>
              <a:spLocks/>
            </p:cNvSpPr>
            <p:nvPr/>
          </p:nvSpPr>
          <p:spPr bwMode="auto">
            <a:xfrm>
              <a:off x="7494588" y="5664200"/>
              <a:ext cx="100013" cy="209550"/>
            </a:xfrm>
            <a:custGeom>
              <a:avLst/>
              <a:gdLst>
                <a:gd name="T0" fmla="*/ 0 w 25"/>
                <a:gd name="T1" fmla="*/ 0 h 53"/>
                <a:gd name="T2" fmla="*/ 19 w 25"/>
                <a:gd name="T3" fmla="*/ 53 h 53"/>
                <a:gd name="T4" fmla="*/ 25 w 25"/>
                <a:gd name="T5" fmla="*/ 53 h 53"/>
                <a:gd name="T6" fmla="*/ 0 w 25"/>
                <a:gd name="T7" fmla="*/ 0 h 53"/>
              </a:gdLst>
              <a:ahLst/>
              <a:cxnLst>
                <a:cxn ang="0">
                  <a:pos x="T0" y="T1"/>
                </a:cxn>
                <a:cxn ang="0">
                  <a:pos x="T2" y="T3"/>
                </a:cxn>
                <a:cxn ang="0">
                  <a:pos x="T4" y="T5"/>
                </a:cxn>
                <a:cxn ang="0">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36"/>
            <p:cNvSpPr>
              <a:spLocks/>
            </p:cNvSpPr>
            <p:nvPr/>
          </p:nvSpPr>
          <p:spPr bwMode="auto">
            <a:xfrm>
              <a:off x="7412038" y="5081588"/>
              <a:ext cx="114300" cy="558800"/>
            </a:xfrm>
            <a:custGeom>
              <a:avLst/>
              <a:gdLst>
                <a:gd name="T0" fmla="*/ 0 w 29"/>
                <a:gd name="T1" fmla="*/ 0 h 141"/>
                <a:gd name="T2" fmla="*/ 7 w 29"/>
                <a:gd name="T3" fmla="*/ 89 h 141"/>
                <a:gd name="T4" fmla="*/ 18 w 29"/>
                <a:gd name="T5" fmla="*/ 117 h 141"/>
                <a:gd name="T6" fmla="*/ 29 w 29"/>
                <a:gd name="T7" fmla="*/ 141 h 141"/>
                <a:gd name="T8" fmla="*/ 27 w 29"/>
                <a:gd name="T9" fmla="*/ 135 h 141"/>
                <a:gd name="T10" fmla="*/ 8 w 29"/>
                <a:gd name="T11" fmla="*/ 22 h 141"/>
                <a:gd name="T12" fmla="*/ 4 w 29"/>
                <a:gd name="T13" fmla="*/ 11 h 141"/>
                <a:gd name="T14" fmla="*/ 0 w 29"/>
                <a:gd name="T15" fmla="*/ 0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37"/>
            <p:cNvSpPr>
              <a:spLocks/>
            </p:cNvSpPr>
            <p:nvPr/>
          </p:nvSpPr>
          <p:spPr bwMode="auto">
            <a:xfrm>
              <a:off x="7412038" y="4978400"/>
              <a:ext cx="31750" cy="188913"/>
            </a:xfrm>
            <a:custGeom>
              <a:avLst/>
              <a:gdLst>
                <a:gd name="T0" fmla="*/ 0 w 8"/>
                <a:gd name="T1" fmla="*/ 26 h 48"/>
                <a:gd name="T2" fmla="*/ 4 w 8"/>
                <a:gd name="T3" fmla="*/ 37 h 48"/>
                <a:gd name="T4" fmla="*/ 8 w 8"/>
                <a:gd name="T5" fmla="*/ 48 h 48"/>
                <a:gd name="T6" fmla="*/ 7 w 8"/>
                <a:gd name="T7" fmla="*/ 19 h 48"/>
                <a:gd name="T8" fmla="*/ 0 w 8"/>
                <a:gd name="T9" fmla="*/ 0 h 48"/>
                <a:gd name="T10" fmla="*/ 0 w 8"/>
                <a:gd name="T11" fmla="*/ 4 h 48"/>
                <a:gd name="T12" fmla="*/ 0 w 8"/>
                <a:gd name="T13" fmla="*/ 26 h 48"/>
              </a:gdLst>
              <a:ahLst/>
              <a:cxnLst>
                <a:cxn ang="0">
                  <a:pos x="T0" y="T1"/>
                </a:cxn>
                <a:cxn ang="0">
                  <a:pos x="T2" y="T3"/>
                </a:cxn>
                <a:cxn ang="0">
                  <a:pos x="T4" y="T5"/>
                </a:cxn>
                <a:cxn ang="0">
                  <a:pos x="T6" y="T7"/>
                </a:cxn>
                <a:cxn ang="0">
                  <a:pos x="T8" y="T9"/>
                </a:cxn>
                <a:cxn ang="0">
                  <a:pos x="T10" y="T11"/>
                </a:cxn>
                <a:cxn ang="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38"/>
            <p:cNvSpPr>
              <a:spLocks/>
            </p:cNvSpPr>
            <p:nvPr/>
          </p:nvSpPr>
          <p:spPr bwMode="auto">
            <a:xfrm>
              <a:off x="7439026" y="5434013"/>
              <a:ext cx="174625" cy="439738"/>
            </a:xfrm>
            <a:custGeom>
              <a:avLst/>
              <a:gdLst>
                <a:gd name="T0" fmla="*/ 11 w 44"/>
                <a:gd name="T1" fmla="*/ 28 h 111"/>
                <a:gd name="T2" fmla="*/ 0 w 44"/>
                <a:gd name="T3" fmla="*/ 0 h 111"/>
                <a:gd name="T4" fmla="*/ 11 w 44"/>
                <a:gd name="T5" fmla="*/ 49 h 111"/>
                <a:gd name="T6" fmla="*/ 14 w 44"/>
                <a:gd name="T7" fmla="*/ 58 h 111"/>
                <a:gd name="T8" fmla="*/ 39 w 44"/>
                <a:gd name="T9" fmla="*/ 111 h 111"/>
                <a:gd name="T10" fmla="*/ 44 w 44"/>
                <a:gd name="T11" fmla="*/ 111 h 111"/>
                <a:gd name="T12" fmla="*/ 22 w 44"/>
                <a:gd name="T13" fmla="*/ 52 h 111"/>
                <a:gd name="T14" fmla="*/ 11 w 44"/>
                <a:gd name="T15" fmla="*/ 2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2" name="Rectangle 6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endParaRPr lang="en-US" altLang="en-US" smtClean="0"/>
          </a:p>
        </p:txBody>
      </p:sp>
      <p:sp>
        <p:nvSpPr>
          <p:cNvPr id="1030" name="Text Placeholder 2"/>
          <p:cNvSpPr>
            <a:spLocks noGrp="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7772400" y="6135688"/>
            <a:ext cx="766763" cy="369887"/>
          </a:xfrm>
          <a:prstGeom prst="rect">
            <a:avLst/>
          </a:prstGeom>
        </p:spPr>
        <p:txBody>
          <a:bodyPr vert="horz" lIns="91440" tIns="45720" rIns="91440" bIns="45720" rtlCol="0" anchor="ctr"/>
          <a:lstStyle>
            <a:lvl1pPr algn="r">
              <a:defRPr sz="900" smtClean="0">
                <a:solidFill>
                  <a:schemeClr val="tx1">
                    <a:tint val="75000"/>
                  </a:schemeClr>
                </a:solidFill>
              </a:defRPr>
            </a:lvl1pPr>
          </a:lstStyle>
          <a:p>
            <a:pPr>
              <a:defRPr/>
            </a:pPr>
            <a:fld id="{816BF023-326B-45B6-857E-9047FD9A0873}" type="datetimeFigureOut">
              <a:rPr lang="en-US"/>
              <a:pPr>
                <a:defRPr/>
              </a:pPr>
              <a:t>2/21/2016</a:t>
            </a:fld>
            <a:endParaRPr lang="en-US" dirty="0"/>
          </a:p>
        </p:txBody>
      </p:sp>
      <p:sp>
        <p:nvSpPr>
          <p:cNvPr id="5"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a:defRPr sz="900" smtClean="0">
                <a:solidFill>
                  <a:schemeClr val="tx1">
                    <a:tint val="75000"/>
                  </a:schemeClr>
                </a:solidFill>
              </a:defRPr>
            </a:lvl1pPr>
          </a:lstStyle>
          <a:p>
            <a:pPr>
              <a:defRPr/>
            </a:pPr>
            <a:r>
              <a:rPr lang="en-GB" altLang="en-US"/>
              <a:t>Objects First with Java - A Practical Introduction using BlueJ, © David J. Barnes, Michael Kölling</a:t>
            </a:r>
          </a:p>
        </p:txBody>
      </p:sp>
      <p:sp>
        <p:nvSpPr>
          <p:cNvPr id="6" name="Slide Number Placeholder 5"/>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lstStyle>
            <a:lvl1pPr algn="r">
              <a:defRPr sz="2000" smtClean="0">
                <a:solidFill>
                  <a:srgbClr val="FEFFFF"/>
                </a:solidFill>
              </a:defRPr>
            </a:lvl1pPr>
          </a:lstStyle>
          <a:p>
            <a:pPr>
              <a:defRPr/>
            </a:pPr>
            <a:fld id="{088E7EF1-A106-4371-BF6B-1C4E276E430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Lst>
  <p:hf sldNum="0" hdr="0" dt="0"/>
  <p:txStyles>
    <p:titleStyle>
      <a:lvl1pPr algn="l" defTabSz="457200" rtl="0" eaLnBrk="1" fontAlgn="base" hangingPunct="1">
        <a:spcBef>
          <a:spcPct val="0"/>
        </a:spcBef>
        <a:spcAft>
          <a:spcPct val="0"/>
        </a:spcAft>
        <a:defRPr sz="3600" kern="1200">
          <a:solidFill>
            <a:srgbClr val="1581AA"/>
          </a:solidFill>
          <a:latin typeface="+mj-lt"/>
          <a:ea typeface="+mj-ea"/>
          <a:cs typeface="+mj-cs"/>
        </a:defRPr>
      </a:lvl1pPr>
      <a:lvl2pPr algn="l" defTabSz="457200" rtl="0" eaLnBrk="1" fontAlgn="base" hangingPunct="1">
        <a:spcBef>
          <a:spcPct val="0"/>
        </a:spcBef>
        <a:spcAft>
          <a:spcPct val="0"/>
        </a:spcAft>
        <a:defRPr sz="3600">
          <a:solidFill>
            <a:srgbClr val="1581AA"/>
          </a:solidFill>
          <a:latin typeface="Century Gothic" panose="020B0502020202020204" pitchFamily="34" charset="0"/>
        </a:defRPr>
      </a:lvl2pPr>
      <a:lvl3pPr algn="l" defTabSz="457200" rtl="0" eaLnBrk="1" fontAlgn="base" hangingPunct="1">
        <a:spcBef>
          <a:spcPct val="0"/>
        </a:spcBef>
        <a:spcAft>
          <a:spcPct val="0"/>
        </a:spcAft>
        <a:defRPr sz="3600">
          <a:solidFill>
            <a:srgbClr val="1581AA"/>
          </a:solidFill>
          <a:latin typeface="Century Gothic" panose="020B0502020202020204" pitchFamily="34" charset="0"/>
        </a:defRPr>
      </a:lvl3pPr>
      <a:lvl4pPr algn="l" defTabSz="457200" rtl="0" eaLnBrk="1" fontAlgn="base" hangingPunct="1">
        <a:spcBef>
          <a:spcPct val="0"/>
        </a:spcBef>
        <a:spcAft>
          <a:spcPct val="0"/>
        </a:spcAft>
        <a:defRPr sz="3600">
          <a:solidFill>
            <a:srgbClr val="1581AA"/>
          </a:solidFill>
          <a:latin typeface="Century Gothic" panose="020B0502020202020204" pitchFamily="34" charset="0"/>
        </a:defRPr>
      </a:lvl4pPr>
      <a:lvl5pPr algn="l" defTabSz="457200" rtl="0" eaLnBrk="1" fontAlgn="base" hangingPunct="1">
        <a:spcBef>
          <a:spcPct val="0"/>
        </a:spcBef>
        <a:spcAft>
          <a:spcPct val="0"/>
        </a:spcAft>
        <a:defRPr sz="3600">
          <a:solidFill>
            <a:srgbClr val="1581AA"/>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fontAlgn="base" hangingPunct="1">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1" fontAlgn="base" hangingPunct="1">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1" fontAlgn="base" hangingPunct="1">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1" fontAlgn="base" hangingPunct="1">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1" fontAlgn="base" hangingPunct="1">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Endianness</a:t>
            </a:r>
            <a:endParaRPr lang="en-US" dirty="0"/>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123698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a:t>
            </a:r>
            <a:endParaRPr lang="en-US" dirty="0"/>
          </a:p>
        </p:txBody>
      </p:sp>
      <p:sp>
        <p:nvSpPr>
          <p:cNvPr id="3" name="Content Placeholder 2"/>
          <p:cNvSpPr>
            <a:spLocks noGrp="1"/>
          </p:cNvSpPr>
          <p:nvPr>
            <p:ph idx="1"/>
          </p:nvPr>
        </p:nvSpPr>
        <p:spPr>
          <a:xfrm>
            <a:off x="1942415" y="1397479"/>
            <a:ext cx="6591985" cy="5313872"/>
          </a:xfrm>
        </p:spPr>
        <p:txBody>
          <a:bodyPr/>
          <a:lstStyle/>
          <a:p>
            <a:r>
              <a:rPr lang="en-US" sz="2300" dirty="0" smtClean="0"/>
              <a:t>One large array of bytes</a:t>
            </a:r>
          </a:p>
          <a:p>
            <a:r>
              <a:rPr lang="en-US" sz="2300" dirty="0" smtClean="0"/>
              <a:t>Address refers to location (similar to index)</a:t>
            </a:r>
          </a:p>
          <a:p>
            <a:r>
              <a:rPr lang="en-US" sz="2300" dirty="0" smtClean="0"/>
              <a:t>Each address stores one element of the array, typically one byte </a:t>
            </a:r>
            <a:endParaRPr lang="en-US" sz="2300" dirty="0"/>
          </a:p>
          <a:p>
            <a:r>
              <a:rPr lang="en-US" sz="2300" dirty="0" smtClean="0"/>
              <a:t>Thus memory is said to be byte-addressable</a:t>
            </a:r>
          </a:p>
          <a:p>
            <a:r>
              <a:rPr lang="en-US" sz="2300" dirty="0" smtClean="0"/>
              <a:t>Often things are stored in words, defined as 32 bits or 4 bytes (ex. Integers, single-precision floating point numbers, and MIPS </a:t>
            </a:r>
            <a:r>
              <a:rPr lang="en-US" sz="2300" dirty="0" err="1" smtClean="0"/>
              <a:t>instuctions</a:t>
            </a:r>
            <a:r>
              <a:rPr lang="en-US" sz="2300" dirty="0" smtClean="0"/>
              <a:t>) </a:t>
            </a:r>
          </a:p>
          <a:p>
            <a:r>
              <a:rPr lang="en-US" sz="2300" dirty="0" smtClean="0"/>
              <a:t>Since memory is byte addressable each word is broken down into 4 bytes.</a:t>
            </a:r>
          </a:p>
          <a:p>
            <a:endParaRPr lang="en-US" sz="2300" dirty="0"/>
          </a:p>
        </p:txBody>
      </p:sp>
    </p:spTree>
    <p:extLst>
      <p:ext uri="{BB962C8B-B14F-4D97-AF65-F5344CB8AC3E}">
        <p14:creationId xmlns:p14="http://schemas.microsoft.com/office/powerpoint/2010/main" val="2100849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does that have to do with endian…</a:t>
            </a:r>
            <a:endParaRPr lang="en-US" dirty="0"/>
          </a:p>
        </p:txBody>
      </p:sp>
      <p:sp>
        <p:nvSpPr>
          <p:cNvPr id="3" name="Content Placeholder 2"/>
          <p:cNvSpPr>
            <a:spLocks noGrp="1"/>
          </p:cNvSpPr>
          <p:nvPr>
            <p:ph idx="1"/>
          </p:nvPr>
        </p:nvSpPr>
        <p:spPr/>
        <p:txBody>
          <a:bodyPr/>
          <a:lstStyle/>
          <a:p>
            <a:r>
              <a:rPr lang="en-US" sz="2400" dirty="0" smtClean="0"/>
              <a:t>Our example-</a:t>
            </a:r>
          </a:p>
          <a:p>
            <a:r>
              <a:rPr lang="en-US" sz="2400" dirty="0" smtClean="0"/>
              <a:t>Suppose </a:t>
            </a:r>
            <a:r>
              <a:rPr lang="en-US" sz="2400" dirty="0"/>
              <a:t>we have a 32 bit quantity, written as </a:t>
            </a:r>
            <a:r>
              <a:rPr lang="en-US" sz="2400" dirty="0" smtClean="0"/>
              <a:t>90AB12CD</a:t>
            </a:r>
            <a:r>
              <a:rPr lang="en-US" sz="2400" baseline="-25000" dirty="0" smtClean="0"/>
              <a:t>16</a:t>
            </a:r>
          </a:p>
          <a:p>
            <a:r>
              <a:rPr lang="en-US" sz="2400" dirty="0" smtClean="0"/>
              <a:t>Our 4 bytes are then 90, AB, 12 ,CD</a:t>
            </a:r>
          </a:p>
          <a:p>
            <a:r>
              <a:rPr lang="en-US" sz="2400" dirty="0" smtClean="0"/>
              <a:t>There are two ways to store this in memory… </a:t>
            </a:r>
            <a:endParaRPr lang="en-US" sz="2400" dirty="0"/>
          </a:p>
        </p:txBody>
      </p:sp>
    </p:spTree>
    <p:extLst>
      <p:ext uri="{BB962C8B-B14F-4D97-AF65-F5344CB8AC3E}">
        <p14:creationId xmlns:p14="http://schemas.microsoft.com/office/powerpoint/2010/main" val="423950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Big Endian</a:t>
            </a:r>
            <a:br>
              <a:rPr lang="en-US" dirty="0"/>
            </a:br>
            <a:endParaRPr lang="en-US" dirty="0"/>
          </a:p>
        </p:txBody>
      </p:sp>
      <p:sp>
        <p:nvSpPr>
          <p:cNvPr id="3" name="Content Placeholder 2"/>
          <p:cNvSpPr>
            <a:spLocks noGrp="1"/>
          </p:cNvSpPr>
          <p:nvPr>
            <p:ph idx="1"/>
          </p:nvPr>
        </p:nvSpPr>
        <p:spPr>
          <a:xfrm>
            <a:off x="1942415" y="2087592"/>
            <a:ext cx="6591985" cy="3823630"/>
          </a:xfrm>
        </p:spPr>
        <p:txBody>
          <a:bodyPr/>
          <a:lstStyle/>
          <a:p>
            <a:pPr marL="0" indent="0">
              <a:buNone/>
            </a:pPr>
            <a:r>
              <a:rPr lang="en-US" sz="2400" dirty="0" smtClean="0"/>
              <a:t>In </a:t>
            </a:r>
            <a:r>
              <a:rPr lang="en-US" sz="2400" dirty="0"/>
              <a:t>big endian, you store the most significant byte in the smallest address. Here's how it would look:</a:t>
            </a:r>
          </a:p>
          <a:p>
            <a:pPr marL="0" indent="0">
              <a:buNone/>
            </a:pPr>
            <a:endParaRPr lang="en-US" sz="2400" dirty="0"/>
          </a:p>
          <a:p>
            <a:pPr marL="1257300" lvl="3" indent="0">
              <a:buNone/>
            </a:pPr>
            <a:r>
              <a:rPr lang="en-US" sz="2400" dirty="0"/>
              <a:t>	</a:t>
            </a:r>
          </a:p>
          <a:p>
            <a:pPr marL="1257300" lvl="3" indent="0">
              <a:buNone/>
            </a:pPr>
            <a:r>
              <a:rPr lang="en-US" sz="2400" dirty="0"/>
              <a:t>	</a:t>
            </a:r>
            <a:r>
              <a:rPr lang="en-US" sz="2400" dirty="0" smtClean="0"/>
              <a:t> </a:t>
            </a:r>
            <a:r>
              <a:rPr lang="en-US" sz="2400" dirty="0"/>
              <a:t>		</a:t>
            </a:r>
          </a:p>
        </p:txBody>
      </p:sp>
      <p:graphicFrame>
        <p:nvGraphicFramePr>
          <p:cNvPr id="6" name="Table 5"/>
          <p:cNvGraphicFramePr>
            <a:graphicFrameLocks noGrp="1"/>
          </p:cNvGraphicFramePr>
          <p:nvPr>
            <p:extLst>
              <p:ext uri="{D42A27DB-BD31-4B8C-83A1-F6EECF244321}">
                <p14:modId xmlns:p14="http://schemas.microsoft.com/office/powerpoint/2010/main" val="2456147565"/>
              </p:ext>
            </p:extLst>
          </p:nvPr>
        </p:nvGraphicFramePr>
        <p:xfrm>
          <a:off x="2190407" y="3657121"/>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930674618"/>
                    </a:ext>
                  </a:extLst>
                </a:gridCol>
                <a:gridCol w="3048000">
                  <a:extLst>
                    <a:ext uri="{9D8B030D-6E8A-4147-A177-3AD203B41FA5}">
                      <a16:colId xmlns:a16="http://schemas.microsoft.com/office/drawing/2014/main" val="1445170853"/>
                    </a:ext>
                  </a:extLst>
                </a:gridCol>
              </a:tblGrid>
              <a:tr h="370840">
                <a:tc>
                  <a:txBody>
                    <a:bodyPr/>
                    <a:lstStyle/>
                    <a:p>
                      <a:pPr algn="ctr"/>
                      <a:r>
                        <a:rPr lang="en-US" dirty="0"/>
                        <a:t>Address</a:t>
                      </a:r>
                    </a:p>
                  </a:txBody>
                  <a:tcPr marL="28575" marR="28575" marT="28575" marB="28575" anchor="ctr"/>
                </a:tc>
                <a:tc>
                  <a:txBody>
                    <a:bodyPr/>
                    <a:lstStyle/>
                    <a:p>
                      <a:pPr algn="ctr"/>
                      <a:r>
                        <a:rPr lang="en-US"/>
                        <a:t>Value</a:t>
                      </a:r>
                    </a:p>
                  </a:txBody>
                  <a:tcPr marL="28575" marR="28575" marT="28575" marB="28575" anchor="ctr"/>
                </a:tc>
                <a:extLst>
                  <a:ext uri="{0D108BD9-81ED-4DB2-BD59-A6C34878D82A}">
                    <a16:rowId xmlns:a16="http://schemas.microsoft.com/office/drawing/2014/main" val="3362723820"/>
                  </a:ext>
                </a:extLst>
              </a:tr>
              <a:tr h="370840">
                <a:tc>
                  <a:txBody>
                    <a:bodyPr/>
                    <a:lstStyle/>
                    <a:p>
                      <a:pPr algn="ctr"/>
                      <a:r>
                        <a:rPr lang="en-US"/>
                        <a:t>1000</a:t>
                      </a:r>
                    </a:p>
                  </a:txBody>
                  <a:tcPr marL="28575" marR="28575" marT="28575" marB="28575" anchor="ctr"/>
                </a:tc>
                <a:tc>
                  <a:txBody>
                    <a:bodyPr/>
                    <a:lstStyle/>
                    <a:p>
                      <a:pPr algn="ctr"/>
                      <a:r>
                        <a:rPr lang="en-US"/>
                        <a:t>90 </a:t>
                      </a:r>
                    </a:p>
                  </a:txBody>
                  <a:tcPr marL="28575" marR="28575" marT="28575" marB="28575" anchor="ctr"/>
                </a:tc>
                <a:extLst>
                  <a:ext uri="{0D108BD9-81ED-4DB2-BD59-A6C34878D82A}">
                    <a16:rowId xmlns:a16="http://schemas.microsoft.com/office/drawing/2014/main" val="3129914128"/>
                  </a:ext>
                </a:extLst>
              </a:tr>
              <a:tr h="370840">
                <a:tc>
                  <a:txBody>
                    <a:bodyPr/>
                    <a:lstStyle/>
                    <a:p>
                      <a:pPr algn="ctr"/>
                      <a:r>
                        <a:rPr lang="en-US"/>
                        <a:t>1001</a:t>
                      </a:r>
                    </a:p>
                  </a:txBody>
                  <a:tcPr marL="28575" marR="28575" marT="28575" marB="28575" anchor="ctr"/>
                </a:tc>
                <a:tc>
                  <a:txBody>
                    <a:bodyPr/>
                    <a:lstStyle/>
                    <a:p>
                      <a:pPr algn="ctr"/>
                      <a:r>
                        <a:rPr lang="en-US"/>
                        <a:t>AB </a:t>
                      </a:r>
                    </a:p>
                  </a:txBody>
                  <a:tcPr marL="28575" marR="28575" marT="28575" marB="28575" anchor="ctr"/>
                </a:tc>
                <a:extLst>
                  <a:ext uri="{0D108BD9-81ED-4DB2-BD59-A6C34878D82A}">
                    <a16:rowId xmlns:a16="http://schemas.microsoft.com/office/drawing/2014/main" val="1554477740"/>
                  </a:ext>
                </a:extLst>
              </a:tr>
              <a:tr h="370840">
                <a:tc>
                  <a:txBody>
                    <a:bodyPr/>
                    <a:lstStyle/>
                    <a:p>
                      <a:pPr algn="ctr"/>
                      <a:r>
                        <a:rPr lang="en-US"/>
                        <a:t>1002</a:t>
                      </a:r>
                    </a:p>
                  </a:txBody>
                  <a:tcPr marL="28575" marR="28575" marT="28575" marB="28575" anchor="ctr"/>
                </a:tc>
                <a:tc>
                  <a:txBody>
                    <a:bodyPr/>
                    <a:lstStyle/>
                    <a:p>
                      <a:pPr algn="ctr"/>
                      <a:r>
                        <a:rPr lang="en-US"/>
                        <a:t>12 </a:t>
                      </a:r>
                    </a:p>
                  </a:txBody>
                  <a:tcPr marL="28575" marR="28575" marT="28575" marB="28575" anchor="ctr"/>
                </a:tc>
                <a:extLst>
                  <a:ext uri="{0D108BD9-81ED-4DB2-BD59-A6C34878D82A}">
                    <a16:rowId xmlns:a16="http://schemas.microsoft.com/office/drawing/2014/main" val="3431641296"/>
                  </a:ext>
                </a:extLst>
              </a:tr>
              <a:tr h="370840">
                <a:tc>
                  <a:txBody>
                    <a:bodyPr/>
                    <a:lstStyle/>
                    <a:p>
                      <a:pPr algn="ctr"/>
                      <a:r>
                        <a:rPr lang="en-US"/>
                        <a:t>1003</a:t>
                      </a:r>
                    </a:p>
                  </a:txBody>
                  <a:tcPr marL="28575" marR="28575" marT="28575" marB="28575" anchor="ctr"/>
                </a:tc>
                <a:tc>
                  <a:txBody>
                    <a:bodyPr/>
                    <a:lstStyle/>
                    <a:p>
                      <a:pPr algn="ctr"/>
                      <a:r>
                        <a:rPr lang="en-US" dirty="0"/>
                        <a:t>CD </a:t>
                      </a:r>
                    </a:p>
                  </a:txBody>
                  <a:tcPr marL="28575" marR="28575" marT="28575" marB="28575" anchor="ctr"/>
                </a:tc>
                <a:extLst>
                  <a:ext uri="{0D108BD9-81ED-4DB2-BD59-A6C34878D82A}">
                    <a16:rowId xmlns:a16="http://schemas.microsoft.com/office/drawing/2014/main" val="3661435661"/>
                  </a:ext>
                </a:extLst>
              </a:tr>
            </a:tbl>
          </a:graphicData>
        </a:graphic>
      </p:graphicFrame>
    </p:spTree>
    <p:extLst>
      <p:ext uri="{BB962C8B-B14F-4D97-AF65-F5344CB8AC3E}">
        <p14:creationId xmlns:p14="http://schemas.microsoft.com/office/powerpoint/2010/main" val="1132976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Little Endian </a:t>
            </a:r>
          </a:p>
        </p:txBody>
      </p:sp>
      <p:sp>
        <p:nvSpPr>
          <p:cNvPr id="3" name="Content Placeholder 2"/>
          <p:cNvSpPr>
            <a:spLocks noGrp="1"/>
          </p:cNvSpPr>
          <p:nvPr>
            <p:ph idx="1"/>
          </p:nvPr>
        </p:nvSpPr>
        <p:spPr>
          <a:xfrm>
            <a:off x="1942415" y="1905000"/>
            <a:ext cx="6591985" cy="4595004"/>
          </a:xfrm>
        </p:spPr>
        <p:txBody>
          <a:bodyPr/>
          <a:lstStyle/>
          <a:p>
            <a:pPr marL="0" indent="0">
              <a:buNone/>
            </a:pPr>
            <a:r>
              <a:rPr lang="en-US" sz="2400" dirty="0"/>
              <a:t>In little endian, you store the least significant byte in the smallest address. Here's how it would look: </a:t>
            </a: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dirty="0" smtClean="0"/>
              <a:t/>
            </a:r>
            <a:br>
              <a:rPr lang="en-US" sz="2400" dirty="0" smtClean="0"/>
            </a:br>
            <a:r>
              <a:rPr lang="en-US" sz="2400" dirty="0" smtClean="0"/>
              <a:t>Notice </a:t>
            </a:r>
            <a:r>
              <a:rPr lang="en-US" sz="2400" dirty="0"/>
              <a:t>that this is in the reverse order compared to big endian.</a:t>
            </a:r>
          </a:p>
        </p:txBody>
      </p:sp>
      <p:graphicFrame>
        <p:nvGraphicFramePr>
          <p:cNvPr id="5" name="Table 4"/>
          <p:cNvGraphicFramePr>
            <a:graphicFrameLocks noGrp="1"/>
          </p:cNvGraphicFramePr>
          <p:nvPr>
            <p:extLst>
              <p:ext uri="{D42A27DB-BD31-4B8C-83A1-F6EECF244321}">
                <p14:modId xmlns:p14="http://schemas.microsoft.com/office/powerpoint/2010/main" val="3318226984"/>
              </p:ext>
            </p:extLst>
          </p:nvPr>
        </p:nvGraphicFramePr>
        <p:xfrm>
          <a:off x="2190407" y="3275402"/>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866732399"/>
                    </a:ext>
                  </a:extLst>
                </a:gridCol>
                <a:gridCol w="3048000">
                  <a:extLst>
                    <a:ext uri="{9D8B030D-6E8A-4147-A177-3AD203B41FA5}">
                      <a16:colId xmlns:a16="http://schemas.microsoft.com/office/drawing/2014/main" val="1448711515"/>
                    </a:ext>
                  </a:extLst>
                </a:gridCol>
              </a:tblGrid>
              <a:tr h="370840">
                <a:tc>
                  <a:txBody>
                    <a:bodyPr/>
                    <a:lstStyle/>
                    <a:p>
                      <a:pPr algn="ctr"/>
                      <a:r>
                        <a:rPr lang="en-US"/>
                        <a:t>Address</a:t>
                      </a:r>
                    </a:p>
                  </a:txBody>
                  <a:tcPr marL="28575" marR="28575" marT="28575" marB="28575" anchor="ctr"/>
                </a:tc>
                <a:tc>
                  <a:txBody>
                    <a:bodyPr/>
                    <a:lstStyle/>
                    <a:p>
                      <a:pPr algn="ctr"/>
                      <a:r>
                        <a:rPr lang="en-US"/>
                        <a:t>Value</a:t>
                      </a:r>
                    </a:p>
                  </a:txBody>
                  <a:tcPr marL="28575" marR="28575" marT="28575" marB="28575" anchor="ctr"/>
                </a:tc>
                <a:extLst>
                  <a:ext uri="{0D108BD9-81ED-4DB2-BD59-A6C34878D82A}">
                    <a16:rowId xmlns:a16="http://schemas.microsoft.com/office/drawing/2014/main" val="3146189182"/>
                  </a:ext>
                </a:extLst>
              </a:tr>
              <a:tr h="370840">
                <a:tc>
                  <a:txBody>
                    <a:bodyPr/>
                    <a:lstStyle/>
                    <a:p>
                      <a:pPr algn="ctr"/>
                      <a:r>
                        <a:rPr lang="en-US"/>
                        <a:t>1000</a:t>
                      </a:r>
                    </a:p>
                  </a:txBody>
                  <a:tcPr marL="28575" marR="28575" marT="28575" marB="28575" anchor="ctr"/>
                </a:tc>
                <a:tc>
                  <a:txBody>
                    <a:bodyPr/>
                    <a:lstStyle/>
                    <a:p>
                      <a:pPr algn="ctr"/>
                      <a:r>
                        <a:rPr lang="en-US"/>
                        <a:t>CD </a:t>
                      </a:r>
                    </a:p>
                  </a:txBody>
                  <a:tcPr marL="28575" marR="28575" marT="28575" marB="28575" anchor="ctr"/>
                </a:tc>
                <a:extLst>
                  <a:ext uri="{0D108BD9-81ED-4DB2-BD59-A6C34878D82A}">
                    <a16:rowId xmlns:a16="http://schemas.microsoft.com/office/drawing/2014/main" val="889529684"/>
                  </a:ext>
                </a:extLst>
              </a:tr>
              <a:tr h="370840">
                <a:tc>
                  <a:txBody>
                    <a:bodyPr/>
                    <a:lstStyle/>
                    <a:p>
                      <a:pPr algn="ctr"/>
                      <a:r>
                        <a:rPr lang="en-US"/>
                        <a:t>1001</a:t>
                      </a:r>
                    </a:p>
                  </a:txBody>
                  <a:tcPr marL="28575" marR="28575" marT="28575" marB="28575" anchor="ctr"/>
                </a:tc>
                <a:tc>
                  <a:txBody>
                    <a:bodyPr/>
                    <a:lstStyle/>
                    <a:p>
                      <a:pPr algn="ctr"/>
                      <a:r>
                        <a:rPr lang="en-US"/>
                        <a:t>12 </a:t>
                      </a:r>
                    </a:p>
                  </a:txBody>
                  <a:tcPr marL="28575" marR="28575" marT="28575" marB="28575" anchor="ctr"/>
                </a:tc>
                <a:extLst>
                  <a:ext uri="{0D108BD9-81ED-4DB2-BD59-A6C34878D82A}">
                    <a16:rowId xmlns:a16="http://schemas.microsoft.com/office/drawing/2014/main" val="58516002"/>
                  </a:ext>
                </a:extLst>
              </a:tr>
              <a:tr h="370840">
                <a:tc>
                  <a:txBody>
                    <a:bodyPr/>
                    <a:lstStyle/>
                    <a:p>
                      <a:pPr algn="ctr"/>
                      <a:r>
                        <a:rPr lang="en-US"/>
                        <a:t>1002</a:t>
                      </a:r>
                    </a:p>
                  </a:txBody>
                  <a:tcPr marL="28575" marR="28575" marT="28575" marB="28575" anchor="ctr"/>
                </a:tc>
                <a:tc>
                  <a:txBody>
                    <a:bodyPr/>
                    <a:lstStyle/>
                    <a:p>
                      <a:pPr algn="ctr"/>
                      <a:r>
                        <a:rPr lang="en-US"/>
                        <a:t>AB </a:t>
                      </a:r>
                    </a:p>
                  </a:txBody>
                  <a:tcPr marL="28575" marR="28575" marT="28575" marB="28575" anchor="ctr"/>
                </a:tc>
                <a:extLst>
                  <a:ext uri="{0D108BD9-81ED-4DB2-BD59-A6C34878D82A}">
                    <a16:rowId xmlns:a16="http://schemas.microsoft.com/office/drawing/2014/main" val="1433965889"/>
                  </a:ext>
                </a:extLst>
              </a:tr>
              <a:tr h="370840">
                <a:tc>
                  <a:txBody>
                    <a:bodyPr/>
                    <a:lstStyle/>
                    <a:p>
                      <a:pPr algn="ctr"/>
                      <a:r>
                        <a:rPr lang="en-US" dirty="0"/>
                        <a:t>1003</a:t>
                      </a:r>
                    </a:p>
                  </a:txBody>
                  <a:tcPr marL="28575" marR="28575" marT="28575" marB="28575" anchor="ctr"/>
                </a:tc>
                <a:tc>
                  <a:txBody>
                    <a:bodyPr/>
                    <a:lstStyle/>
                    <a:p>
                      <a:pPr algn="ctr"/>
                      <a:r>
                        <a:rPr lang="en-US" dirty="0"/>
                        <a:t>90</a:t>
                      </a:r>
                    </a:p>
                  </a:txBody>
                  <a:tcPr marL="28575" marR="28575" marT="28575" marB="28575" anchor="ctr"/>
                </a:tc>
                <a:extLst>
                  <a:ext uri="{0D108BD9-81ED-4DB2-BD59-A6C34878D82A}">
                    <a16:rowId xmlns:a16="http://schemas.microsoft.com/office/drawing/2014/main" val="1155332681"/>
                  </a:ext>
                </a:extLst>
              </a:tr>
            </a:tbl>
          </a:graphicData>
        </a:graphic>
      </p:graphicFrame>
    </p:spTree>
    <p:extLst>
      <p:ext uri="{BB962C8B-B14F-4D97-AF65-F5344CB8AC3E}">
        <p14:creationId xmlns:p14="http://schemas.microsoft.com/office/powerpoint/2010/main" val="3436059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2415" y="1552755"/>
            <a:ext cx="6591985" cy="4358467"/>
          </a:xfrm>
        </p:spPr>
        <p:txBody>
          <a:bodyPr/>
          <a:lstStyle/>
          <a:p>
            <a:pPr marL="0" indent="0">
              <a:buNone/>
            </a:pPr>
            <a:endParaRPr lang="en-US" sz="2400" dirty="0" smtClean="0"/>
          </a:p>
          <a:p>
            <a:pPr marL="0" indent="0">
              <a:buNone/>
            </a:pPr>
            <a:r>
              <a:rPr lang="en-US" sz="2400" dirty="0" smtClean="0"/>
              <a:t>Why </a:t>
            </a:r>
            <a:r>
              <a:rPr lang="en-US" sz="2400" dirty="0"/>
              <a:t>is endianness so important? Suppose you are storing int values to a file, then you send the file to a machine which uses the opposite endianness and read in the value. You'll run into problems because of endianness. You'll read in reversed values that won't make sense. </a:t>
            </a:r>
          </a:p>
        </p:txBody>
      </p:sp>
    </p:spTree>
    <p:extLst>
      <p:ext uri="{BB962C8B-B14F-4D97-AF65-F5344CB8AC3E}">
        <p14:creationId xmlns:p14="http://schemas.microsoft.com/office/powerpoint/2010/main" val="3218209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History of Endian-ness </a:t>
            </a:r>
            <a:br>
              <a:rPr lang="en-US" b="1" dirty="0"/>
            </a:br>
            <a:endParaRPr lang="en-US" dirty="0"/>
          </a:p>
        </p:txBody>
      </p:sp>
      <p:sp>
        <p:nvSpPr>
          <p:cNvPr id="3" name="Content Placeholder 2"/>
          <p:cNvSpPr>
            <a:spLocks noGrp="1"/>
          </p:cNvSpPr>
          <p:nvPr>
            <p:ph idx="1"/>
          </p:nvPr>
        </p:nvSpPr>
        <p:spPr>
          <a:xfrm>
            <a:off x="1945201" y="1702278"/>
            <a:ext cx="6591985" cy="4577752"/>
          </a:xfrm>
        </p:spPr>
        <p:txBody>
          <a:bodyPr/>
          <a:lstStyle/>
          <a:p>
            <a:pPr marL="0" indent="0">
              <a:buNone/>
            </a:pPr>
            <a:r>
              <a:rPr lang="en-US" sz="2200" dirty="0"/>
              <a:t>Where does this term "endian" come from? Jonathan Swift was a satirist (he poked fun at society through his writings). His most famous book is "Gulliver's Travels", and he talks about how certain people prefer to eat their hard boiled eggs from the little end first (thus, little endian), while others prefer to eat from the big end (thus, big </a:t>
            </a:r>
            <a:r>
              <a:rPr lang="en-US" sz="2200" dirty="0" err="1"/>
              <a:t>endians</a:t>
            </a:r>
            <a:r>
              <a:rPr lang="en-US" sz="2200" dirty="0"/>
              <a:t>) and how this lead to various wars. Of course, the point was to say that it was a silly thing to debate over, and yet, people argue over such trivialities all the time (for example, should braces line in parallel or not? vi or </a:t>
            </a:r>
            <a:r>
              <a:rPr lang="en-US" sz="2200" dirty="0" err="1"/>
              <a:t>emacs</a:t>
            </a:r>
            <a:r>
              <a:rPr lang="en-US" sz="2200" dirty="0"/>
              <a:t>? UNIX or Windows). </a:t>
            </a:r>
          </a:p>
          <a:p>
            <a:pPr marL="0" indent="0">
              <a:buNone/>
            </a:pPr>
            <a:endParaRPr lang="en-US" dirty="0"/>
          </a:p>
        </p:txBody>
      </p:sp>
    </p:spTree>
    <p:extLst>
      <p:ext uri="{BB962C8B-B14F-4D97-AF65-F5344CB8AC3E}">
        <p14:creationId xmlns:p14="http://schemas.microsoft.com/office/powerpoint/2010/main" val="97667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AKA</a:t>
            </a:r>
            <a:r>
              <a:rPr lang="en-US" dirty="0" smtClean="0"/>
              <a:t> </a:t>
            </a:r>
            <a:r>
              <a:rPr lang="en-US" dirty="0"/>
              <a:t>Monkey Knife Fight</a:t>
            </a:r>
            <a:r>
              <a:rPr lang="en-US" dirty="0" smtClean="0"/>
              <a:t>! (Java VS Rub) </a:t>
            </a: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1250" y="2149475"/>
            <a:ext cx="5715000" cy="3746500"/>
          </a:xfrm>
        </p:spPr>
      </p:pic>
    </p:spTree>
    <p:extLst>
      <p:ext uri="{BB962C8B-B14F-4D97-AF65-F5344CB8AC3E}">
        <p14:creationId xmlns:p14="http://schemas.microsoft.com/office/powerpoint/2010/main" val="157111172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7601C75-CDC6-4807-897B-3854E23BF7B0}" vid="{649E03B9-4782-4420-A321-4D337BD8DE96}"/>
    </a:ext>
  </a:extLst>
</a:theme>
</file>

<file path=docProps/app.xml><?xml version="1.0" encoding="utf-8"?>
<Properties xmlns="http://schemas.openxmlformats.org/officeDocument/2006/extended-properties" xmlns:vt="http://schemas.openxmlformats.org/officeDocument/2006/docPropsVTypes">
  <Template>Wisp</Template>
  <TotalTime>39</TotalTime>
  <Words>387</Words>
  <Application>Microsoft Office PowerPoint</Application>
  <PresentationFormat>On-screen Show (4:3)</PresentationFormat>
  <Paragraphs>50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MS PGothic</vt:lpstr>
      <vt:lpstr>Arial</vt:lpstr>
      <vt:lpstr>Century Gothic</vt:lpstr>
      <vt:lpstr>Times</vt:lpstr>
      <vt:lpstr>Wingdings 3</vt:lpstr>
      <vt:lpstr>Wisp</vt:lpstr>
      <vt:lpstr>Endianness</vt:lpstr>
      <vt:lpstr>Memory</vt:lpstr>
      <vt:lpstr>So what does that have to do with endian…</vt:lpstr>
      <vt:lpstr> Big Endian </vt:lpstr>
      <vt:lpstr> Little Endian </vt:lpstr>
      <vt:lpstr>PowerPoint Presentation</vt:lpstr>
      <vt:lpstr>History of Endian-ness  </vt:lpstr>
      <vt:lpstr>AKA Monkey Knife Fight! (Java VS Rub)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Endianness</dc:title>
  <dc:creator>Becka Sue Morgan</dc:creator>
  <cp:lastModifiedBy>Becka Sue Morgan</cp:lastModifiedBy>
  <cp:revision>1</cp:revision>
  <dcterms:created xsi:type="dcterms:W3CDTF">2016-02-22T05:22:15Z</dcterms:created>
  <dcterms:modified xsi:type="dcterms:W3CDTF">2016-02-22T06:01:51Z</dcterms:modified>
</cp:coreProperties>
</file>