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67" r:id="rId3"/>
    <p:sldId id="265" r:id="rId4"/>
    <p:sldId id="258" r:id="rId5"/>
    <p:sldId id="259" r:id="rId6"/>
    <p:sldId id="260" r:id="rId7"/>
    <p:sldId id="272" r:id="rId8"/>
    <p:sldId id="268" r:id="rId9"/>
    <p:sldId id="269" r:id="rId10"/>
    <p:sldId id="257" r:id="rId11"/>
    <p:sldId id="262" r:id="rId12"/>
    <p:sldId id="263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E65D-34AD-4F5A-BDBF-DC4C4AD4A36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A2D2-DF14-405F-AF54-874626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2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E65D-34AD-4F5A-BDBF-DC4C4AD4A36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A2D2-DF14-405F-AF54-874626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7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E65D-34AD-4F5A-BDBF-DC4C4AD4A36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A2D2-DF14-405F-AF54-87462696884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1817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E65D-34AD-4F5A-BDBF-DC4C4AD4A36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A2D2-DF14-405F-AF54-874626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24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E65D-34AD-4F5A-BDBF-DC4C4AD4A36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A2D2-DF14-405F-AF54-87462696884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318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E65D-34AD-4F5A-BDBF-DC4C4AD4A36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A2D2-DF14-405F-AF54-874626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53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E65D-34AD-4F5A-BDBF-DC4C4AD4A36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A2D2-DF14-405F-AF54-874626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70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E65D-34AD-4F5A-BDBF-DC4C4AD4A36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A2D2-DF14-405F-AF54-874626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6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E65D-34AD-4F5A-BDBF-DC4C4AD4A36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A2D2-DF14-405F-AF54-874626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9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E65D-34AD-4F5A-BDBF-DC4C4AD4A36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A2D2-DF14-405F-AF54-874626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8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E65D-34AD-4F5A-BDBF-DC4C4AD4A36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A2D2-DF14-405F-AF54-874626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9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E65D-34AD-4F5A-BDBF-DC4C4AD4A36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A2D2-DF14-405F-AF54-874626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E65D-34AD-4F5A-BDBF-DC4C4AD4A36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A2D2-DF14-405F-AF54-874626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1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E65D-34AD-4F5A-BDBF-DC4C4AD4A36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A2D2-DF14-405F-AF54-874626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5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E65D-34AD-4F5A-BDBF-DC4C4AD4A36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A2D2-DF14-405F-AF54-874626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9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E65D-34AD-4F5A-BDBF-DC4C4AD4A36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A2D2-DF14-405F-AF54-874626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2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4E65D-34AD-4F5A-BDBF-DC4C4AD4A36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CFA2D2-DF14-405F-AF54-874626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9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ntozos.org.lin/don1/gate.php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14848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Don’t mess with the Rombertik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04" y="4193060"/>
            <a:ext cx="4700593" cy="186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3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68412"/>
            <a:ext cx="3854528" cy="6837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 it does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342" y="3295135"/>
            <a:ext cx="3058798" cy="270044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1408671"/>
            <a:ext cx="7749974" cy="188646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Spyware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Captures data sent over https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Encrypts data then sends to </a:t>
            </a:r>
            <a:r>
              <a:rPr lang="en-US" sz="1800" u="sng" dirty="0" smtClean="0">
                <a:hlinkClick r:id="rId3"/>
              </a:rPr>
              <a:t>www.centozos.org.lin/don1/gate.php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552378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284" y="1149237"/>
            <a:ext cx="4603121" cy="2584449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Blastware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Destroys </a:t>
            </a:r>
            <a:r>
              <a:rPr lang="en-US" sz="2000" dirty="0"/>
              <a:t>OS when detected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Destroys </a:t>
            </a:r>
            <a:r>
              <a:rPr lang="en-US" sz="2000" dirty="0" smtClean="0"/>
              <a:t>user home files </a:t>
            </a:r>
            <a:r>
              <a:rPr lang="en-US" sz="2000" dirty="0"/>
              <a:t>if destroying OS </a:t>
            </a:r>
            <a:r>
              <a:rPr lang="en-US" sz="2000" dirty="0" smtClean="0"/>
              <a:t>fails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259" y="1149237"/>
            <a:ext cx="3681220" cy="320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43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11" y="1658849"/>
            <a:ext cx="6098998" cy="24199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3694" y="476039"/>
            <a:ext cx="5626447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Blastware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Overwriting </a:t>
            </a:r>
            <a:r>
              <a:rPr lang="en-US" dirty="0" err="1" smtClean="0"/>
              <a:t>Boostrap</a:t>
            </a:r>
            <a:r>
              <a:rPr lang="en-US" dirty="0" smtClean="0"/>
              <a:t> execution 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4311" y="4490831"/>
            <a:ext cx="369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Overwriting MBR disk partitions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12" y="5039592"/>
            <a:ext cx="6251177" cy="144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20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288285"/>
            <a:ext cx="5370175" cy="553379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What </a:t>
            </a:r>
            <a:r>
              <a:rPr lang="en-US" sz="3200" dirty="0" err="1" smtClean="0"/>
              <a:t>Rombertik</a:t>
            </a:r>
            <a:r>
              <a:rPr lang="en-US" sz="3200" dirty="0" smtClean="0"/>
              <a:t> really is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371" y="927519"/>
            <a:ext cx="5204420" cy="496393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927519"/>
            <a:ext cx="3854528" cy="4434000"/>
          </a:xfrm>
        </p:spPr>
        <p:txBody>
          <a:bodyPr>
            <a:normAutofit fontScale="925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Modified version of </a:t>
            </a:r>
            <a:r>
              <a:rPr lang="en-US" sz="1800" dirty="0" err="1" smtClean="0"/>
              <a:t>FormGrabber</a:t>
            </a:r>
            <a:endParaRPr lang="en-US" sz="1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Made by commercial criminal enterprise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Made for looser cybercriminals who don’t know how to program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Developed specific to each client Command &amp; Control server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Destructive mechanism originally made for anti-piracy</a:t>
            </a:r>
          </a:p>
        </p:txBody>
      </p:sp>
    </p:spTree>
    <p:extLst>
      <p:ext uri="{BB962C8B-B14F-4D97-AF65-F5344CB8AC3E}">
        <p14:creationId xmlns:p14="http://schemas.microsoft.com/office/powerpoint/2010/main" val="1833765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35" y="1029811"/>
            <a:ext cx="7957511" cy="536351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30" y="403715"/>
            <a:ext cx="8861520" cy="626096"/>
          </a:xfrm>
        </p:spPr>
        <p:txBody>
          <a:bodyPr>
            <a:noAutofit/>
          </a:bodyPr>
          <a:lstStyle/>
          <a:p>
            <a:r>
              <a:rPr lang="en-US" sz="1800" dirty="0" smtClean="0"/>
              <a:t>Attempting hackers receive this message when they fail to change the C&amp;C address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1642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8" y="391289"/>
            <a:ext cx="7973390" cy="48872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6418" y="5278582"/>
            <a:ext cx="6764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Email recovered by Talos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73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81" y="0"/>
            <a:ext cx="8468498" cy="57364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3081" y="5736453"/>
            <a:ext cx="532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Compromise flow of Rombertik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28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64323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What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is it?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1158159"/>
            <a:ext cx="5937650" cy="175803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50</a:t>
            </a:r>
            <a:r>
              <a:rPr lang="en-US" sz="2400" dirty="0"/>
              <a:t>% Blastware</a:t>
            </a:r>
          </a:p>
          <a:p>
            <a:r>
              <a:rPr lang="en-US" sz="2400" dirty="0" smtClean="0"/>
              <a:t>50% Spyware</a:t>
            </a:r>
            <a:r>
              <a:rPr lang="en-US" sz="2000" dirty="0" smtClean="0"/>
              <a:t>	</a:t>
            </a:r>
          </a:p>
          <a:p>
            <a:r>
              <a:rPr lang="en-US" sz="2000" dirty="0" smtClean="0"/>
              <a:t>	First comes Blastware then comes Spyware</a:t>
            </a:r>
            <a:endParaRPr lang="en-US" sz="2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451" y="2916195"/>
            <a:ext cx="3481533" cy="2298356"/>
          </a:xfrm>
        </p:spPr>
      </p:pic>
    </p:spTree>
    <p:extLst>
      <p:ext uri="{BB962C8B-B14F-4D97-AF65-F5344CB8AC3E}">
        <p14:creationId xmlns:p14="http://schemas.microsoft.com/office/powerpoint/2010/main" val="197644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37819"/>
            <a:ext cx="5015012" cy="65971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How do you get infected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1138266"/>
            <a:ext cx="5910502" cy="170364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Phishing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Attracts targets through email propositions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Program disguised as document but really is a .SCR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Compromises data after launching it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18" y="2982651"/>
            <a:ext cx="5359643" cy="37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27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0966" y="397687"/>
            <a:ext cx="481653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Anti-analysis Code</a:t>
            </a:r>
            <a:endParaRPr lang="en-US" sz="32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Majority of the file is garbage Code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107" y="1674552"/>
            <a:ext cx="5434374" cy="477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23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75" y="1219201"/>
            <a:ext cx="7376769" cy="53948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0259" y="280086"/>
            <a:ext cx="7545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Anti-Analysis Evasion Process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330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246" y="477982"/>
            <a:ext cx="8746992" cy="592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Extraction Process</a:t>
            </a:r>
            <a:endParaRPr lang="en-US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/>
              <a:t>Rombertik</a:t>
            </a:r>
            <a:r>
              <a:rPr lang="en-US" sz="2000" dirty="0" smtClean="0"/>
              <a:t> creates </a:t>
            </a:r>
            <a:r>
              <a:rPr lang="en-US" sz="2000" dirty="0"/>
              <a:t>and moves itself from (%</a:t>
            </a:r>
            <a:r>
              <a:rPr lang="en-US" sz="2000" dirty="0" err="1"/>
              <a:t>AppData</a:t>
            </a:r>
            <a:r>
              <a:rPr lang="en-US" sz="2000" dirty="0"/>
              <a:t>%\</a:t>
            </a:r>
            <a:r>
              <a:rPr lang="en-US" sz="2000" dirty="0" err="1"/>
              <a:t>rsr</a:t>
            </a:r>
            <a:r>
              <a:rPr lang="en-US" sz="2000" dirty="0"/>
              <a:t>\yfoye.bat) into </a:t>
            </a:r>
            <a:endParaRPr lang="en-US" sz="2000" dirty="0" smtClean="0"/>
          </a:p>
          <a:p>
            <a:pPr>
              <a:lnSpc>
                <a:spcPct val="200000"/>
              </a:lnSpc>
            </a:pPr>
            <a:r>
              <a:rPr lang="en-US" sz="2000" dirty="0" smtClean="0"/>
              <a:t>(%</a:t>
            </a:r>
            <a:r>
              <a:rPr lang="en-US" sz="2000" dirty="0" err="1"/>
              <a:t>AppData</a:t>
            </a:r>
            <a:r>
              <a:rPr lang="en-US" sz="2000" dirty="0"/>
              <a:t>%\</a:t>
            </a:r>
            <a:r>
              <a:rPr lang="en-US" sz="2000" dirty="0" err="1"/>
              <a:t>rsr</a:t>
            </a:r>
            <a:r>
              <a:rPr lang="en-US" sz="2000" dirty="0"/>
              <a:t>\yfoye.exe</a:t>
            </a:r>
            <a:r>
              <a:rPr lang="en-US" sz="2000" dirty="0" smtClean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Executes yfoye.exe to unpack itself</a:t>
            </a:r>
            <a:endParaRPr lang="en-US" sz="20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Unpacked code overwrites </a:t>
            </a:r>
            <a:r>
              <a:rPr lang="en-US" sz="2000" dirty="0" smtClean="0"/>
              <a:t>previous code in memory</a:t>
            </a:r>
            <a:endParaRPr lang="en-US" sz="2000" dirty="0" smtClean="0"/>
          </a:p>
          <a:p>
            <a:pPr>
              <a:lnSpc>
                <a:spcPct val="200000"/>
              </a:lnSpc>
            </a:pP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Unpacking Process</a:t>
            </a:r>
            <a:endParaRPr lang="en-US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Unpacking </a:t>
            </a:r>
            <a:r>
              <a:rPr lang="en-US" sz="2400" dirty="0" smtClean="0"/>
              <a:t>process is </a:t>
            </a:r>
            <a:r>
              <a:rPr lang="en-US" sz="2400" dirty="0" smtClean="0"/>
              <a:t>much larger than Anti-analysis </a:t>
            </a:r>
            <a:r>
              <a:rPr lang="en-US" sz="2400" dirty="0" smtClean="0"/>
              <a:t>process for more complexity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8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74" y="556369"/>
            <a:ext cx="8172876" cy="63016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8916" y="94704"/>
            <a:ext cx="684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Unpacking process on left, Anti-analysis on right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08816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631</TotalTime>
  <Words>202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Don’t mess with the Rombertik</vt:lpstr>
      <vt:lpstr>PowerPoint Presentation</vt:lpstr>
      <vt:lpstr>PowerPoint Presentation</vt:lpstr>
      <vt:lpstr>What is it?</vt:lpstr>
      <vt:lpstr>How do you get infected?</vt:lpstr>
      <vt:lpstr>PowerPoint Presentation</vt:lpstr>
      <vt:lpstr>PowerPoint Presentation</vt:lpstr>
      <vt:lpstr>PowerPoint Presentation</vt:lpstr>
      <vt:lpstr>PowerPoint Presentation</vt:lpstr>
      <vt:lpstr>What it does</vt:lpstr>
      <vt:lpstr>PowerPoint Presentation</vt:lpstr>
      <vt:lpstr>PowerPoint Presentation</vt:lpstr>
      <vt:lpstr>What Rombertik really is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mess with the Rombertik</dc:title>
  <dc:creator>Almania</dc:creator>
  <cp:lastModifiedBy>Almania</cp:lastModifiedBy>
  <cp:revision>40</cp:revision>
  <dcterms:created xsi:type="dcterms:W3CDTF">2016-07-11T15:46:18Z</dcterms:created>
  <dcterms:modified xsi:type="dcterms:W3CDTF">2017-11-28T06:42:37Z</dcterms:modified>
</cp:coreProperties>
</file>