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5" r:id="rId3"/>
    <p:sldId id="258" r:id="rId4"/>
    <p:sldId id="259" r:id="rId5"/>
    <p:sldId id="267" r:id="rId6"/>
    <p:sldId id="260" r:id="rId7"/>
    <p:sldId id="261" r:id="rId8"/>
    <p:sldId id="268" r:id="rId9"/>
    <p:sldId id="269" r:id="rId10"/>
    <p:sldId id="257" r:id="rId11"/>
    <p:sldId id="262" r:id="rId12"/>
    <p:sldId id="263" r:id="rId13"/>
    <p:sldId id="264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8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31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E65D-34AD-4F5A-BDBF-DC4C4AD4A36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ozos.org.lin/don1/gate.ph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1484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Don’t mess with the Rombertik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4" y="4193060"/>
            <a:ext cx="4700593" cy="18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8412"/>
            <a:ext cx="3854528" cy="6837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it does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42" y="3295135"/>
            <a:ext cx="3058798" cy="270044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408671"/>
            <a:ext cx="7749974" cy="188646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Spyware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Captures data sent over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Encrypts data then sends to </a:t>
            </a:r>
            <a:r>
              <a:rPr lang="en-US" sz="1800" u="sng" dirty="0" smtClean="0">
                <a:hlinkClick r:id="rId3"/>
              </a:rPr>
              <a:t>www.centozos.org.lin/don1/gate.php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523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284" y="1149237"/>
            <a:ext cx="4603121" cy="258444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Blastware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Destroys </a:t>
            </a:r>
            <a:r>
              <a:rPr lang="en-US" sz="2000" dirty="0"/>
              <a:t>OS when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Destroys </a:t>
            </a:r>
            <a:r>
              <a:rPr lang="en-US" sz="2000" dirty="0" smtClean="0"/>
              <a:t>user home files </a:t>
            </a:r>
            <a:r>
              <a:rPr lang="en-US" sz="2000" dirty="0"/>
              <a:t>if destroying OS </a:t>
            </a:r>
            <a:r>
              <a:rPr lang="en-US" sz="2000" dirty="0" smtClean="0"/>
              <a:t>fails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9" y="1149237"/>
            <a:ext cx="3681220" cy="32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4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1" y="1658849"/>
            <a:ext cx="6098998" cy="24199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94" y="476039"/>
            <a:ext cx="56264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Blastware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Overwriting </a:t>
            </a:r>
            <a:r>
              <a:rPr lang="en-US" dirty="0" err="1" smtClean="0"/>
              <a:t>Boostrap</a:t>
            </a:r>
            <a:r>
              <a:rPr lang="en-US" dirty="0" smtClean="0"/>
              <a:t> execution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311" y="4490831"/>
            <a:ext cx="36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Overwriting MBR disk partitions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2" y="5039592"/>
            <a:ext cx="6251177" cy="14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03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Who does it affect?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1408671"/>
            <a:ext cx="7063894" cy="71669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Anyone with an email account and a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15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71" y="449122"/>
            <a:ext cx="3854528" cy="47023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Cost Value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" b="6328"/>
          <a:stretch/>
        </p:blipFill>
        <p:spPr>
          <a:xfrm>
            <a:off x="6350998" y="1635398"/>
            <a:ext cx="3385283" cy="341340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70" y="993502"/>
            <a:ext cx="5715229" cy="19055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Depends on the company/Home user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Company size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Infected stations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data was </a:t>
            </a:r>
            <a:r>
              <a:rPr lang="en-US" sz="2000" dirty="0" smtClean="0"/>
              <a:t>captured</a:t>
            </a:r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7755" y="3169227"/>
            <a:ext cx="5143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Human expense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Depends on what you had on the computer and what data the malware captured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02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88285"/>
            <a:ext cx="5370175" cy="55337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Rombertik</a:t>
            </a:r>
            <a:r>
              <a:rPr lang="en-US" sz="3200" dirty="0" smtClean="0"/>
              <a:t> really is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71" y="927519"/>
            <a:ext cx="5204420" cy="49639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927519"/>
            <a:ext cx="3854528" cy="443400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Modified version of </a:t>
            </a:r>
            <a:r>
              <a:rPr lang="en-US" sz="1800" dirty="0" err="1" smtClean="0"/>
              <a:t>FormGrabber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Made by commercial criminal enterprise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Made for looser cybercriminals who don’t know how to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Developed specific to each client Command &amp; Control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Destructive mechanism originally made for anti-piracy</a:t>
            </a:r>
          </a:p>
        </p:txBody>
      </p:sp>
    </p:spTree>
    <p:extLst>
      <p:ext uri="{BB962C8B-B14F-4D97-AF65-F5344CB8AC3E}">
        <p14:creationId xmlns:p14="http://schemas.microsoft.com/office/powerpoint/2010/main" val="183376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5" y="1029811"/>
            <a:ext cx="7957511" cy="53635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30" y="403715"/>
            <a:ext cx="8861520" cy="626096"/>
          </a:xfrm>
        </p:spPr>
        <p:txBody>
          <a:bodyPr>
            <a:noAutofit/>
          </a:bodyPr>
          <a:lstStyle/>
          <a:p>
            <a:r>
              <a:rPr lang="en-US" sz="1800" dirty="0" smtClean="0"/>
              <a:t>Attempting hackers receive this message when they fail to change the C&amp;C address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42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1" y="0"/>
            <a:ext cx="8468498" cy="5736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081" y="5736453"/>
            <a:ext cx="532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Compromise flow of Rombertik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2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6432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it is?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158159"/>
            <a:ext cx="5937650" cy="17580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50</a:t>
            </a:r>
            <a:r>
              <a:rPr lang="en-US" sz="2400" dirty="0"/>
              <a:t>% Blastware</a:t>
            </a:r>
          </a:p>
          <a:p>
            <a:r>
              <a:rPr lang="en-US" sz="2400" dirty="0" smtClean="0"/>
              <a:t>50% Spyware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First comes Blastware then comes Spyware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51" y="2916195"/>
            <a:ext cx="3481533" cy="2298356"/>
          </a:xfrm>
        </p:spPr>
      </p:pic>
    </p:spTree>
    <p:extLst>
      <p:ext uri="{BB962C8B-B14F-4D97-AF65-F5344CB8AC3E}">
        <p14:creationId xmlns:p14="http://schemas.microsoft.com/office/powerpoint/2010/main" val="197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819"/>
            <a:ext cx="3854528" cy="6597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it works?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997529"/>
            <a:ext cx="5910502" cy="170364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Attracts targets through email propositions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disguised as document but really is a .SCR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Compromises data after </a:t>
            </a:r>
            <a:r>
              <a:rPr lang="en-US" sz="1800" dirty="0" smtClean="0"/>
              <a:t>launching it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2982651"/>
            <a:ext cx="5359643" cy="37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391289"/>
            <a:ext cx="7973390" cy="4887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418" y="5278582"/>
            <a:ext cx="676448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recovered by Talos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473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966" y="397687"/>
            <a:ext cx="48165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Anti-analysis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Majority of the file is garbage Code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7" y="1674552"/>
            <a:ext cx="5434374" cy="47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2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27" y="510746"/>
            <a:ext cx="77887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Sandbox Evasion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Sleeper method 2.0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Checks Windows API method ZwGetWriteWatch routine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Calls the OutputDebugString from 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Checks current process for </a:t>
            </a:r>
            <a:r>
              <a:rPr lang="en-US" dirty="0" smtClean="0"/>
              <a:t>anti-malware extension names like </a:t>
            </a:r>
            <a:r>
              <a:rPr lang="en-US" dirty="0"/>
              <a:t>“</a:t>
            </a:r>
            <a:r>
              <a:rPr lang="en-US" dirty="0" err="1"/>
              <a:t>malwar</a:t>
            </a:r>
            <a:r>
              <a:rPr lang="en-US" dirty="0"/>
              <a:t>”, “</a:t>
            </a:r>
            <a:r>
              <a:rPr lang="en-US" dirty="0" err="1"/>
              <a:t>sampl</a:t>
            </a:r>
            <a:r>
              <a:rPr lang="en-US" dirty="0"/>
              <a:t>”, “</a:t>
            </a:r>
            <a:r>
              <a:rPr lang="en-US" dirty="0" err="1"/>
              <a:t>viru</a:t>
            </a:r>
            <a:r>
              <a:rPr lang="en-US" dirty="0"/>
              <a:t>”, and “</a:t>
            </a:r>
            <a:r>
              <a:rPr lang="en-US" dirty="0" err="1"/>
              <a:t>sandb</a:t>
            </a:r>
            <a:r>
              <a:rPr lang="en-US" dirty="0" smtClean="0"/>
              <a:t>”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Checks to see if in right </a:t>
            </a:r>
            <a:r>
              <a:rPr lang="en-US" dirty="0" smtClean="0"/>
              <a:t>location (</a:t>
            </a:r>
            <a:r>
              <a:rPr lang="en-US" dirty="0"/>
              <a:t>%</a:t>
            </a:r>
            <a:r>
              <a:rPr lang="en-US" dirty="0" err="1"/>
              <a:t>AppData</a:t>
            </a:r>
            <a:r>
              <a:rPr lang="en-US" dirty="0"/>
              <a:t>%\</a:t>
            </a:r>
            <a:r>
              <a:rPr lang="en-US" dirty="0" err="1" smtClean="0"/>
              <a:t>rsr</a:t>
            </a:r>
            <a:r>
              <a:rPr lang="en-US" dirty="0" smtClean="0"/>
              <a:t>\yfoye.exe)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46" y="477982"/>
            <a:ext cx="8875378" cy="580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Extraction Process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Rombertik</a:t>
            </a:r>
            <a:r>
              <a:rPr lang="en-US" sz="2000" dirty="0" smtClean="0"/>
              <a:t> creates </a:t>
            </a:r>
            <a:r>
              <a:rPr lang="en-US" sz="2000" dirty="0"/>
              <a:t>and moves itself from (%</a:t>
            </a:r>
            <a:r>
              <a:rPr lang="en-US" sz="2000" dirty="0" err="1"/>
              <a:t>AppData</a:t>
            </a:r>
            <a:r>
              <a:rPr lang="en-US" sz="2000" dirty="0"/>
              <a:t>%\</a:t>
            </a:r>
            <a:r>
              <a:rPr lang="en-US" sz="2000" dirty="0" err="1"/>
              <a:t>rsr</a:t>
            </a:r>
            <a:r>
              <a:rPr lang="en-US" sz="2000" dirty="0"/>
              <a:t>\yfoye.bat) into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(%</a:t>
            </a:r>
            <a:r>
              <a:rPr lang="en-US" sz="2000" dirty="0" err="1"/>
              <a:t>AppData</a:t>
            </a:r>
            <a:r>
              <a:rPr lang="en-US" sz="2000" dirty="0"/>
              <a:t>%\</a:t>
            </a:r>
            <a:r>
              <a:rPr lang="en-US" sz="2000" dirty="0" err="1"/>
              <a:t>rsr</a:t>
            </a:r>
            <a:r>
              <a:rPr lang="en-US" sz="2000" dirty="0"/>
              <a:t>\yfoye.exe</a:t>
            </a:r>
            <a:r>
              <a:rPr lang="en-US" sz="2000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Starts to unpack main code in memory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Unpacked code overwrites new process</a:t>
            </a:r>
          </a:p>
          <a:p>
            <a:pPr>
              <a:lnSpc>
                <a:spcPct val="200000"/>
              </a:lnSpc>
            </a:pP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Unpacking Process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Unpacking process much larger than Anti-analysis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4" y="556369"/>
            <a:ext cx="8172876" cy="6301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8916" y="94704"/>
            <a:ext cx="684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Unpacking process on left, Anti-analysis on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881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285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Don’t mess with the Rombertik</vt:lpstr>
      <vt:lpstr>PowerPoint Presentation</vt:lpstr>
      <vt:lpstr>What it is?</vt:lpstr>
      <vt:lpstr>How it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it does</vt:lpstr>
      <vt:lpstr>PowerPoint Presentation</vt:lpstr>
      <vt:lpstr>PowerPoint Presentation</vt:lpstr>
      <vt:lpstr>Who does it affect?</vt:lpstr>
      <vt:lpstr>Cost Value</vt:lpstr>
      <vt:lpstr>What Rombertik really 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mess with the Rombertik</dc:title>
  <dc:creator>Almania</dc:creator>
  <cp:lastModifiedBy>Almania</cp:lastModifiedBy>
  <cp:revision>32</cp:revision>
  <dcterms:created xsi:type="dcterms:W3CDTF">2016-07-11T15:46:18Z</dcterms:created>
  <dcterms:modified xsi:type="dcterms:W3CDTF">2016-07-26T05:22:00Z</dcterms:modified>
</cp:coreProperties>
</file>