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3" r:id="rId3"/>
    <p:sldId id="270" r:id="rId4"/>
    <p:sldId id="271" r:id="rId5"/>
    <p:sldId id="277" r:id="rId6"/>
    <p:sldId id="272" r:id="rId7"/>
    <p:sldId id="273" r:id="rId8"/>
    <p:sldId id="274" r:id="rId9"/>
    <p:sldId id="275" r:id="rId10"/>
    <p:sldId id="276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ania" initials="A" lastIdx="1" clrIdx="0">
    <p:extLst>
      <p:ext uri="{19B8F6BF-5375-455C-9EA6-DF929625EA0E}">
        <p15:presenceInfo xmlns:p15="http://schemas.microsoft.com/office/powerpoint/2012/main" userId="Alman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004"/>
    <a:srgbClr val="EA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140F7-6A97-4CBB-A042-8AA3ED0D755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060A0-40D4-47BC-8F91-45DACF5D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a multiuser operating system, a fundamental security objective of the Linux kernel is to isolate user resources from one another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7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2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5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6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060A0-40D4-47BC-8F91-45DACF5DB0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3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34128"/>
            <a:ext cx="8085582" cy="1023871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rgbClr val="00B0F0"/>
                </a:solidFill>
                <a:latin typeface="Roboto" pitchFamily="2" charset="0"/>
                <a:ea typeface="Roboto" pitchFamily="2" charset="0"/>
              </a:rPr>
              <a:t>Android Architecture</a:t>
            </a:r>
            <a:endParaRPr lang="en-US" sz="7200" dirty="0">
              <a:solidFill>
                <a:srgbClr val="00B0F0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4128"/>
          </a:xfrm>
          <a:prstGeom prst="rect">
            <a:avLst/>
          </a:prstGeom>
          <a:effectLst>
            <a:outerShdw blurRad="762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3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System Apps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52600"/>
            <a:ext cx="8772525" cy="407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System Apps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Android comes with a set of core apps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such as</a:t>
            </a:r>
          </a:p>
          <a:p>
            <a:pPr marL="800100" lvl="1" indent="-34290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Email</a:t>
            </a:r>
          </a:p>
          <a:p>
            <a:pPr marL="800100" lvl="1" indent="-34290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SMS messaging</a:t>
            </a:r>
          </a:p>
          <a:p>
            <a:pPr marL="800100" lvl="1" indent="-34290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Calendars</a:t>
            </a:r>
          </a:p>
          <a:p>
            <a:pPr marL="800100" lvl="1" indent="-34290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Internet browsing</a:t>
            </a:r>
          </a:p>
          <a:p>
            <a:pPr marL="800100" lvl="1" indent="-342900">
              <a:spcBef>
                <a:spcPts val="20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Contacts etc..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Apps included with the platform have no special status among the apps the user chooses to install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 app downloaded from the Play store can become a default app to whatever the user desires such as a third-party messaging app can become the default and replace the system SMS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messanger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960472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1700536"/>
            <a:ext cx="8079581" cy="165819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Roboto" pitchFamily="2" charset="0"/>
                <a:ea typeface="Roboto" pitchFamily="2" charset="0"/>
              </a:rPr>
              <a:t>Thank you!</a:t>
            </a:r>
            <a:endParaRPr lang="en-US" sz="6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763069"/>
            <a:ext cx="9144000" cy="2094931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itchFamily="2" charset="0"/>
                <a:ea typeface="Roboto" pitchFamily="2" charset="0"/>
              </a:rPr>
              <a:t>Alexander Molodyh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016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26" y="164206"/>
            <a:ext cx="8753474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Architecture Diagram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78" y="1743758"/>
            <a:ext cx="3608613" cy="4704667"/>
          </a:xfrm>
        </p:spPr>
      </p:pic>
      <p:sp>
        <p:nvSpPr>
          <p:cNvPr id="3" name="TextBox 2"/>
          <p:cNvSpPr txBox="1"/>
          <p:nvPr/>
        </p:nvSpPr>
        <p:spPr>
          <a:xfrm>
            <a:off x="478632" y="1686608"/>
            <a:ext cx="4722018" cy="43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Components Layout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Linux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Kernel versions 3.18 or 4.4 versions depend on device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Hardware Abstraction Layer (HAL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Native C/C++ Libraries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Layer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Android Runtime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Layer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Java API Framework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Layer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</a:rPr>
              <a:t>System Apps Layer</a:t>
            </a:r>
          </a:p>
        </p:txBody>
      </p:sp>
    </p:spTree>
    <p:extLst>
      <p:ext uri="{BB962C8B-B14F-4D97-AF65-F5344CB8AC3E}">
        <p14:creationId xmlns:p14="http://schemas.microsoft.com/office/powerpoint/2010/main" val="261361996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Linux Kernel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49" y="1704730"/>
            <a:ext cx="8772525" cy="522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System and Kernel security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Linux Security for mobile computing environment contains: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user-based permissions model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Process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isolation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Extensible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mechanism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secure Inter-Process Communication (IPC)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ability to remove unnecessary and potentially insecure parts of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kernel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Linux Security as a multiuser operating system: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Prevents user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from reading user B's files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Ensures User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does not exhaust user B's memory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Ensures that user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does not exhaust user B's CPU resources</a:t>
            </a: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Ensures that user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does not exhaust user B's devices (e.g. telephony, GPS, Bluetooth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8810277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Linux Kernel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52600"/>
            <a:ext cx="8772525" cy="489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Application Sandboxing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Linux user-based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protection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for identifying and isolating application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resources.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Android system assigns a unique user ID (UID) to each Android application and runs it as that user in a separate process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This sets up a Kernel-level Sandbox.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Process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level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security enforced by the kernel 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applications and the system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using user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and group IDs that are assigned to applications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.</a:t>
            </a:r>
          </a:p>
          <a:p>
            <a:pPr marL="8001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Since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</a:rPr>
              <a:t>the Application Sandbox is in the kernel, this security model extends to native code and to operating system applications.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Roboto"/>
            </a:endParaRP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9562114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Linux Kernel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52600"/>
            <a:ext cx="8772525" cy="443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Rooting of Devices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By default,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only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the kernel and a small subset of the core applications run with root permissions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Android does not prevent a user or application with root permissions from modifying the operating system, kernel, or any other application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The ability to modify an Android device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is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important to developers working with the Android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platform for debugging lower system or kernel level components.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On some devices, a person with physical control of a device and a USB cable is able to install a new operating system that provides root privileges to the user.</a:t>
            </a:r>
          </a:p>
        </p:txBody>
      </p:sp>
    </p:spTree>
    <p:extLst>
      <p:ext uri="{BB962C8B-B14F-4D97-AF65-F5344CB8AC3E}">
        <p14:creationId xmlns:p14="http://schemas.microsoft.com/office/powerpoint/2010/main" val="221969925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Hardware Abstraction Layer (HAL)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43758"/>
            <a:ext cx="4219574" cy="4184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18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Hardware Abstraction Layer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Android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gives you the freedom to implement your own device specifications and drivers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.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The hardware abstraction layer (HAL) provides a standard method for creating software hooks between the Android platform stack and your hardware.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1743758"/>
            <a:ext cx="4238624" cy="46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84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Android Runtime (ART)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52600"/>
            <a:ext cx="8772525" cy="495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Android Runtime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As of Android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version 5.0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higher, each app runs in its own process and with its own instance of the Android Runtime (ART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).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ART is written to run multiple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VM’s on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low-memory devices by executing DEX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files (bytecode for Android) for minimal memory footprint.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Ahead-of-time (AOT) and just-in-time (JIT) compilation</a:t>
            </a: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Optimized garbage collection (GC)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285750" indent="-285750">
              <a:lnSpc>
                <a:spcPct val="114000"/>
              </a:lnSpc>
              <a:spcBef>
                <a:spcPts val="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Prior to Android version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5.0, “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Dalvik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”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was the Android runtime. If your app runs well on ART, then it should work on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Dalvik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 as well, but the reverse may not be true.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800100" lvl="1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806239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Native C/C++ Libraries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1" y="1743758"/>
            <a:ext cx="5219700" cy="452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Native C/C++ Libraries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Components like ART and HAL are built in native code and require libraries written in C and C++.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Android provides Java framework API’s to expose the functionality of some of these native libraries.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You can use the Java OpenGL API to draw 2D or 3D graphics.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When developing an app that requires C or C++ code, one can use the Android Native Development Kit (NDK).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3052826"/>
            <a:ext cx="3295650" cy="34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218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7" y="0"/>
            <a:ext cx="9144000" cy="15795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9550" y="164206"/>
            <a:ext cx="8772525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Java API Framework Layer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550" y="1752600"/>
            <a:ext cx="8772525" cy="460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Java API Framework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Rich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and extensible View System you can use to build an app’s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UI.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Resource Manager provides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access 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resources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such as localized strings, graphics, and layout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files.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Notification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Manager that enables all apps to display custom alerts in the status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bar.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Activity Manager that manages the lifecycle of apps and provides a common navigation back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stack.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Content Providers that enable apps to access data from other apps, such as the Contacts app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, SMS app, Telephony app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or to share their own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data.</a:t>
            </a:r>
          </a:p>
          <a:p>
            <a:pPr marL="342900" indent="-342900">
              <a:lnSpc>
                <a:spcPct val="114000"/>
              </a:lnSpc>
              <a:spcBef>
                <a:spcPts val="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Developers have full access to the same framework APIs that Android system apps use.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986636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753</TotalTime>
  <Words>799</Words>
  <Application>Microsoft Office PowerPoint</Application>
  <PresentationFormat>On-screen Show (4:3)</PresentationFormat>
  <Paragraphs>80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Roboto</vt:lpstr>
      <vt:lpstr>Metropolitan</vt:lpstr>
      <vt:lpstr>Android Architecture</vt:lpstr>
      <vt:lpstr>Architecture Diagram</vt:lpstr>
      <vt:lpstr>Linux Kernel Layer</vt:lpstr>
      <vt:lpstr>Linux Kernel Layer</vt:lpstr>
      <vt:lpstr>Linux Kernel Layer</vt:lpstr>
      <vt:lpstr>Hardware Abstraction Layer (HAL)</vt:lpstr>
      <vt:lpstr>Android Runtime (ART) Layer</vt:lpstr>
      <vt:lpstr>Native C/C++ Libraries Layer</vt:lpstr>
      <vt:lpstr>Java API Framework Layer</vt:lpstr>
      <vt:lpstr>System Apps Layer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Beautiful, or More?</dc:title>
  <dc:creator>Yizhou Pan</dc:creator>
  <cp:lastModifiedBy>Almania</cp:lastModifiedBy>
  <cp:revision>77</cp:revision>
  <dcterms:created xsi:type="dcterms:W3CDTF">2014-12-01T08:13:48Z</dcterms:created>
  <dcterms:modified xsi:type="dcterms:W3CDTF">2018-03-12T12:41:18Z</dcterms:modified>
</cp:coreProperties>
</file>