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67" r:id="rId4"/>
    <p:sldId id="259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004"/>
    <a:srgbClr val="EA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3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9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"/>
            <a:ext cx="9144000" cy="583413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 r="4246" b="3174"/>
          <a:stretch/>
        </p:blipFill>
        <p:spPr>
          <a:xfrm>
            <a:off x="-25759" y="-58733"/>
            <a:ext cx="9169759" cy="5892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634" y="4209171"/>
            <a:ext cx="8085582" cy="1186884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Material Design</a:t>
            </a:r>
            <a:endParaRPr lang="en-US" sz="72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00634" y="6144865"/>
            <a:ext cx="7342600" cy="47487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A Live Demo Made by PowerPoint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6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12188 -0.6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-300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00278 -0.565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828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-1.11111E-6 -0.6164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Meaningful Transitions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From somewhere, to somewhere</a:t>
            </a:r>
          </a:p>
        </p:txBody>
      </p:sp>
    </p:spTree>
    <p:extLst>
      <p:ext uri="{BB962C8B-B14F-4D97-AF65-F5344CB8AC3E}">
        <p14:creationId xmlns:p14="http://schemas.microsoft.com/office/powerpoint/2010/main" val="261361996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227486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From somewhere, to somewhere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Meaningful Transitions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632" y="377759"/>
            <a:ext cx="1099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So, 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92531" y="2485590"/>
            <a:ext cx="7668889" cy="405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… is a clearer way to show the user “what is going on”.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3.7037E-6 L 0.08767 3.7037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xit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Floating Action Button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88268"/>
            <a:ext cx="8065294" cy="3766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Is the most eye-attracting element on the screen.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smtClean="0">
                <a:latin typeface="Roboto" pitchFamily="2" charset="0"/>
                <a:ea typeface="Roboto" pitchFamily="2" charset="0"/>
              </a:rPr>
              <a:t>Should have the most frequently-used function in the current activity.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184723" y="5924278"/>
            <a:ext cx="669705" cy="669705"/>
            <a:chOff x="996287" y="4278573"/>
            <a:chExt cx="968991" cy="968991"/>
          </a:xfrm>
        </p:grpSpPr>
        <p:sp>
          <p:nvSpPr>
            <p:cNvPr id="13" name="Oval 12"/>
            <p:cNvSpPr/>
            <p:nvPr/>
          </p:nvSpPr>
          <p:spPr>
            <a:xfrm>
              <a:off x="996287" y="4278573"/>
              <a:ext cx="968991" cy="968991"/>
            </a:xfrm>
            <a:prstGeom prst="ellipse">
              <a:avLst/>
            </a:prstGeom>
            <a:solidFill>
              <a:srgbClr val="FCF00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35" y="4552236"/>
              <a:ext cx="417725" cy="421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00054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1700536"/>
            <a:ext cx="8079581" cy="165819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boto" pitchFamily="2" charset="0"/>
                <a:ea typeface="Roboto" pitchFamily="2" charset="0"/>
              </a:rPr>
              <a:t>Thank you!</a:t>
            </a:r>
            <a:endParaRPr lang="en-US" sz="5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763069"/>
            <a:ext cx="9144000" cy="209493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Roboto" pitchFamily="2" charset="0"/>
                <a:ea typeface="Roboto" pitchFamily="2" charset="0"/>
              </a:rPr>
              <a:t>Lyndon Pan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, 12/2014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60358" y="4278573"/>
            <a:ext cx="968991" cy="968991"/>
            <a:chOff x="996287" y="4278573"/>
            <a:chExt cx="968991" cy="968991"/>
          </a:xfrm>
        </p:grpSpPr>
        <p:sp>
          <p:nvSpPr>
            <p:cNvPr id="4" name="Oval 3"/>
            <p:cNvSpPr/>
            <p:nvPr/>
          </p:nvSpPr>
          <p:spPr>
            <a:xfrm>
              <a:off x="996287" y="4278573"/>
              <a:ext cx="968991" cy="968991"/>
            </a:xfrm>
            <a:prstGeom prst="ellipse">
              <a:avLst/>
            </a:prstGeom>
            <a:solidFill>
              <a:srgbClr val="FCF00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35" y="4552236"/>
              <a:ext cx="417725" cy="421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70162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301</TotalTime>
  <Words>73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Courier New</vt:lpstr>
      <vt:lpstr>Roboto</vt:lpstr>
      <vt:lpstr>Metropolitan</vt:lpstr>
      <vt:lpstr>Material Design</vt:lpstr>
      <vt:lpstr>Meaningful Transitions</vt:lpstr>
      <vt:lpstr>Meaningful Transitions</vt:lpstr>
      <vt:lpstr>Floating Action Button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Beautiful, or More?</dc:title>
  <dc:creator>Yizhou Pan</dc:creator>
  <cp:lastModifiedBy>Yizhou Pan</cp:lastModifiedBy>
  <cp:revision>46</cp:revision>
  <dcterms:created xsi:type="dcterms:W3CDTF">2014-12-01T08:13:48Z</dcterms:created>
  <dcterms:modified xsi:type="dcterms:W3CDTF">2014-12-26T04:55:02Z</dcterms:modified>
</cp:coreProperties>
</file>