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3" r:id="rId3"/>
    <p:sldId id="270" r:id="rId4"/>
    <p:sldId id="271" r:id="rId5"/>
    <p:sldId id="272" r:id="rId6"/>
    <p:sldId id="273" r:id="rId7"/>
    <p:sldId id="274" r:id="rId8"/>
    <p:sldId id="275" r:id="rId9"/>
    <p:sldId id="267" r:id="rId10"/>
    <p:sldId id="259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ania" initials="A" lastIdx="1" clrIdx="0">
    <p:extLst>
      <p:ext uri="{19B8F6BF-5375-455C-9EA6-DF929625EA0E}">
        <p15:presenceInfo xmlns:p15="http://schemas.microsoft.com/office/powerpoint/2012/main" userId="Alma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9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40F7-6A97-4CBB-A042-8AA3ED0D7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60A0-40D4-47BC-8F91-45DACF5D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a multiuser operating system, a fundamental security objective of the Linux kernel is to isolate user resources from one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7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34128"/>
            <a:ext cx="8085582" cy="1023871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Android Architecture</a:t>
            </a:r>
            <a:endParaRPr lang="en-US" sz="7200" dirty="0">
              <a:solidFill>
                <a:srgbClr val="00B0F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4128"/>
          </a:xfrm>
          <a:prstGeom prst="rect">
            <a:avLst/>
          </a:prstGeom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Floating Action Button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88268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Is the most eye-attracting element on the screen.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Should have the most frequently-used function in the current activity.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84723" y="5924278"/>
            <a:ext cx="669705" cy="669705"/>
            <a:chOff x="996287" y="4278573"/>
            <a:chExt cx="968991" cy="968991"/>
          </a:xfrm>
        </p:grpSpPr>
        <p:sp>
          <p:nvSpPr>
            <p:cNvPr id="13" name="Oval 12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0005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5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Roboto" pitchFamily="2" charset="0"/>
                <a:ea typeface="Roboto" pitchFamily="2" charset="0"/>
              </a:rPr>
              <a:t>Lyndon Pan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, 12/2014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60358" y="4278573"/>
            <a:ext cx="968991" cy="968991"/>
            <a:chOff x="996287" y="4278573"/>
            <a:chExt cx="968991" cy="968991"/>
          </a:xfrm>
        </p:grpSpPr>
        <p:sp>
          <p:nvSpPr>
            <p:cNvPr id="4" name="Oval 3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26" y="164206"/>
            <a:ext cx="8753474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Architecture Diagram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78" y="1743758"/>
            <a:ext cx="3608613" cy="4704667"/>
          </a:xfrm>
        </p:spPr>
      </p:pic>
      <p:sp>
        <p:nvSpPr>
          <p:cNvPr id="3" name="TextBox 2"/>
          <p:cNvSpPr txBox="1"/>
          <p:nvPr/>
        </p:nvSpPr>
        <p:spPr>
          <a:xfrm>
            <a:off x="478632" y="1686608"/>
            <a:ext cx="4722018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Components Layout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Linux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Kernel versions 3.18 or 4.4 versions depend on device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Hardware Abstraction Layer (HAL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Native C/C++ Libraries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Android Runtime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Java API Framework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System Apps Layer</a:t>
            </a: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49" y="1704730"/>
            <a:ext cx="8772525" cy="522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System and Kernel security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Security for mobile computing environment contains: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user-based permissions model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isolation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Extensible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mechanism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secure Inter-Process Communication (IPC)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ability to remove unnecessary and potentially insecure parts of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kernel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Security as a multiuser operating system: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Prevents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from reading user B's files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memory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that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CPU resources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that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devices (e.g. telephony, GPS, Bluetooth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810277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8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Application Sandboxing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user-based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protection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for identifying and isolating application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resources.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system assigns a unique user ID (UID) to each Android application and runs it as that user in a separate process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This sets up a Kernel-level Sandbox.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level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security enforced by the kernel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applications and the system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using user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and group IDs that are assigned to applications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Since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Application Sandbox is in the kernel, this security model extends to native code and to operating system applications.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562114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Hardware Abstraction Layer (HAL)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913394"/>
            <a:ext cx="3895724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gives you the freedom to implement your own device specifications and drivers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The hardware abstraction layer (HAL) provides a standard method for creating software hooks between the Android platform stack and your hardware.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1913394"/>
            <a:ext cx="4333875" cy="46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8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 Runtime (ART)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95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Android Runtime: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As of Android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version 5.0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higher, each app runs in its own process and with its own instance of the Android Runtime (ART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).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ART is written to run multiple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VM’s 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low-memory devices by executing DEX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files (bytecode for Android) for minimal memory footprint.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Ahead-of-time (AOT) and just-in-time (JIT) compilation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Optimized garbage collection (GC)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Prior to Android version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5.0, “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was the Android runtime. If your app runs well on ART, then it should work 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 as well, but the reverse may not be true.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806239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Native C/C++ Libraries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1" y="1743758"/>
            <a:ext cx="5219700" cy="452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Native C/C++ Libraries: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Components like ART and HAL are built in native code and require libraries written in C and C++.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provides Java framework API’s to expose the functionality of some of these native libraries.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You can use the Java OpenGL API to draw 2D or 3D graphics.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When developing an app that requires C or C++ code, one can use the Android Native Development Kit (NDK).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052826"/>
            <a:ext cx="3295650" cy="34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21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 Runtime (ART)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95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Android Runtime: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As of Android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version 5.0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higher, each app runs in its own process and with its own instance of the Android Runtime (ART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).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ART is written to run multiple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VM’s 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low-memory devices by executing DEX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files (bytecode for Android) for minimal memory footprint.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Ahead-of-time (AOT) and just-in-time (JIT) compilation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Optimized garbage collection (GC)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Prior to Android version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5.0, “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was the Android runtime. If your app runs well on ART, then it should work 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 as well, but the reverse may not be true.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98663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227486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From somewhere, to somewhere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632" y="377759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So, 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92531" y="2485590"/>
            <a:ext cx="7668889" cy="405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… is a clearer way to show the user “what is going on”.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xit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635</TotalTime>
  <Words>666</Words>
  <Application>Microsoft Office PowerPoint</Application>
  <PresentationFormat>On-screen Show (4:3)</PresentationFormat>
  <Paragraphs>67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Metropolitan</vt:lpstr>
      <vt:lpstr>Android Architecture</vt:lpstr>
      <vt:lpstr>Architecture Diagram</vt:lpstr>
      <vt:lpstr>Linux Kernel Layer</vt:lpstr>
      <vt:lpstr>Linux Kernel Layer</vt:lpstr>
      <vt:lpstr>Hardware Abstraction Layer (HAL)</vt:lpstr>
      <vt:lpstr>Android Runtime (ART) Layer</vt:lpstr>
      <vt:lpstr>Native C/C++ Libraries Layer</vt:lpstr>
      <vt:lpstr>Android Runtime (ART) Layer</vt:lpstr>
      <vt:lpstr>PowerPoint Presentation</vt:lpstr>
      <vt:lpstr>Floating Action Button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Almania</cp:lastModifiedBy>
  <cp:revision>69</cp:revision>
  <dcterms:created xsi:type="dcterms:W3CDTF">2014-12-01T08:13:48Z</dcterms:created>
  <dcterms:modified xsi:type="dcterms:W3CDTF">2018-03-12T04:14:25Z</dcterms:modified>
</cp:coreProperties>
</file>