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73" r:id="rId9"/>
    <p:sldId id="272" r:id="rId10"/>
    <p:sldId id="267" r:id="rId11"/>
    <p:sldId id="281" r:id="rId12"/>
    <p:sldId id="277" r:id="rId13"/>
    <p:sldId id="282" r:id="rId14"/>
    <p:sldId id="266" r:id="rId15"/>
    <p:sldId id="271" r:id="rId16"/>
    <p:sldId id="278" r:id="rId17"/>
    <p:sldId id="279" r:id="rId18"/>
    <p:sldId id="270" r:id="rId19"/>
    <p:sldId id="274" r:id="rId20"/>
    <p:sldId id="269" r:id="rId21"/>
    <p:sldId id="275" r:id="rId22"/>
    <p:sldId id="280" r:id="rId23"/>
    <p:sldId id="276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6" r:id="rId36"/>
    <p:sldId id="308" r:id="rId37"/>
    <p:sldId id="297" r:id="rId38"/>
    <p:sldId id="301" r:id="rId39"/>
    <p:sldId id="302" r:id="rId40"/>
    <p:sldId id="300" r:id="rId41"/>
    <p:sldId id="305" r:id="rId42"/>
    <p:sldId id="306" r:id="rId43"/>
    <p:sldId id="307" r:id="rId4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524"/>
    <a:srgbClr val="670F89"/>
    <a:srgbClr val="37316D"/>
    <a:srgbClr val="F92B38"/>
    <a:srgbClr val="2467D0"/>
    <a:srgbClr val="FFB00F"/>
    <a:srgbClr val="FC670B"/>
    <a:srgbClr val="B9B9B9"/>
    <a:srgbClr val="45D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08" d="100"/>
          <a:sy n="108" d="100"/>
        </p:scale>
        <p:origin x="14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DE9C-5130-4CD4-B70C-6EAC142DE68F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B0E19-7BD6-4065-8105-F779A4091102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0010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9666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1pPr>
    <a:lvl2pPr marL="354833" algn="l" defTabSz="709666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2pPr>
    <a:lvl3pPr marL="709666" algn="l" defTabSz="709666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3pPr>
    <a:lvl4pPr marL="1064499" algn="l" defTabSz="709666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4pPr>
    <a:lvl5pPr marL="1419332" algn="l" defTabSz="709666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5pPr>
    <a:lvl6pPr marL="1774165" algn="l" defTabSz="709666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6pPr>
    <a:lvl7pPr marL="2128998" algn="l" defTabSz="709666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7pPr>
    <a:lvl8pPr marL="2483830" algn="l" defTabSz="709666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8pPr>
    <a:lvl9pPr marL="2838663" algn="l" defTabSz="709666" rtl="0" eaLnBrk="1" latinLnBrk="0" hangingPunct="1">
      <a:defRPr sz="93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B0E19-7BD6-4065-8105-F779A4091102}" type="slidenum">
              <a:rPr lang="es-419" smtClean="0"/>
              <a:t>41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391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692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78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819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02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2199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9160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894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34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982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60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885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11970-E96E-4FD3-B4C4-483CE7CB469A}" type="datetimeFigureOut">
              <a:rPr lang="es-419" smtClean="0"/>
              <a:t>24/4/2025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054D-577D-4A0E-8033-00710E72482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8338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BC1FFFB-B633-5E47-6044-6C91DC8C0CF8}"/>
              </a:ext>
            </a:extLst>
          </p:cNvPr>
          <p:cNvSpPr/>
          <p:nvPr/>
        </p:nvSpPr>
        <p:spPr>
          <a:xfrm>
            <a:off x="3859006" y="2040121"/>
            <a:ext cx="554603" cy="5546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פ</a:t>
            </a:r>
            <a:r>
              <a:rPr lang="he-IL" sz="1065" b="1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lang="es-419" sz="1065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DDEFB8A-FC1F-8889-1A3D-BA6D70922799}"/>
              </a:ext>
            </a:extLst>
          </p:cNvPr>
          <p:cNvSpPr/>
          <p:nvPr/>
        </p:nvSpPr>
        <p:spPr>
          <a:xfrm>
            <a:off x="5618351" y="2060595"/>
            <a:ext cx="554603" cy="5546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D7CE9F6-AB66-C3EA-519E-C0D5B5F21F6E}"/>
              </a:ext>
            </a:extLst>
          </p:cNvPr>
          <p:cNvSpPr/>
          <p:nvPr/>
        </p:nvSpPr>
        <p:spPr>
          <a:xfrm>
            <a:off x="4720878" y="1346867"/>
            <a:ext cx="554603" cy="5546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ת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C6BE4FA-66CA-116B-2BA8-D2AAA8E5C767}"/>
              </a:ext>
            </a:extLst>
          </p:cNvPr>
          <p:cNvSpPr/>
          <p:nvPr/>
        </p:nvSpPr>
        <p:spPr>
          <a:xfrm>
            <a:off x="4756479" y="2874397"/>
            <a:ext cx="554603" cy="5546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ר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BE13C5A-E2E2-6990-4ECA-7B2EE044C2E8}"/>
              </a:ext>
            </a:extLst>
          </p:cNvPr>
          <p:cNvSpPr/>
          <p:nvPr/>
        </p:nvSpPr>
        <p:spPr>
          <a:xfrm>
            <a:off x="5618351" y="3824760"/>
            <a:ext cx="554603" cy="5546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065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ד </a:t>
            </a:r>
            <a:endParaRPr lang="es-419" sz="106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50D31B2-24CA-8AAB-0BD7-D8C9F8837B56}"/>
              </a:ext>
            </a:extLst>
          </p:cNvPr>
          <p:cNvSpPr/>
          <p:nvPr/>
        </p:nvSpPr>
        <p:spPr>
          <a:xfrm>
            <a:off x="3859006" y="3824760"/>
            <a:ext cx="554603" cy="5546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ב 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B7E10F6-C4CC-EB07-556A-F6D07AE30138}"/>
              </a:ext>
            </a:extLst>
          </p:cNvPr>
          <p:cNvSpPr/>
          <p:nvPr/>
        </p:nvSpPr>
        <p:spPr>
          <a:xfrm>
            <a:off x="4720878" y="4485371"/>
            <a:ext cx="554603" cy="55460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ג</a:t>
            </a:r>
            <a:r>
              <a:rPr lang="he-IL" sz="1065" b="1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lang="es-419" sz="1065" dirty="0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F63EFAF-428D-86EB-522A-81772142A835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4136307" y="2594724"/>
            <a:ext cx="0" cy="12300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7D74ED5-3C8B-9086-7DDC-A6271FF8EB8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5895652" y="2615200"/>
            <a:ext cx="0" cy="12095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8F43D21-A6B4-4455-08B6-2E18AE4EAC71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 flipV="1">
            <a:off x="4413611" y="2317424"/>
            <a:ext cx="1204742" cy="20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81A8307-7D80-0B22-B498-391EC154450F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4413611" y="4102062"/>
            <a:ext cx="120474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A41EE0-0078-C570-7A03-46399835150B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4136309" y="1624171"/>
            <a:ext cx="584570" cy="415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04C0B36-8B63-092C-D7A2-A882A67E1AD1}"/>
              </a:ext>
            </a:extLst>
          </p:cNvPr>
          <p:cNvCxnSpPr>
            <a:cxnSpLocks/>
            <a:stCxn id="5" idx="0"/>
            <a:endCxn id="6" idx="6"/>
          </p:cNvCxnSpPr>
          <p:nvPr/>
        </p:nvCxnSpPr>
        <p:spPr>
          <a:xfrm flipH="1" flipV="1">
            <a:off x="5275480" y="1624169"/>
            <a:ext cx="620172" cy="4364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9B5BE40-3394-5B1E-6697-D22F99666C13}"/>
              </a:ext>
            </a:extLst>
          </p:cNvPr>
          <p:cNvCxnSpPr>
            <a:cxnSpLocks/>
            <a:stCxn id="8" idx="4"/>
            <a:endCxn id="10" idx="6"/>
          </p:cNvCxnSpPr>
          <p:nvPr/>
        </p:nvCxnSpPr>
        <p:spPr>
          <a:xfrm flipH="1">
            <a:off x="5275480" y="4379363"/>
            <a:ext cx="620172" cy="383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63B1A6-70AD-975E-169F-4BFCE300854D}"/>
              </a:ext>
            </a:extLst>
          </p:cNvPr>
          <p:cNvCxnSpPr>
            <a:cxnSpLocks/>
            <a:stCxn id="9" idx="4"/>
            <a:endCxn id="10" idx="2"/>
          </p:cNvCxnSpPr>
          <p:nvPr/>
        </p:nvCxnSpPr>
        <p:spPr>
          <a:xfrm>
            <a:off x="4136309" y="4379363"/>
            <a:ext cx="584570" cy="3833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7F1EAE70-A96A-5A4C-B228-B9A93911BB6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5229864" y="2533980"/>
            <a:ext cx="469708" cy="4216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7842DBF-FBB7-B169-FC99-E0CB8164DD13}"/>
              </a:ext>
            </a:extLst>
          </p:cNvPr>
          <p:cNvCxnSpPr>
            <a:cxnSpLocks/>
            <a:stCxn id="7" idx="3"/>
            <a:endCxn id="9" idx="7"/>
          </p:cNvCxnSpPr>
          <p:nvPr/>
        </p:nvCxnSpPr>
        <p:spPr>
          <a:xfrm flipH="1">
            <a:off x="4332389" y="3347781"/>
            <a:ext cx="505310" cy="55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7C9A5677-C9DA-F98A-5525-C499D3D76A90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5229864" y="3347781"/>
            <a:ext cx="469708" cy="558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092383D8-B3A4-F906-2C31-C7ABB3E93B0D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4332389" y="2513505"/>
            <a:ext cx="505310" cy="4421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F5CCD0DB-7FBC-C51F-6489-705D4B4918FF}"/>
              </a:ext>
            </a:extLst>
          </p:cNvPr>
          <p:cNvSpPr txBox="1"/>
          <p:nvPr/>
        </p:nvSpPr>
        <p:spPr>
          <a:xfrm>
            <a:off x="4929895" y="3881786"/>
            <a:ext cx="103886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פ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E5F046C9-DC92-C65E-E9E3-F1626CBACDD0}"/>
              </a:ext>
            </a:extLst>
          </p:cNvPr>
          <p:cNvSpPr txBox="1"/>
          <p:nvPr/>
        </p:nvSpPr>
        <p:spPr>
          <a:xfrm>
            <a:off x="4587286" y="3488031"/>
            <a:ext cx="82262" cy="256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ע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75389F0A-676E-77CB-D0A4-914BDB1A4EDA}"/>
              </a:ext>
            </a:extLst>
          </p:cNvPr>
          <p:cNvSpPr txBox="1"/>
          <p:nvPr/>
        </p:nvSpPr>
        <p:spPr>
          <a:xfrm>
            <a:off x="5699570" y="3010976"/>
            <a:ext cx="245580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644E3F59-688F-224F-5763-085B3F66D706}"/>
              </a:ext>
            </a:extLst>
          </p:cNvPr>
          <p:cNvSpPr txBox="1"/>
          <p:nvPr/>
        </p:nvSpPr>
        <p:spPr>
          <a:xfrm>
            <a:off x="5293550" y="3484086"/>
            <a:ext cx="227948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FE5A9502-B14D-46F8-16FB-4D3A53DF3E65}"/>
              </a:ext>
            </a:extLst>
          </p:cNvPr>
          <p:cNvSpPr txBox="1"/>
          <p:nvPr/>
        </p:nvSpPr>
        <p:spPr>
          <a:xfrm>
            <a:off x="5324422" y="2561129"/>
            <a:ext cx="226344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י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854F53A9-8840-2C98-62E5-685C2F4CFE01}"/>
              </a:ext>
            </a:extLst>
          </p:cNvPr>
          <p:cNvSpPr txBox="1"/>
          <p:nvPr/>
        </p:nvSpPr>
        <p:spPr>
          <a:xfrm>
            <a:off x="4914111" y="2101167"/>
            <a:ext cx="256802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ט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7164049-7C6D-BBE0-D463-0EFE147CA728}"/>
              </a:ext>
            </a:extLst>
          </p:cNvPr>
          <p:cNvSpPr txBox="1"/>
          <p:nvPr/>
        </p:nvSpPr>
        <p:spPr>
          <a:xfrm>
            <a:off x="4557571" y="2558067"/>
            <a:ext cx="243978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4CD506EB-0DB7-52E9-B283-6F1A77D2997D}"/>
              </a:ext>
            </a:extLst>
          </p:cNvPr>
          <p:cNvSpPr txBox="1"/>
          <p:nvPr/>
        </p:nvSpPr>
        <p:spPr>
          <a:xfrm>
            <a:off x="4094220" y="3006549"/>
            <a:ext cx="256802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65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</a:t>
            </a:r>
            <a:endParaRPr lang="es-419" sz="10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07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026A7B-004A-9805-C042-DA9AB131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26" y="463249"/>
            <a:ext cx="4006848" cy="4564763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D50D8A-1782-2F82-B9DC-53C3CCB645AC}"/>
              </a:ext>
            </a:extLst>
          </p:cNvPr>
          <p:cNvSpPr txBox="1"/>
          <p:nvPr/>
        </p:nvSpPr>
        <p:spPr>
          <a:xfrm>
            <a:off x="4298105" y="2077620"/>
            <a:ext cx="615822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670F8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8C015C-1B77-D37B-7374-57FD700A051D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0CDCCE-C575-A0F2-7D6B-DA52D4A16518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030EB-8794-0170-16E1-B8CE69E2F906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0B266-ABF3-1265-CE2C-4DC924031287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97A79-2901-D5F4-AAE5-897540FF529A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6DD14-F5F7-1516-853E-41B089EF5A29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478C17-A049-B6F6-88B4-88A1A7BDC0C3}"/>
              </a:ext>
            </a:extLst>
          </p:cNvPr>
          <p:cNvSpPr txBox="1"/>
          <p:nvPr/>
        </p:nvSpPr>
        <p:spPr>
          <a:xfrm>
            <a:off x="3993061" y="5761499"/>
            <a:ext cx="1541063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670F89"/>
                </a:solidFill>
              </a:rPr>
              <a:t>KOKAB</a:t>
            </a:r>
            <a:endParaRPr lang="es-419" sz="3657" b="1" dirty="0">
              <a:solidFill>
                <a:srgbClr val="670F89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974E46-9854-4BA4-CA1F-911A9470ABFD}"/>
              </a:ext>
            </a:extLst>
          </p:cNvPr>
          <p:cNvSpPr txBox="1"/>
          <p:nvPr/>
        </p:nvSpPr>
        <p:spPr>
          <a:xfrm>
            <a:off x="4299913" y="5262289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670F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כוכב</a:t>
            </a:r>
            <a:endParaRPr lang="es-419" sz="3657" dirty="0">
              <a:solidFill>
                <a:srgbClr val="670F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DADDB8-3D86-3FE3-AE73-E6B132CE3634}"/>
              </a:ext>
            </a:extLst>
          </p:cNvPr>
          <p:cNvSpPr txBox="1"/>
          <p:nvPr/>
        </p:nvSpPr>
        <p:spPr>
          <a:xfrm>
            <a:off x="566783" y="477187"/>
            <a:ext cx="2194529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Invocación: </a:t>
            </a:r>
            <a:r>
              <a:rPr lang="es-419" sz="1219" b="1" dirty="0">
                <a:solidFill>
                  <a:srgbClr val="000000"/>
                </a:solidFill>
              </a:rPr>
              <a:t>♃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☿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♄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♀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♂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☽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♃</a:t>
            </a:r>
            <a:r>
              <a:rPr lang="es-AR" sz="1219" dirty="0"/>
              <a:t> </a:t>
            </a:r>
            <a:endParaRPr lang="es-419" sz="1219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9E47714-69D0-0CE7-FD68-20BEEA8B9DDA}"/>
              </a:ext>
            </a:extLst>
          </p:cNvPr>
          <p:cNvCxnSpPr>
            <a:cxnSpLocks/>
          </p:cNvCxnSpPr>
          <p:nvPr/>
        </p:nvCxnSpPr>
        <p:spPr>
          <a:xfrm flipV="1">
            <a:off x="5554575" y="1672510"/>
            <a:ext cx="669053" cy="3232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0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026A7B-004A-9805-C042-DA9AB131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26" y="463249"/>
            <a:ext cx="4006848" cy="4564763"/>
          </a:xfrm>
          <a:prstGeom prst="rect">
            <a:avLst/>
          </a:prstGeom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D50D8A-1782-2F82-B9DC-53C3CCB645AC}"/>
              </a:ext>
            </a:extLst>
          </p:cNvPr>
          <p:cNvSpPr txBox="1"/>
          <p:nvPr/>
        </p:nvSpPr>
        <p:spPr>
          <a:xfrm>
            <a:off x="4298105" y="2077620"/>
            <a:ext cx="615822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670F8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8C015C-1B77-D37B-7374-57FD700A051D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0CDCCE-C575-A0F2-7D6B-DA52D4A16518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030EB-8794-0170-16E1-B8CE69E2F906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0B266-ABF3-1265-CE2C-4DC924031287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97A79-2901-D5F4-AAE5-897540FF529A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6DD14-F5F7-1516-853E-41B089EF5A29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478C17-A049-B6F6-88B4-88A1A7BDC0C3}"/>
              </a:ext>
            </a:extLst>
          </p:cNvPr>
          <p:cNvSpPr txBox="1"/>
          <p:nvPr/>
        </p:nvSpPr>
        <p:spPr>
          <a:xfrm>
            <a:off x="3993061" y="5761499"/>
            <a:ext cx="1541063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670F89"/>
                </a:solidFill>
              </a:rPr>
              <a:t>KOKAB</a:t>
            </a:r>
            <a:endParaRPr lang="es-419" sz="3657" b="1" dirty="0">
              <a:solidFill>
                <a:srgbClr val="670F89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974E46-9854-4BA4-CA1F-911A9470ABFD}"/>
              </a:ext>
            </a:extLst>
          </p:cNvPr>
          <p:cNvSpPr txBox="1"/>
          <p:nvPr/>
        </p:nvSpPr>
        <p:spPr>
          <a:xfrm>
            <a:off x="4299913" y="5262289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670F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כוכב</a:t>
            </a:r>
            <a:endParaRPr lang="es-419" sz="3657" dirty="0">
              <a:solidFill>
                <a:srgbClr val="670F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9E47714-69D0-0CE7-FD68-20BEEA8B9DDA}"/>
              </a:ext>
            </a:extLst>
          </p:cNvPr>
          <p:cNvCxnSpPr>
            <a:cxnSpLocks/>
          </p:cNvCxnSpPr>
          <p:nvPr/>
        </p:nvCxnSpPr>
        <p:spPr>
          <a:xfrm flipH="1">
            <a:off x="2945730" y="3595878"/>
            <a:ext cx="690472" cy="32689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4EBB31-E38C-7FEF-B555-AAD326ABA677}"/>
              </a:ext>
            </a:extLst>
          </p:cNvPr>
          <p:cNvSpPr txBox="1"/>
          <p:nvPr/>
        </p:nvSpPr>
        <p:spPr>
          <a:xfrm>
            <a:off x="424873" y="291088"/>
            <a:ext cx="2542294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 ♄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☿</a:t>
            </a: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6667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38B01D5-8245-8F7B-1979-516A544E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77" y="431812"/>
            <a:ext cx="4132479" cy="470788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8C015C-1B77-D37B-7374-57FD700A051D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0CDCCE-C575-A0F2-7D6B-DA52D4A16518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030EB-8794-0170-16E1-B8CE69E2F906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0B266-ABF3-1265-CE2C-4DC924031287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97A79-2901-D5F4-AAE5-897540FF529A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6DD14-F5F7-1516-853E-41B089EF5A29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478C17-A049-B6F6-88B4-88A1A7BDC0C3}"/>
              </a:ext>
            </a:extLst>
          </p:cNvPr>
          <p:cNvSpPr txBox="1"/>
          <p:nvPr/>
        </p:nvSpPr>
        <p:spPr>
          <a:xfrm>
            <a:off x="3841648" y="5763211"/>
            <a:ext cx="2038443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C670B"/>
                </a:solidFill>
              </a:rPr>
              <a:t>LEVANAH</a:t>
            </a:r>
            <a:endParaRPr lang="es-419" sz="3657" b="1" dirty="0">
              <a:solidFill>
                <a:srgbClr val="FC670B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974E46-9854-4BA4-CA1F-911A9470ABFD}"/>
              </a:ext>
            </a:extLst>
          </p:cNvPr>
          <p:cNvSpPr txBox="1"/>
          <p:nvPr/>
        </p:nvSpPr>
        <p:spPr>
          <a:xfrm>
            <a:off x="4177233" y="5170938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C67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לבנה</a:t>
            </a:r>
            <a:endParaRPr lang="es-419" sz="3657" dirty="0">
              <a:solidFill>
                <a:srgbClr val="FC67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9E47714-69D0-0CE7-FD68-20BEEA8B9DDA}"/>
              </a:ext>
            </a:extLst>
          </p:cNvPr>
          <p:cNvCxnSpPr>
            <a:cxnSpLocks/>
          </p:cNvCxnSpPr>
          <p:nvPr/>
        </p:nvCxnSpPr>
        <p:spPr>
          <a:xfrm flipV="1">
            <a:off x="6019114" y="2009059"/>
            <a:ext cx="385540" cy="65774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4EBB31-E38C-7FEF-B555-AAD326ABA677}"/>
              </a:ext>
            </a:extLst>
          </p:cNvPr>
          <p:cNvSpPr txBox="1"/>
          <p:nvPr/>
        </p:nvSpPr>
        <p:spPr>
          <a:xfrm>
            <a:off x="424873" y="291088"/>
            <a:ext cx="2542294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Invocación: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 ♄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☿, </a:t>
            </a:r>
            <a:r>
              <a:rPr lang="es-419" sz="1065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endParaRPr lang="es-419" sz="1065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6762C6-83BA-7239-C14D-0282EF5C5941}"/>
              </a:ext>
            </a:extLst>
          </p:cNvPr>
          <p:cNvSpPr txBox="1"/>
          <p:nvPr/>
        </p:nvSpPr>
        <p:spPr>
          <a:xfrm>
            <a:off x="4123421" y="2250669"/>
            <a:ext cx="829579" cy="128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6706" b="1" dirty="0">
                <a:solidFill>
                  <a:srgbClr val="FC670B"/>
                </a:solidFill>
                <a:latin typeface="Roboto" panose="02000000000000000000" pitchFamily="2" charset="0"/>
              </a:rPr>
              <a:t>☽</a:t>
            </a:r>
            <a:br>
              <a:rPr lang="es-419" sz="1065" dirty="0"/>
            </a:b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1347130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838B01D5-8245-8F7B-1979-516A544E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77" y="431812"/>
            <a:ext cx="4132479" cy="470788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8C015C-1B77-D37B-7374-57FD700A051D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0CDCCE-C575-A0F2-7D6B-DA52D4A16518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030EB-8794-0170-16E1-B8CE69E2F906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0B266-ABF3-1265-CE2C-4DC924031287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97A79-2901-D5F4-AAE5-897540FF529A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6DD14-F5F7-1516-853E-41B089EF5A29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478C17-A049-B6F6-88B4-88A1A7BDC0C3}"/>
              </a:ext>
            </a:extLst>
          </p:cNvPr>
          <p:cNvSpPr txBox="1"/>
          <p:nvPr/>
        </p:nvSpPr>
        <p:spPr>
          <a:xfrm>
            <a:off x="3841648" y="5763211"/>
            <a:ext cx="2038443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C670B"/>
                </a:solidFill>
              </a:rPr>
              <a:t>LEVANAH</a:t>
            </a:r>
            <a:endParaRPr lang="es-419" sz="3657" b="1" dirty="0">
              <a:solidFill>
                <a:srgbClr val="FC670B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974E46-9854-4BA4-CA1F-911A9470ABFD}"/>
              </a:ext>
            </a:extLst>
          </p:cNvPr>
          <p:cNvSpPr txBox="1"/>
          <p:nvPr/>
        </p:nvSpPr>
        <p:spPr>
          <a:xfrm>
            <a:off x="4177233" y="5170938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C67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לבנה</a:t>
            </a:r>
            <a:endParaRPr lang="es-419" sz="3657" dirty="0">
              <a:solidFill>
                <a:srgbClr val="FC67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9E47714-69D0-0CE7-FD68-20BEEA8B9DDA}"/>
              </a:ext>
            </a:extLst>
          </p:cNvPr>
          <p:cNvCxnSpPr>
            <a:cxnSpLocks/>
          </p:cNvCxnSpPr>
          <p:nvPr/>
        </p:nvCxnSpPr>
        <p:spPr>
          <a:xfrm>
            <a:off x="3942495" y="4062253"/>
            <a:ext cx="431252" cy="71812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4EBB31-E38C-7FEF-B555-AAD326ABA677}"/>
              </a:ext>
            </a:extLst>
          </p:cNvPr>
          <p:cNvSpPr txBox="1"/>
          <p:nvPr/>
        </p:nvSpPr>
        <p:spPr>
          <a:xfrm>
            <a:off x="424873" y="291088"/>
            <a:ext cx="2542294" cy="32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♄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065" dirty="0"/>
              <a:t>, </a:t>
            </a:r>
            <a:r>
              <a:rPr lang="es-419" sz="1065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524" dirty="0"/>
              <a:t>,</a:t>
            </a:r>
            <a:r>
              <a:rPr lang="es-AR" sz="1065" dirty="0"/>
              <a:t>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endParaRPr lang="es-419" sz="1065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6762C6-83BA-7239-C14D-0282EF5C5941}"/>
              </a:ext>
            </a:extLst>
          </p:cNvPr>
          <p:cNvSpPr txBox="1"/>
          <p:nvPr/>
        </p:nvSpPr>
        <p:spPr>
          <a:xfrm>
            <a:off x="4123421" y="2250669"/>
            <a:ext cx="829579" cy="128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6706" b="1" dirty="0">
                <a:solidFill>
                  <a:srgbClr val="FC670B"/>
                </a:solidFill>
                <a:latin typeface="Roboto" panose="02000000000000000000" pitchFamily="2" charset="0"/>
              </a:rPr>
              <a:t>☽</a:t>
            </a:r>
            <a:br>
              <a:rPr lang="es-419" sz="1065" dirty="0"/>
            </a:b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279568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039E24D-51AA-93EC-F807-B015F06EF07A}"/>
              </a:ext>
            </a:extLst>
          </p:cNvPr>
          <p:cNvGrpSpPr/>
          <p:nvPr/>
        </p:nvGrpSpPr>
        <p:grpSpPr>
          <a:xfrm>
            <a:off x="2671726" y="805115"/>
            <a:ext cx="3795319" cy="4321593"/>
            <a:chOff x="-521142" y="-1525419"/>
            <a:chExt cx="6565520" cy="747592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D2D5724-6B3F-0415-9214-F992460A5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1142" y="-1525419"/>
              <a:ext cx="6565520" cy="7475921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7E47285-064B-F657-5153-C87A574BF8A9}"/>
                </a:ext>
              </a:extLst>
            </p:cNvPr>
            <p:cNvSpPr txBox="1"/>
            <p:nvPr/>
          </p:nvSpPr>
          <p:spPr>
            <a:xfrm>
              <a:off x="2227177" y="1234270"/>
              <a:ext cx="1000454" cy="2107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7315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♄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A7F1-1616-FD43-8AD1-324E3505E411}"/>
              </a:ext>
            </a:extLst>
          </p:cNvPr>
          <p:cNvSpPr txBox="1"/>
          <p:nvPr/>
        </p:nvSpPr>
        <p:spPr>
          <a:xfrm>
            <a:off x="3411712" y="5938912"/>
            <a:ext cx="269227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chemeClr val="bg1"/>
                </a:solidFill>
              </a:rPr>
              <a:t>SHABBATHAI</a:t>
            </a:r>
            <a:endParaRPr lang="es-419" sz="3657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BB3084-1EF1-0382-E71D-653377235893}"/>
              </a:ext>
            </a:extLst>
          </p:cNvPr>
          <p:cNvSpPr txBox="1"/>
          <p:nvPr/>
        </p:nvSpPr>
        <p:spPr>
          <a:xfrm>
            <a:off x="6318948" y="3651592"/>
            <a:ext cx="566157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947E73-FD76-DD69-B548-A0B09B96E59F}"/>
              </a:ext>
            </a:extLst>
          </p:cNvPr>
          <p:cNvSpPr txBox="1"/>
          <p:nvPr/>
        </p:nvSpPr>
        <p:spPr>
          <a:xfrm>
            <a:off x="2515303" y="3651591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BFFE9A-5FDD-26B4-701D-94042ED588A5}"/>
              </a:ext>
            </a:extLst>
          </p:cNvPr>
          <p:cNvSpPr txBox="1"/>
          <p:nvPr/>
        </p:nvSpPr>
        <p:spPr>
          <a:xfrm>
            <a:off x="4377938" y="4892764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CC458B-B395-32A7-90A2-F06A260D3CF9}"/>
              </a:ext>
            </a:extLst>
          </p:cNvPr>
          <p:cNvSpPr txBox="1"/>
          <p:nvPr/>
        </p:nvSpPr>
        <p:spPr>
          <a:xfrm>
            <a:off x="4374233" y="446638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FE15D8-9242-331A-54C8-F330382A15B3}"/>
              </a:ext>
            </a:extLst>
          </p:cNvPr>
          <p:cNvSpPr txBox="1"/>
          <p:nvPr/>
        </p:nvSpPr>
        <p:spPr>
          <a:xfrm>
            <a:off x="6272469" y="1767152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64A0A7-71E2-ADCC-216D-78EAD2372B8C}"/>
              </a:ext>
            </a:extLst>
          </p:cNvPr>
          <p:cNvSpPr txBox="1"/>
          <p:nvPr/>
        </p:nvSpPr>
        <p:spPr>
          <a:xfrm>
            <a:off x="2439295" y="1450525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D06FF13-F759-42C3-78A1-A09DED54E513}"/>
              </a:ext>
            </a:extLst>
          </p:cNvPr>
          <p:cNvCxnSpPr>
            <a:cxnSpLocks/>
          </p:cNvCxnSpPr>
          <p:nvPr/>
        </p:nvCxnSpPr>
        <p:spPr>
          <a:xfrm flipH="1">
            <a:off x="2770413" y="3206409"/>
            <a:ext cx="276490" cy="445182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23A418-BAF1-D9CF-D8E6-E838EB208A9A}"/>
              </a:ext>
            </a:extLst>
          </p:cNvPr>
          <p:cNvSpPr txBox="1"/>
          <p:nvPr/>
        </p:nvSpPr>
        <p:spPr>
          <a:xfrm>
            <a:off x="3922473" y="5374497"/>
            <a:ext cx="1368058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שבתאי</a:t>
            </a:r>
            <a:endParaRPr lang="es-419" sz="365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89F441-8CFB-18B8-04A1-C3B44CEA3451}"/>
              </a:ext>
            </a:extLst>
          </p:cNvPr>
          <p:cNvSpPr txBox="1"/>
          <p:nvPr/>
        </p:nvSpPr>
        <p:spPr>
          <a:xfrm>
            <a:off x="326360" y="277625"/>
            <a:ext cx="3007929" cy="32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524" dirty="0"/>
              <a:t>Invocación: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524" dirty="0"/>
              <a:t>,</a:t>
            </a:r>
            <a:r>
              <a:rPr lang="es-419" sz="1065" b="1" dirty="0">
                <a:solidFill>
                  <a:srgbClr val="000000"/>
                </a:solidFill>
                <a:latin typeface="Arial" panose="020B0604020202020204" pitchFamily="34" charset="0"/>
              </a:rPr>
              <a:t> ♄</a:t>
            </a:r>
            <a:r>
              <a:rPr lang="es-AR" sz="1524" dirty="0"/>
              <a:t>,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</a:rPr>
              <a:t> ♀</a:t>
            </a:r>
            <a:r>
              <a:rPr lang="es-AR" sz="1524" dirty="0"/>
              <a:t>,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</a:rPr>
              <a:t> ♂</a:t>
            </a:r>
            <a:r>
              <a:rPr lang="es-AR" sz="1524" dirty="0"/>
              <a:t>,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</a:rPr>
              <a:t> ☽</a:t>
            </a:r>
            <a:r>
              <a:rPr lang="es-AR" sz="1524" dirty="0"/>
              <a:t>,</a:t>
            </a:r>
            <a:r>
              <a:rPr lang="es-419" sz="1065" b="1" dirty="0">
                <a:solidFill>
                  <a:srgbClr val="000000"/>
                </a:solidFill>
                <a:latin typeface="Arial" panose="020B0604020202020204" pitchFamily="34" charset="0"/>
              </a:rPr>
              <a:t> ♃</a:t>
            </a:r>
            <a:r>
              <a:rPr lang="es-AR" sz="1524" dirty="0"/>
              <a:t>,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</a:rPr>
              <a:t> ☿</a:t>
            </a:r>
            <a:endParaRPr lang="es-419" sz="1524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B66582B-67BF-656E-420C-BFEF921BCA6A}"/>
              </a:ext>
            </a:extLst>
          </p:cNvPr>
          <p:cNvSpPr txBox="1"/>
          <p:nvPr/>
        </p:nvSpPr>
        <p:spPr>
          <a:xfrm>
            <a:off x="6325786" y="3651592"/>
            <a:ext cx="566157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46707D-5C9E-5B6A-A0FC-C9C91CD6EAC0}"/>
              </a:ext>
            </a:extLst>
          </p:cNvPr>
          <p:cNvSpPr txBox="1"/>
          <p:nvPr/>
        </p:nvSpPr>
        <p:spPr>
          <a:xfrm>
            <a:off x="2522141" y="3651591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E8FE6C-A6C2-3962-CF2D-EFE7687C83B2}"/>
              </a:ext>
            </a:extLst>
          </p:cNvPr>
          <p:cNvSpPr txBox="1"/>
          <p:nvPr/>
        </p:nvSpPr>
        <p:spPr>
          <a:xfrm>
            <a:off x="4384777" y="4892764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E893E7B-8942-A30D-F7CB-0E5CDC403320}"/>
              </a:ext>
            </a:extLst>
          </p:cNvPr>
          <p:cNvSpPr txBox="1"/>
          <p:nvPr/>
        </p:nvSpPr>
        <p:spPr>
          <a:xfrm>
            <a:off x="4381071" y="446638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1E8C350-9735-CFEF-4A8D-FD330AA1634F}"/>
              </a:ext>
            </a:extLst>
          </p:cNvPr>
          <p:cNvSpPr txBox="1"/>
          <p:nvPr/>
        </p:nvSpPr>
        <p:spPr>
          <a:xfrm>
            <a:off x="6279309" y="1767152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E441C63-5359-A1C4-1A52-993F556D30C6}"/>
              </a:ext>
            </a:extLst>
          </p:cNvPr>
          <p:cNvSpPr txBox="1"/>
          <p:nvPr/>
        </p:nvSpPr>
        <p:spPr>
          <a:xfrm>
            <a:off x="2446133" y="1450525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90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F039E24D-51AA-93EC-F807-B015F06EF07A}"/>
              </a:ext>
            </a:extLst>
          </p:cNvPr>
          <p:cNvGrpSpPr/>
          <p:nvPr/>
        </p:nvGrpSpPr>
        <p:grpSpPr>
          <a:xfrm>
            <a:off x="2671726" y="805115"/>
            <a:ext cx="3795319" cy="4321593"/>
            <a:chOff x="-521142" y="-1525419"/>
            <a:chExt cx="6565520" cy="7475921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D2D5724-6B3F-0415-9214-F992460A5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21142" y="-1525419"/>
              <a:ext cx="6565520" cy="7475921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7E47285-064B-F657-5153-C87A574BF8A9}"/>
                </a:ext>
              </a:extLst>
            </p:cNvPr>
            <p:cNvSpPr txBox="1"/>
            <p:nvPr/>
          </p:nvSpPr>
          <p:spPr>
            <a:xfrm>
              <a:off x="2227177" y="1234270"/>
              <a:ext cx="393699" cy="2107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7315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♄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F43AA7F1-1616-FD43-8AD1-324E3505E411}"/>
              </a:ext>
            </a:extLst>
          </p:cNvPr>
          <p:cNvSpPr txBox="1"/>
          <p:nvPr/>
        </p:nvSpPr>
        <p:spPr>
          <a:xfrm>
            <a:off x="3411712" y="5938912"/>
            <a:ext cx="2692275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chemeClr val="bg1"/>
                </a:solidFill>
              </a:rPr>
              <a:t>SHABBATHAI</a:t>
            </a:r>
            <a:endParaRPr lang="es-419" sz="3657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DBB3084-1EF1-0382-E71D-653377235893}"/>
              </a:ext>
            </a:extLst>
          </p:cNvPr>
          <p:cNvSpPr txBox="1"/>
          <p:nvPr/>
        </p:nvSpPr>
        <p:spPr>
          <a:xfrm>
            <a:off x="6318948" y="3651592"/>
            <a:ext cx="566157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947E73-FD76-DD69-B548-A0B09B96E59F}"/>
              </a:ext>
            </a:extLst>
          </p:cNvPr>
          <p:cNvSpPr txBox="1"/>
          <p:nvPr/>
        </p:nvSpPr>
        <p:spPr>
          <a:xfrm>
            <a:off x="2515303" y="3651591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BFFE9A-5FDD-26B4-701D-94042ED588A5}"/>
              </a:ext>
            </a:extLst>
          </p:cNvPr>
          <p:cNvSpPr txBox="1"/>
          <p:nvPr/>
        </p:nvSpPr>
        <p:spPr>
          <a:xfrm>
            <a:off x="4377938" y="4892764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CC458B-B395-32A7-90A2-F06A260D3CF9}"/>
              </a:ext>
            </a:extLst>
          </p:cNvPr>
          <p:cNvSpPr txBox="1"/>
          <p:nvPr/>
        </p:nvSpPr>
        <p:spPr>
          <a:xfrm>
            <a:off x="4374233" y="446638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FE15D8-9242-331A-54C8-F330382A15B3}"/>
              </a:ext>
            </a:extLst>
          </p:cNvPr>
          <p:cNvSpPr txBox="1"/>
          <p:nvPr/>
        </p:nvSpPr>
        <p:spPr>
          <a:xfrm>
            <a:off x="6272469" y="1767152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64A0A7-71E2-ADCC-216D-78EAD2372B8C}"/>
              </a:ext>
            </a:extLst>
          </p:cNvPr>
          <p:cNvSpPr txBox="1"/>
          <p:nvPr/>
        </p:nvSpPr>
        <p:spPr>
          <a:xfrm>
            <a:off x="2439295" y="1450525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D06FF13-F759-42C3-78A1-A09DED54E513}"/>
              </a:ext>
            </a:extLst>
          </p:cNvPr>
          <p:cNvCxnSpPr>
            <a:cxnSpLocks/>
          </p:cNvCxnSpPr>
          <p:nvPr/>
        </p:nvCxnSpPr>
        <p:spPr>
          <a:xfrm flipH="1" flipV="1">
            <a:off x="4835510" y="1006501"/>
            <a:ext cx="378189" cy="59418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23A418-BAF1-D9CF-D8E6-E838EB208A9A}"/>
              </a:ext>
            </a:extLst>
          </p:cNvPr>
          <p:cNvSpPr txBox="1"/>
          <p:nvPr/>
        </p:nvSpPr>
        <p:spPr>
          <a:xfrm>
            <a:off x="3922473" y="5374497"/>
            <a:ext cx="1368058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שבתאי</a:t>
            </a:r>
            <a:endParaRPr lang="es-419" sz="3657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6230DAC-5D33-7288-01D3-0D0CC039B160}"/>
              </a:ext>
            </a:extLst>
          </p:cNvPr>
          <p:cNvSpPr txBox="1"/>
          <p:nvPr/>
        </p:nvSpPr>
        <p:spPr>
          <a:xfrm>
            <a:off x="260351" y="367382"/>
            <a:ext cx="2411374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♄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♀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♂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☽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 ♃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☿, </a:t>
            </a:r>
            <a:r>
              <a:rPr lang="es-419" sz="1065" b="1" dirty="0">
                <a:solidFill>
                  <a:srgbClr val="000000"/>
                </a:solidFill>
                <a:latin typeface="Arial" panose="020B0604020202020204" pitchFamily="34" charset="0"/>
              </a:rPr>
              <a:t>♄</a:t>
            </a: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189424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38E54703-1430-9D14-5136-40F86138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28" y="538809"/>
            <a:ext cx="3885641" cy="44266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55BD314-900C-9967-4D01-5D9D4FD63B8F}"/>
              </a:ext>
            </a:extLst>
          </p:cNvPr>
          <p:cNvSpPr txBox="1"/>
          <p:nvPr/>
        </p:nvSpPr>
        <p:spPr>
          <a:xfrm>
            <a:off x="6471643" y="3456958"/>
            <a:ext cx="566157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E15F7D-EB5A-DC13-750C-3D63AE0D598E}"/>
              </a:ext>
            </a:extLst>
          </p:cNvPr>
          <p:cNvSpPr txBox="1"/>
          <p:nvPr/>
        </p:nvSpPr>
        <p:spPr>
          <a:xfrm>
            <a:off x="2667998" y="3456958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A7F4F7-3782-BDA1-4FB0-1296910DBC82}"/>
              </a:ext>
            </a:extLst>
          </p:cNvPr>
          <p:cNvSpPr txBox="1"/>
          <p:nvPr/>
        </p:nvSpPr>
        <p:spPr>
          <a:xfrm>
            <a:off x="4538728" y="4839743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AAD7F0-09F5-3246-EA85-CB8FCEE4DEED}"/>
              </a:ext>
            </a:extLst>
          </p:cNvPr>
          <p:cNvSpPr txBox="1"/>
          <p:nvPr/>
        </p:nvSpPr>
        <p:spPr>
          <a:xfrm>
            <a:off x="4536874" y="16045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82E805-4D48-7AF1-45FF-9F0F709F7793}"/>
              </a:ext>
            </a:extLst>
          </p:cNvPr>
          <p:cNvSpPr txBox="1"/>
          <p:nvPr/>
        </p:nvSpPr>
        <p:spPr>
          <a:xfrm>
            <a:off x="6433699" y="1432051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0211EC-667D-390F-6C1C-C8FC9DCB5200}"/>
              </a:ext>
            </a:extLst>
          </p:cNvPr>
          <p:cNvSpPr txBox="1"/>
          <p:nvPr/>
        </p:nvSpPr>
        <p:spPr>
          <a:xfrm>
            <a:off x="2667999" y="1259260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C6801C7-43F1-631D-5678-E8538AABA612}"/>
              </a:ext>
            </a:extLst>
          </p:cNvPr>
          <p:cNvCxnSpPr>
            <a:cxnSpLocks/>
          </p:cNvCxnSpPr>
          <p:nvPr/>
        </p:nvCxnSpPr>
        <p:spPr>
          <a:xfrm flipH="1">
            <a:off x="3197470" y="3552864"/>
            <a:ext cx="602180" cy="34410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DFC96B-BB03-FD35-FF3D-48A0EEC59BB3}"/>
              </a:ext>
            </a:extLst>
          </p:cNvPr>
          <p:cNvSpPr txBox="1"/>
          <p:nvPr/>
        </p:nvSpPr>
        <p:spPr>
          <a:xfrm>
            <a:off x="424873" y="291088"/>
            <a:ext cx="2542294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Invocación: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 ♄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☿</a:t>
            </a:r>
            <a:endParaRPr lang="es-419" sz="1065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9C08FD1-42FB-BB2E-839F-D27A448DEB60}"/>
              </a:ext>
            </a:extLst>
          </p:cNvPr>
          <p:cNvSpPr txBox="1"/>
          <p:nvPr/>
        </p:nvSpPr>
        <p:spPr>
          <a:xfrm>
            <a:off x="4268656" y="2213531"/>
            <a:ext cx="91193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FC670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185EABB-7D6B-BB17-A766-507EB2A47DB2}"/>
              </a:ext>
            </a:extLst>
          </p:cNvPr>
          <p:cNvSpPr txBox="1"/>
          <p:nvPr/>
        </p:nvSpPr>
        <p:spPr>
          <a:xfrm>
            <a:off x="3921329" y="5942942"/>
            <a:ext cx="1651414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C670B"/>
                </a:solidFill>
              </a:rPr>
              <a:t>TZEDEK</a:t>
            </a:r>
            <a:endParaRPr lang="es-419" sz="3657" b="1" dirty="0">
              <a:solidFill>
                <a:srgbClr val="FC670B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FB8F43-C0C3-221C-EDE9-36878799C916}"/>
              </a:ext>
            </a:extLst>
          </p:cNvPr>
          <p:cNvSpPr txBox="1"/>
          <p:nvPr/>
        </p:nvSpPr>
        <p:spPr>
          <a:xfrm>
            <a:off x="4265260" y="5343845"/>
            <a:ext cx="841354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C67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צדך</a:t>
            </a:r>
            <a:endParaRPr lang="es-419" sz="3657" dirty="0">
              <a:solidFill>
                <a:srgbClr val="FC67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1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174E869-7EB3-7654-1640-A0B0AC01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582" y="572533"/>
            <a:ext cx="3896348" cy="44388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DF5CDE-FA7D-B083-EF29-65A6449C51EF}"/>
              </a:ext>
            </a:extLst>
          </p:cNvPr>
          <p:cNvSpPr txBox="1"/>
          <p:nvPr/>
        </p:nvSpPr>
        <p:spPr>
          <a:xfrm>
            <a:off x="4313180" y="2193082"/>
            <a:ext cx="91193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FC670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5BD314-900C-9967-4D01-5D9D4FD63B8F}"/>
              </a:ext>
            </a:extLst>
          </p:cNvPr>
          <p:cNvSpPr txBox="1"/>
          <p:nvPr/>
        </p:nvSpPr>
        <p:spPr>
          <a:xfrm>
            <a:off x="6471643" y="3456958"/>
            <a:ext cx="566157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E15F7D-EB5A-DC13-750C-3D63AE0D598E}"/>
              </a:ext>
            </a:extLst>
          </p:cNvPr>
          <p:cNvSpPr txBox="1"/>
          <p:nvPr/>
        </p:nvSpPr>
        <p:spPr>
          <a:xfrm>
            <a:off x="2667998" y="3456958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A7F4F7-3782-BDA1-4FB0-1296910DBC82}"/>
              </a:ext>
            </a:extLst>
          </p:cNvPr>
          <p:cNvSpPr txBox="1"/>
          <p:nvPr/>
        </p:nvSpPr>
        <p:spPr>
          <a:xfrm>
            <a:off x="4538728" y="4839743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AAD7F0-09F5-3246-EA85-CB8FCEE4DEED}"/>
              </a:ext>
            </a:extLst>
          </p:cNvPr>
          <p:cNvSpPr txBox="1"/>
          <p:nvPr/>
        </p:nvSpPr>
        <p:spPr>
          <a:xfrm>
            <a:off x="4536874" y="16045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82E805-4D48-7AF1-45FF-9F0F709F7793}"/>
              </a:ext>
            </a:extLst>
          </p:cNvPr>
          <p:cNvSpPr txBox="1"/>
          <p:nvPr/>
        </p:nvSpPr>
        <p:spPr>
          <a:xfrm>
            <a:off x="6485050" y="137183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0211EC-667D-390F-6C1C-C8FC9DCB5200}"/>
              </a:ext>
            </a:extLst>
          </p:cNvPr>
          <p:cNvSpPr txBox="1"/>
          <p:nvPr/>
        </p:nvSpPr>
        <p:spPr>
          <a:xfrm>
            <a:off x="2667999" y="1259260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D08835-9525-A8B8-48AA-C6320716FE15}"/>
              </a:ext>
            </a:extLst>
          </p:cNvPr>
          <p:cNvSpPr txBox="1"/>
          <p:nvPr/>
        </p:nvSpPr>
        <p:spPr>
          <a:xfrm>
            <a:off x="3965852" y="5922493"/>
            <a:ext cx="1651414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C670B"/>
                </a:solidFill>
              </a:rPr>
              <a:t>TZEDEK</a:t>
            </a:r>
            <a:endParaRPr lang="es-419" sz="3657" b="1" dirty="0">
              <a:solidFill>
                <a:srgbClr val="FC670B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E5870D7-80C6-7A66-4933-B0296AD0AAF4}"/>
              </a:ext>
            </a:extLst>
          </p:cNvPr>
          <p:cNvSpPr txBox="1"/>
          <p:nvPr/>
        </p:nvSpPr>
        <p:spPr>
          <a:xfrm>
            <a:off x="4309783" y="5323396"/>
            <a:ext cx="841354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C670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צדך</a:t>
            </a:r>
            <a:endParaRPr lang="es-419" sz="3657" dirty="0">
              <a:solidFill>
                <a:srgbClr val="FC670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C6801C7-43F1-631D-5678-E8538AABA612}"/>
              </a:ext>
            </a:extLst>
          </p:cNvPr>
          <p:cNvCxnSpPr>
            <a:cxnSpLocks/>
          </p:cNvCxnSpPr>
          <p:nvPr/>
        </p:nvCxnSpPr>
        <p:spPr>
          <a:xfrm flipV="1">
            <a:off x="5847063" y="1688460"/>
            <a:ext cx="624581" cy="316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DFC96B-BB03-FD35-FF3D-48A0EEC59BB3}"/>
              </a:ext>
            </a:extLst>
          </p:cNvPr>
          <p:cNvSpPr txBox="1"/>
          <p:nvPr/>
        </p:nvSpPr>
        <p:spPr>
          <a:xfrm>
            <a:off x="424873" y="291088"/>
            <a:ext cx="2542294" cy="32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524" dirty="0"/>
              <a:t>, </a:t>
            </a:r>
            <a:r>
              <a:rPr lang="es-419" sz="1065" b="1" dirty="0">
                <a:solidFill>
                  <a:srgbClr val="000000"/>
                </a:solidFill>
                <a:latin typeface="Arial" panose="020B0604020202020204" pitchFamily="34" charset="0"/>
              </a:rPr>
              <a:t>♄</a:t>
            </a:r>
            <a:r>
              <a:rPr lang="es-AR" sz="1524" dirty="0"/>
              <a:t>,</a:t>
            </a:r>
            <a:r>
              <a:rPr lang="es-AR" sz="1065" dirty="0"/>
              <a:t>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219" dirty="0"/>
              <a:t>,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2221144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0D75BCD-F3C0-7A30-6A4F-778BE1D4E222}"/>
              </a:ext>
            </a:extLst>
          </p:cNvPr>
          <p:cNvSpPr txBox="1"/>
          <p:nvPr/>
        </p:nvSpPr>
        <p:spPr>
          <a:xfrm>
            <a:off x="6463041" y="3446598"/>
            <a:ext cx="566157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720ECE-443B-1ED8-EC1D-832233B933C0}"/>
              </a:ext>
            </a:extLst>
          </p:cNvPr>
          <p:cNvSpPr txBox="1"/>
          <p:nvPr/>
        </p:nvSpPr>
        <p:spPr>
          <a:xfrm>
            <a:off x="2659396" y="3446598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1920FF-6C8F-0E38-7972-89D68B129508}"/>
              </a:ext>
            </a:extLst>
          </p:cNvPr>
          <p:cNvSpPr txBox="1"/>
          <p:nvPr/>
        </p:nvSpPr>
        <p:spPr>
          <a:xfrm>
            <a:off x="4565649" y="4735634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902E81-E81D-3924-710D-E2AB3D2311CE}"/>
              </a:ext>
            </a:extLst>
          </p:cNvPr>
          <p:cNvSpPr txBox="1"/>
          <p:nvPr/>
        </p:nvSpPr>
        <p:spPr>
          <a:xfrm>
            <a:off x="4518326" y="241644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529768-E850-F510-03FB-8D1D88E4B1C9}"/>
              </a:ext>
            </a:extLst>
          </p:cNvPr>
          <p:cNvSpPr txBox="1"/>
          <p:nvPr/>
        </p:nvSpPr>
        <p:spPr>
          <a:xfrm>
            <a:off x="6476447" y="136147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F2C205-915E-9FD4-F1A0-9AA18020D9B2}"/>
              </a:ext>
            </a:extLst>
          </p:cNvPr>
          <p:cNvSpPr txBox="1"/>
          <p:nvPr/>
        </p:nvSpPr>
        <p:spPr>
          <a:xfrm>
            <a:off x="2659396" y="1248900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277457C-A3E6-EC5A-376F-A893B24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74" y="542855"/>
            <a:ext cx="3916243" cy="446154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7F8FE68-8B00-657E-D20A-F9D9AE3F4C21}"/>
              </a:ext>
            </a:extLst>
          </p:cNvPr>
          <p:cNvSpPr txBox="1"/>
          <p:nvPr/>
        </p:nvSpPr>
        <p:spPr>
          <a:xfrm>
            <a:off x="4428669" y="2140972"/>
            <a:ext cx="75492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45D02B"/>
                </a:solidFill>
                <a:latin typeface="Roboto" panose="02000000000000000000" pitchFamily="2" charset="0"/>
              </a:rPr>
              <a:t>♂</a:t>
            </a:r>
            <a:endParaRPr lang="es-419" sz="6706" dirty="0">
              <a:solidFill>
                <a:srgbClr val="45D02B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A63471-F0CD-E7BB-5A18-525FA2C746E9}"/>
              </a:ext>
            </a:extLst>
          </p:cNvPr>
          <p:cNvSpPr txBox="1"/>
          <p:nvPr/>
        </p:nvSpPr>
        <p:spPr>
          <a:xfrm>
            <a:off x="3965852" y="5922493"/>
            <a:ext cx="1709122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45D02B"/>
                </a:solidFill>
              </a:rPr>
              <a:t>MADIM</a:t>
            </a:r>
            <a:endParaRPr lang="es-419" sz="3657" b="1" dirty="0">
              <a:solidFill>
                <a:srgbClr val="45D02B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A26901-4619-F0EC-A713-7323DC5E7C18}"/>
              </a:ext>
            </a:extLst>
          </p:cNvPr>
          <p:cNvSpPr txBox="1"/>
          <p:nvPr/>
        </p:nvSpPr>
        <p:spPr>
          <a:xfrm>
            <a:off x="4279470" y="5329064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45D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מדים</a:t>
            </a:r>
            <a:endParaRPr lang="es-419" sz="3657" dirty="0">
              <a:solidFill>
                <a:srgbClr val="45D0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4DC632-BE68-DC03-DF9D-AE501D97E8DB}"/>
              </a:ext>
            </a:extLst>
          </p:cNvPr>
          <p:cNvSpPr txBox="1"/>
          <p:nvPr/>
        </p:nvSpPr>
        <p:spPr>
          <a:xfrm>
            <a:off x="558446" y="473709"/>
            <a:ext cx="2234028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Invocación: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219" dirty="0"/>
              <a:t>,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 ♄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 </a:t>
            </a:r>
            <a:endParaRPr lang="es-419" sz="1065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8EF4274-1637-9864-FC7C-9001FE147F38}"/>
              </a:ext>
            </a:extLst>
          </p:cNvPr>
          <p:cNvCxnSpPr>
            <a:cxnSpLocks/>
          </p:cNvCxnSpPr>
          <p:nvPr/>
        </p:nvCxnSpPr>
        <p:spPr>
          <a:xfrm>
            <a:off x="5838461" y="3587275"/>
            <a:ext cx="624580" cy="30109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1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0D75BCD-F3C0-7A30-6A4F-778BE1D4E222}"/>
              </a:ext>
            </a:extLst>
          </p:cNvPr>
          <p:cNvSpPr txBox="1"/>
          <p:nvPr/>
        </p:nvSpPr>
        <p:spPr>
          <a:xfrm>
            <a:off x="6463041" y="3446598"/>
            <a:ext cx="566157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720ECE-443B-1ED8-EC1D-832233B933C0}"/>
              </a:ext>
            </a:extLst>
          </p:cNvPr>
          <p:cNvSpPr txBox="1"/>
          <p:nvPr/>
        </p:nvSpPr>
        <p:spPr>
          <a:xfrm>
            <a:off x="2659396" y="3446598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1920FF-6C8F-0E38-7972-89D68B129508}"/>
              </a:ext>
            </a:extLst>
          </p:cNvPr>
          <p:cNvSpPr txBox="1"/>
          <p:nvPr/>
        </p:nvSpPr>
        <p:spPr>
          <a:xfrm>
            <a:off x="4565649" y="4735634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6902E81-E81D-3924-710D-E2AB3D2311CE}"/>
              </a:ext>
            </a:extLst>
          </p:cNvPr>
          <p:cNvSpPr txBox="1"/>
          <p:nvPr/>
        </p:nvSpPr>
        <p:spPr>
          <a:xfrm>
            <a:off x="4518326" y="241644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529768-E850-F510-03FB-8D1D88E4B1C9}"/>
              </a:ext>
            </a:extLst>
          </p:cNvPr>
          <p:cNvSpPr txBox="1"/>
          <p:nvPr/>
        </p:nvSpPr>
        <p:spPr>
          <a:xfrm>
            <a:off x="6476447" y="136147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F2C205-915E-9FD4-F1A0-9AA18020D9B2}"/>
              </a:ext>
            </a:extLst>
          </p:cNvPr>
          <p:cNvSpPr txBox="1"/>
          <p:nvPr/>
        </p:nvSpPr>
        <p:spPr>
          <a:xfrm>
            <a:off x="2659396" y="1248900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277457C-A3E6-EC5A-376F-A893B24D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74" y="542855"/>
            <a:ext cx="3916243" cy="446154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7F8FE68-8B00-657E-D20A-F9D9AE3F4C21}"/>
              </a:ext>
            </a:extLst>
          </p:cNvPr>
          <p:cNvSpPr txBox="1"/>
          <p:nvPr/>
        </p:nvSpPr>
        <p:spPr>
          <a:xfrm>
            <a:off x="4428669" y="2140972"/>
            <a:ext cx="75492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45D02B"/>
                </a:solidFill>
                <a:latin typeface="Roboto" panose="02000000000000000000" pitchFamily="2" charset="0"/>
              </a:rPr>
              <a:t>♂</a:t>
            </a:r>
            <a:endParaRPr lang="es-419" sz="6706" dirty="0">
              <a:solidFill>
                <a:srgbClr val="45D02B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FA63471-F0CD-E7BB-5A18-525FA2C746E9}"/>
              </a:ext>
            </a:extLst>
          </p:cNvPr>
          <p:cNvSpPr txBox="1"/>
          <p:nvPr/>
        </p:nvSpPr>
        <p:spPr>
          <a:xfrm>
            <a:off x="3965852" y="5922493"/>
            <a:ext cx="1709122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45D02B"/>
                </a:solidFill>
              </a:rPr>
              <a:t>MADIM</a:t>
            </a:r>
            <a:endParaRPr lang="es-419" sz="3657" b="1" dirty="0">
              <a:solidFill>
                <a:srgbClr val="45D02B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A26901-4619-F0EC-A713-7323DC5E7C18}"/>
              </a:ext>
            </a:extLst>
          </p:cNvPr>
          <p:cNvSpPr txBox="1"/>
          <p:nvPr/>
        </p:nvSpPr>
        <p:spPr>
          <a:xfrm>
            <a:off x="4279470" y="5329064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45D0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מדים</a:t>
            </a:r>
            <a:endParaRPr lang="es-419" sz="3657" dirty="0">
              <a:solidFill>
                <a:srgbClr val="45D0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4DC632-BE68-DC03-DF9D-AE501D97E8DB}"/>
              </a:ext>
            </a:extLst>
          </p:cNvPr>
          <p:cNvSpPr txBox="1"/>
          <p:nvPr/>
        </p:nvSpPr>
        <p:spPr>
          <a:xfrm>
            <a:off x="558446" y="473709"/>
            <a:ext cx="2234028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219" dirty="0"/>
              <a:t>,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♄</a:t>
            </a:r>
            <a:r>
              <a:rPr lang="es-AR" sz="1065" dirty="0"/>
              <a:t>,</a:t>
            </a:r>
            <a:r>
              <a:rPr lang="es-AR" sz="1219" dirty="0"/>
              <a:t>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</a:t>
            </a:r>
            <a:r>
              <a:rPr lang="es-AR" sz="1219" dirty="0"/>
              <a:t>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lang="es-419" sz="1065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8EF4274-1637-9864-FC7C-9001FE147F38}"/>
              </a:ext>
            </a:extLst>
          </p:cNvPr>
          <p:cNvCxnSpPr>
            <a:cxnSpLocks/>
          </p:cNvCxnSpPr>
          <p:nvPr/>
        </p:nvCxnSpPr>
        <p:spPr>
          <a:xfrm flipH="1" flipV="1">
            <a:off x="3126268" y="1678100"/>
            <a:ext cx="604563" cy="316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9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6FF4E62-12CD-97FD-A6D9-655EE66B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522" y="0"/>
            <a:ext cx="4588533" cy="522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7C71D9A-5676-123C-5F5F-438D011CDFFB}"/>
              </a:ext>
            </a:extLst>
          </p:cNvPr>
          <p:cNvSpPr txBox="1"/>
          <p:nvPr/>
        </p:nvSpPr>
        <p:spPr>
          <a:xfrm>
            <a:off x="5463735" y="5467389"/>
            <a:ext cx="566157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endParaRPr lang="es-419" sz="6706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890CB4-3F32-CC14-8121-05DB17638C1A}"/>
              </a:ext>
            </a:extLst>
          </p:cNvPr>
          <p:cNvSpPr txBox="1"/>
          <p:nvPr/>
        </p:nvSpPr>
        <p:spPr>
          <a:xfrm>
            <a:off x="6382016" y="5370475"/>
            <a:ext cx="29917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B121C0-006E-C664-17A0-E66E19DD5AC3}"/>
              </a:ext>
            </a:extLst>
          </p:cNvPr>
          <p:cNvSpPr txBox="1"/>
          <p:nvPr/>
        </p:nvSpPr>
        <p:spPr>
          <a:xfrm>
            <a:off x="7143305" y="5467390"/>
            <a:ext cx="829579" cy="128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6706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br>
              <a:rPr lang="es-419" sz="1065" dirty="0"/>
            </a:br>
            <a:endParaRPr lang="es-419" sz="1065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3A49F72-0EB9-82E0-EE78-A869BFDD9D5F}"/>
              </a:ext>
            </a:extLst>
          </p:cNvPr>
          <p:cNvSpPr txBox="1"/>
          <p:nvPr/>
        </p:nvSpPr>
        <p:spPr>
          <a:xfrm>
            <a:off x="4389035" y="5467389"/>
            <a:ext cx="96779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000000"/>
                </a:solidFill>
                <a:latin typeface="Roboto" panose="02000000000000000000" pitchFamily="2" charset="0"/>
              </a:rPr>
              <a:t>☉</a:t>
            </a:r>
            <a:endParaRPr lang="es-419" sz="6706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D532E7-FA29-BCF6-9EA9-9EFD001B87E8}"/>
              </a:ext>
            </a:extLst>
          </p:cNvPr>
          <p:cNvSpPr txBox="1"/>
          <p:nvPr/>
        </p:nvSpPr>
        <p:spPr>
          <a:xfrm>
            <a:off x="1753850" y="5367449"/>
            <a:ext cx="96779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0F93622-EA91-CCA3-073B-E1ABB768493D}"/>
              </a:ext>
            </a:extLst>
          </p:cNvPr>
          <p:cNvSpPr txBox="1"/>
          <p:nvPr/>
        </p:nvSpPr>
        <p:spPr>
          <a:xfrm>
            <a:off x="2486951" y="5367449"/>
            <a:ext cx="464539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73CAEDB-5BA5-F6E9-00A8-B24B45E2FA14}"/>
              </a:ext>
            </a:extLst>
          </p:cNvPr>
          <p:cNvSpPr txBox="1"/>
          <p:nvPr/>
        </p:nvSpPr>
        <p:spPr>
          <a:xfrm>
            <a:off x="3472130" y="5367450"/>
            <a:ext cx="91940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endParaRPr lang="es-419" sz="6706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BF52B82D-6805-C9CC-5678-E7B9EF6AD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9" y="-86342"/>
            <a:ext cx="5003183" cy="56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1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11A767C-7A82-6790-5153-89B543D7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91" y="463249"/>
            <a:ext cx="4159759" cy="463375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B4EB53D-F20C-443F-9A15-4935842CEEB5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694E5E-AD50-F77F-95C1-590EDE5628F6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89458D-3DAA-26F9-DBEB-DE8BE91EA224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CF6E18-691A-8526-4A06-D1961D92F5EB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2383C9-FCDA-AA35-29F0-CFF6C00C3E41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BFEDF2-8C7B-E6B8-4C5B-89223905AA2A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7ED030-EEFC-FBB0-4AC2-6B4B5771DFFF}"/>
              </a:ext>
            </a:extLst>
          </p:cNvPr>
          <p:cNvSpPr txBox="1"/>
          <p:nvPr/>
        </p:nvSpPr>
        <p:spPr>
          <a:xfrm>
            <a:off x="4299912" y="2228964"/>
            <a:ext cx="566157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F92B38"/>
                </a:solidFill>
                <a:latin typeface="Roboto" panose="02000000000000000000" pitchFamily="2" charset="0"/>
              </a:rPr>
              <a:t>♀</a:t>
            </a:r>
            <a:endParaRPr lang="es-419" sz="6706" dirty="0">
              <a:solidFill>
                <a:srgbClr val="F92B38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0554D3-3F9E-1CCD-5225-3F035ECA6DCE}"/>
              </a:ext>
            </a:extLst>
          </p:cNvPr>
          <p:cNvSpPr txBox="1"/>
          <p:nvPr/>
        </p:nvSpPr>
        <p:spPr>
          <a:xfrm>
            <a:off x="3993060" y="5761499"/>
            <a:ext cx="1689886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92B38"/>
                </a:solidFill>
              </a:rPr>
              <a:t>NOGAH</a:t>
            </a:r>
            <a:endParaRPr lang="es-419" sz="3657" b="1" dirty="0">
              <a:solidFill>
                <a:srgbClr val="F92B38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3DB198-3347-E9CA-E49A-60E9FD78D33B}"/>
              </a:ext>
            </a:extLst>
          </p:cNvPr>
          <p:cNvSpPr txBox="1"/>
          <p:nvPr/>
        </p:nvSpPr>
        <p:spPr>
          <a:xfrm>
            <a:off x="4299913" y="5262289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92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נוגה</a:t>
            </a:r>
            <a:endParaRPr lang="es-419" sz="3657" dirty="0">
              <a:solidFill>
                <a:srgbClr val="F92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C81EC9-FAC5-1193-DFA9-3A831C7B7B39}"/>
              </a:ext>
            </a:extLst>
          </p:cNvPr>
          <p:cNvSpPr txBox="1"/>
          <p:nvPr/>
        </p:nvSpPr>
        <p:spPr>
          <a:xfrm>
            <a:off x="530592" y="416081"/>
            <a:ext cx="2124916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Invocación: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219" dirty="0"/>
              <a:t>,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♄</a:t>
            </a:r>
            <a:r>
              <a:rPr lang="es-AR" sz="1065" dirty="0"/>
              <a:t>,</a:t>
            </a:r>
            <a:r>
              <a:rPr lang="es-AR" sz="1219" dirty="0"/>
              <a:t>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</a:t>
            </a:r>
            <a:r>
              <a:rPr lang="es-AR" sz="1219" dirty="0"/>
              <a:t>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lang="es-419" sz="1065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5B3A5F2-7EF9-92AF-FAA4-F1DA8282B43A}"/>
              </a:ext>
            </a:extLst>
          </p:cNvPr>
          <p:cNvCxnSpPr>
            <a:cxnSpLocks/>
          </p:cNvCxnSpPr>
          <p:nvPr/>
        </p:nvCxnSpPr>
        <p:spPr>
          <a:xfrm flipH="1" flipV="1">
            <a:off x="2992852" y="1671675"/>
            <a:ext cx="604563" cy="316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05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11A767C-7A82-6790-5153-89B543D7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91" y="463249"/>
            <a:ext cx="4159759" cy="463375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B4EB53D-F20C-443F-9A15-4935842CEEB5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694E5E-AD50-F77F-95C1-590EDE5628F6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89458D-3DAA-26F9-DBEB-DE8BE91EA224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CF6E18-691A-8526-4A06-D1961D92F5EB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2383C9-FCDA-AA35-29F0-CFF6C00C3E41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BFEDF2-8C7B-E6B8-4C5B-89223905AA2A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7ED030-EEFC-FBB0-4AC2-6B4B5771DFFF}"/>
              </a:ext>
            </a:extLst>
          </p:cNvPr>
          <p:cNvSpPr txBox="1"/>
          <p:nvPr/>
        </p:nvSpPr>
        <p:spPr>
          <a:xfrm>
            <a:off x="4299912" y="2228964"/>
            <a:ext cx="566157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F92B38"/>
                </a:solidFill>
                <a:latin typeface="Roboto" panose="02000000000000000000" pitchFamily="2" charset="0"/>
              </a:rPr>
              <a:t>♀</a:t>
            </a:r>
            <a:endParaRPr lang="es-419" sz="6706" dirty="0">
              <a:solidFill>
                <a:srgbClr val="F92B38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0554D3-3F9E-1CCD-5225-3F035ECA6DCE}"/>
              </a:ext>
            </a:extLst>
          </p:cNvPr>
          <p:cNvSpPr txBox="1"/>
          <p:nvPr/>
        </p:nvSpPr>
        <p:spPr>
          <a:xfrm>
            <a:off x="3993060" y="5761499"/>
            <a:ext cx="1689886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92B38"/>
                </a:solidFill>
              </a:rPr>
              <a:t>NOGAH</a:t>
            </a:r>
            <a:endParaRPr lang="es-419" sz="3657" b="1" dirty="0">
              <a:solidFill>
                <a:srgbClr val="F92B38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3DB198-3347-E9CA-E49A-60E9FD78D33B}"/>
              </a:ext>
            </a:extLst>
          </p:cNvPr>
          <p:cNvSpPr txBox="1"/>
          <p:nvPr/>
        </p:nvSpPr>
        <p:spPr>
          <a:xfrm>
            <a:off x="4299913" y="5262289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92B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נוגה</a:t>
            </a:r>
            <a:endParaRPr lang="es-419" sz="3657" dirty="0">
              <a:solidFill>
                <a:srgbClr val="F92B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C81EC9-FAC5-1193-DFA9-3A831C7B7B39}"/>
              </a:ext>
            </a:extLst>
          </p:cNvPr>
          <p:cNvSpPr txBox="1"/>
          <p:nvPr/>
        </p:nvSpPr>
        <p:spPr>
          <a:xfrm>
            <a:off x="530591" y="416081"/>
            <a:ext cx="2230720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219" dirty="0"/>
              <a:t>,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 ♄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 </a:t>
            </a:r>
            <a:r>
              <a:rPr lang="es-AR" sz="1065" dirty="0"/>
              <a:t>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endParaRPr lang="es-419" sz="1065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A484A56-9FE4-02B1-1C6F-124385225F4D}"/>
              </a:ext>
            </a:extLst>
          </p:cNvPr>
          <p:cNvCxnSpPr>
            <a:cxnSpLocks/>
          </p:cNvCxnSpPr>
          <p:nvPr/>
        </p:nvCxnSpPr>
        <p:spPr>
          <a:xfrm>
            <a:off x="5639956" y="3595876"/>
            <a:ext cx="649103" cy="31829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2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0FEE6A77-C1B1-8CBB-F09D-FF33596B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03" y="406096"/>
            <a:ext cx="4107182" cy="467906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D50D8A-1782-2F82-B9DC-53C3CCB645AC}"/>
              </a:ext>
            </a:extLst>
          </p:cNvPr>
          <p:cNvSpPr txBox="1"/>
          <p:nvPr/>
        </p:nvSpPr>
        <p:spPr>
          <a:xfrm>
            <a:off x="4298105" y="2077620"/>
            <a:ext cx="615822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2467D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8C015C-1B77-D37B-7374-57FD700A051D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0CDCCE-C575-A0F2-7D6B-DA52D4A16518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030EB-8794-0170-16E1-B8CE69E2F906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0B266-ABF3-1265-CE2C-4DC924031287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97A79-2901-D5F4-AAE5-897540FF529A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6DD14-F5F7-1516-853E-41B089EF5A29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478C17-A049-B6F6-88B4-88A1A7BDC0C3}"/>
              </a:ext>
            </a:extLst>
          </p:cNvPr>
          <p:cNvSpPr txBox="1"/>
          <p:nvPr/>
        </p:nvSpPr>
        <p:spPr>
          <a:xfrm>
            <a:off x="3993061" y="5761499"/>
            <a:ext cx="1541063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2467D0"/>
                </a:solidFill>
              </a:rPr>
              <a:t>KOKAB</a:t>
            </a:r>
            <a:endParaRPr lang="es-419" sz="3657" b="1" dirty="0">
              <a:solidFill>
                <a:srgbClr val="2467D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974E46-9854-4BA4-CA1F-911A9470ABFD}"/>
              </a:ext>
            </a:extLst>
          </p:cNvPr>
          <p:cNvSpPr txBox="1"/>
          <p:nvPr/>
        </p:nvSpPr>
        <p:spPr>
          <a:xfrm>
            <a:off x="4299913" y="5262289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2467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כוכב</a:t>
            </a:r>
            <a:endParaRPr lang="es-419" sz="3657" dirty="0">
              <a:solidFill>
                <a:srgbClr val="2467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5DADDB8-3D86-3FE3-AE73-E6B132CE3634}"/>
              </a:ext>
            </a:extLst>
          </p:cNvPr>
          <p:cNvSpPr txBox="1"/>
          <p:nvPr/>
        </p:nvSpPr>
        <p:spPr>
          <a:xfrm>
            <a:off x="566783" y="477187"/>
            <a:ext cx="2194529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Invocación: </a:t>
            </a:r>
            <a:r>
              <a:rPr lang="es-419" sz="1219" b="1" dirty="0">
                <a:solidFill>
                  <a:srgbClr val="000000"/>
                </a:solidFill>
              </a:rPr>
              <a:t>♃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☿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♄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♀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♂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☽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</a:rPr>
              <a:t>♃</a:t>
            </a:r>
            <a:r>
              <a:rPr lang="es-AR" sz="1219" dirty="0"/>
              <a:t> </a:t>
            </a:r>
            <a:endParaRPr lang="es-419" sz="1219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9E47714-69D0-0CE7-FD68-20BEEA8B9DDA}"/>
              </a:ext>
            </a:extLst>
          </p:cNvPr>
          <p:cNvCxnSpPr>
            <a:cxnSpLocks/>
          </p:cNvCxnSpPr>
          <p:nvPr/>
        </p:nvCxnSpPr>
        <p:spPr>
          <a:xfrm flipV="1">
            <a:off x="5554575" y="1672510"/>
            <a:ext cx="669053" cy="32328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7F9C707B-7278-D9BC-92EE-6904844F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03" y="406096"/>
            <a:ext cx="4107182" cy="46790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8C015C-1B77-D37B-7374-57FD700A051D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0CDCCE-C575-A0F2-7D6B-DA52D4A16518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030EB-8794-0170-16E1-B8CE69E2F906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0B266-ABF3-1265-CE2C-4DC924031287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97A79-2901-D5F4-AAE5-897540FF529A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6DD14-F5F7-1516-853E-41B089EF5A29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9E47714-69D0-0CE7-FD68-20BEEA8B9DDA}"/>
              </a:ext>
            </a:extLst>
          </p:cNvPr>
          <p:cNvCxnSpPr>
            <a:cxnSpLocks/>
          </p:cNvCxnSpPr>
          <p:nvPr/>
        </p:nvCxnSpPr>
        <p:spPr>
          <a:xfrm flipH="1">
            <a:off x="2945730" y="3595878"/>
            <a:ext cx="690472" cy="32689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4EBB31-E38C-7FEF-B555-AAD326ABA677}"/>
              </a:ext>
            </a:extLst>
          </p:cNvPr>
          <p:cNvSpPr txBox="1"/>
          <p:nvPr/>
        </p:nvSpPr>
        <p:spPr>
          <a:xfrm>
            <a:off x="424873" y="291088"/>
            <a:ext cx="2542294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 ♄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☿</a:t>
            </a:r>
            <a:endParaRPr lang="es-419" sz="1065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33EA81-52D7-873B-704C-A0F5DD65B5C2}"/>
              </a:ext>
            </a:extLst>
          </p:cNvPr>
          <p:cNvSpPr txBox="1"/>
          <p:nvPr/>
        </p:nvSpPr>
        <p:spPr>
          <a:xfrm>
            <a:off x="4309482" y="2077620"/>
            <a:ext cx="615822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2467D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BFB41A-6940-0E3B-9A02-D650FF9BBB72}"/>
              </a:ext>
            </a:extLst>
          </p:cNvPr>
          <p:cNvSpPr txBox="1"/>
          <p:nvPr/>
        </p:nvSpPr>
        <p:spPr>
          <a:xfrm>
            <a:off x="3895842" y="5795163"/>
            <a:ext cx="1541063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2467D0"/>
                </a:solidFill>
              </a:rPr>
              <a:t>KOKAB</a:t>
            </a:r>
            <a:endParaRPr lang="es-419" sz="3657" b="1" dirty="0">
              <a:solidFill>
                <a:srgbClr val="2467D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8954B8D-78DC-4259-7ADE-BD61E389EABB}"/>
              </a:ext>
            </a:extLst>
          </p:cNvPr>
          <p:cNvSpPr txBox="1"/>
          <p:nvPr/>
        </p:nvSpPr>
        <p:spPr>
          <a:xfrm>
            <a:off x="4202694" y="5295953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2467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כוכב</a:t>
            </a:r>
            <a:endParaRPr lang="es-419" sz="3657" dirty="0">
              <a:solidFill>
                <a:srgbClr val="2467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7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E159EE6C-20D5-7E5A-97D4-B3A9C064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97" y="461538"/>
            <a:ext cx="4042500" cy="46053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8C015C-1B77-D37B-7374-57FD700A051D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0CDCCE-C575-A0F2-7D6B-DA52D4A16518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030EB-8794-0170-16E1-B8CE69E2F906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0B266-ABF3-1265-CE2C-4DC924031287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97A79-2901-D5F4-AAE5-897540FF529A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6DD14-F5F7-1516-853E-41B089EF5A29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478C17-A049-B6F6-88B4-88A1A7BDC0C3}"/>
              </a:ext>
            </a:extLst>
          </p:cNvPr>
          <p:cNvSpPr txBox="1"/>
          <p:nvPr/>
        </p:nvSpPr>
        <p:spPr>
          <a:xfrm>
            <a:off x="3841648" y="5763211"/>
            <a:ext cx="2038443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FF524"/>
                </a:solidFill>
              </a:rPr>
              <a:t>LEVANAH</a:t>
            </a:r>
            <a:endParaRPr lang="es-419" sz="3657" b="1" dirty="0">
              <a:solidFill>
                <a:srgbClr val="FFF524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974E46-9854-4BA4-CA1F-911A9470ABFD}"/>
              </a:ext>
            </a:extLst>
          </p:cNvPr>
          <p:cNvSpPr txBox="1"/>
          <p:nvPr/>
        </p:nvSpPr>
        <p:spPr>
          <a:xfrm>
            <a:off x="4177233" y="5170938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FF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לבנה</a:t>
            </a:r>
            <a:endParaRPr lang="es-419" sz="3657" dirty="0">
              <a:solidFill>
                <a:srgbClr val="FFF5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9E47714-69D0-0CE7-FD68-20BEEA8B9DDA}"/>
              </a:ext>
            </a:extLst>
          </p:cNvPr>
          <p:cNvCxnSpPr>
            <a:cxnSpLocks/>
          </p:cNvCxnSpPr>
          <p:nvPr/>
        </p:nvCxnSpPr>
        <p:spPr>
          <a:xfrm flipV="1">
            <a:off x="6019114" y="2009059"/>
            <a:ext cx="385540" cy="65774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4EBB31-E38C-7FEF-B555-AAD326ABA677}"/>
              </a:ext>
            </a:extLst>
          </p:cNvPr>
          <p:cNvSpPr txBox="1"/>
          <p:nvPr/>
        </p:nvSpPr>
        <p:spPr>
          <a:xfrm>
            <a:off x="424873" y="291088"/>
            <a:ext cx="2542294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Invocación: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 ♄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☿, </a:t>
            </a:r>
            <a:r>
              <a:rPr lang="es-419" sz="1065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endParaRPr lang="es-419" sz="1065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6762C6-83BA-7239-C14D-0282EF5C5941}"/>
              </a:ext>
            </a:extLst>
          </p:cNvPr>
          <p:cNvSpPr txBox="1"/>
          <p:nvPr/>
        </p:nvSpPr>
        <p:spPr>
          <a:xfrm>
            <a:off x="4123421" y="2250669"/>
            <a:ext cx="829579" cy="128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6706" b="1" dirty="0">
                <a:solidFill>
                  <a:srgbClr val="FFF524"/>
                </a:solidFill>
                <a:latin typeface="Roboto" panose="02000000000000000000" pitchFamily="2" charset="0"/>
              </a:rPr>
              <a:t>☽</a:t>
            </a:r>
            <a:br>
              <a:rPr lang="es-419" sz="1065" dirty="0"/>
            </a:b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303886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E159EE6C-20D5-7E5A-97D4-B3A9C064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397" y="461538"/>
            <a:ext cx="4042500" cy="46053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8C015C-1B77-D37B-7374-57FD700A051D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0CDCCE-C575-A0F2-7D6B-DA52D4A16518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030EB-8794-0170-16E1-B8CE69E2F906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0B266-ABF3-1265-CE2C-4DC924031287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97A79-2901-D5F4-AAE5-897540FF529A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6DD14-F5F7-1516-853E-41B089EF5A29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478C17-A049-B6F6-88B4-88A1A7BDC0C3}"/>
              </a:ext>
            </a:extLst>
          </p:cNvPr>
          <p:cNvSpPr txBox="1"/>
          <p:nvPr/>
        </p:nvSpPr>
        <p:spPr>
          <a:xfrm>
            <a:off x="3841648" y="5763211"/>
            <a:ext cx="2038443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FF524"/>
                </a:solidFill>
              </a:rPr>
              <a:t>LEVANAH</a:t>
            </a:r>
            <a:endParaRPr lang="es-419" sz="3657" b="1" dirty="0">
              <a:solidFill>
                <a:srgbClr val="FFF524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974E46-9854-4BA4-CA1F-911A9470ABFD}"/>
              </a:ext>
            </a:extLst>
          </p:cNvPr>
          <p:cNvSpPr txBox="1"/>
          <p:nvPr/>
        </p:nvSpPr>
        <p:spPr>
          <a:xfrm>
            <a:off x="4177233" y="5170938"/>
            <a:ext cx="1033192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FF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לבנה</a:t>
            </a:r>
            <a:endParaRPr lang="es-419" sz="3657" dirty="0">
              <a:solidFill>
                <a:srgbClr val="FFF5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6762C6-83BA-7239-C14D-0282EF5C5941}"/>
              </a:ext>
            </a:extLst>
          </p:cNvPr>
          <p:cNvSpPr txBox="1"/>
          <p:nvPr/>
        </p:nvSpPr>
        <p:spPr>
          <a:xfrm>
            <a:off x="4123421" y="2250669"/>
            <a:ext cx="829579" cy="128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6706" b="1" dirty="0">
                <a:solidFill>
                  <a:srgbClr val="FFF524"/>
                </a:solidFill>
                <a:latin typeface="Roboto" panose="02000000000000000000" pitchFamily="2" charset="0"/>
              </a:rPr>
              <a:t>☽</a:t>
            </a:r>
            <a:br>
              <a:rPr lang="es-419" sz="1065" dirty="0"/>
            </a:br>
            <a:endParaRPr lang="es-419" sz="1065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340E263-7F07-B11B-385E-310BB4FA4503}"/>
              </a:ext>
            </a:extLst>
          </p:cNvPr>
          <p:cNvSpPr txBox="1"/>
          <p:nvPr/>
        </p:nvSpPr>
        <p:spPr>
          <a:xfrm>
            <a:off x="403435" y="209789"/>
            <a:ext cx="2542294" cy="32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♄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065" dirty="0"/>
              <a:t>, </a:t>
            </a:r>
            <a:r>
              <a:rPr lang="es-419" sz="1065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524" dirty="0"/>
              <a:t>,</a:t>
            </a:r>
            <a:r>
              <a:rPr lang="es-AR" sz="1065" dirty="0"/>
              <a:t>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endParaRPr lang="es-419" sz="1065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ABDE407-BC5B-6BC4-97A6-12E5E035D771}"/>
              </a:ext>
            </a:extLst>
          </p:cNvPr>
          <p:cNvCxnSpPr>
            <a:cxnSpLocks/>
          </p:cNvCxnSpPr>
          <p:nvPr/>
        </p:nvCxnSpPr>
        <p:spPr>
          <a:xfrm>
            <a:off x="3942495" y="4062253"/>
            <a:ext cx="431252" cy="718128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07DA317F-6A9C-E594-3D8C-A1454374A0C1}"/>
              </a:ext>
            </a:extLst>
          </p:cNvPr>
          <p:cNvSpPr txBox="1"/>
          <p:nvPr/>
        </p:nvSpPr>
        <p:spPr>
          <a:xfrm>
            <a:off x="403434" y="581931"/>
            <a:ext cx="2542294" cy="2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☽</a:t>
            </a:r>
            <a:r>
              <a:rPr lang="es-AR" sz="1065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♃, </a:t>
            </a:r>
            <a:r>
              <a:rPr lang="es-AR" sz="1065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♄</a:t>
            </a:r>
            <a:r>
              <a:rPr lang="es-AR" sz="1065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☿</a:t>
            </a:r>
            <a:r>
              <a:rPr lang="es-AR" sz="1065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♀, ♂</a:t>
            </a:r>
            <a:r>
              <a:rPr lang="es-AR" sz="1065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☽</a:t>
            </a:r>
            <a:endParaRPr lang="es-419" sz="1065" b="1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044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026A7B-004A-9805-C042-DA9AB131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726" y="463249"/>
            <a:ext cx="4006848" cy="4564763"/>
          </a:xfrm>
          <a:prstGeom prst="rect">
            <a:avLst/>
          </a:prstGeom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8C015C-1B77-D37B-7374-57FD700A051D}"/>
              </a:ext>
            </a:extLst>
          </p:cNvPr>
          <p:cNvSpPr txBox="1"/>
          <p:nvPr/>
        </p:nvSpPr>
        <p:spPr>
          <a:xfrm>
            <a:off x="6455480" y="3429000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C0CDCCE-C575-A0F2-7D6B-DA52D4A16518}"/>
              </a:ext>
            </a:extLst>
          </p:cNvPr>
          <p:cNvSpPr txBox="1"/>
          <p:nvPr/>
        </p:nvSpPr>
        <p:spPr>
          <a:xfrm>
            <a:off x="2462142" y="3196730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030EB-8794-0170-16E1-B8CE69E2F906}"/>
              </a:ext>
            </a:extLst>
          </p:cNvPr>
          <p:cNvSpPr txBox="1"/>
          <p:nvPr/>
        </p:nvSpPr>
        <p:spPr>
          <a:xfrm>
            <a:off x="4377452" y="4780380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50B266-ABF3-1265-CE2C-4DC924031287}"/>
              </a:ext>
            </a:extLst>
          </p:cNvPr>
          <p:cNvSpPr txBox="1"/>
          <p:nvPr/>
        </p:nvSpPr>
        <p:spPr>
          <a:xfrm>
            <a:off x="4373747" y="14662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397A79-2901-D5F4-AAE5-897540FF529A}"/>
              </a:ext>
            </a:extLst>
          </p:cNvPr>
          <p:cNvSpPr txBox="1"/>
          <p:nvPr/>
        </p:nvSpPr>
        <p:spPr>
          <a:xfrm>
            <a:off x="6289057" y="1196737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A6DD14-F5F7-1516-853E-41B089EF5A29}"/>
              </a:ext>
            </a:extLst>
          </p:cNvPr>
          <p:cNvSpPr txBox="1"/>
          <p:nvPr/>
        </p:nvSpPr>
        <p:spPr>
          <a:xfrm>
            <a:off x="2480868" y="1196737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478C17-A049-B6F6-88B4-88A1A7BDC0C3}"/>
              </a:ext>
            </a:extLst>
          </p:cNvPr>
          <p:cNvSpPr txBox="1"/>
          <p:nvPr/>
        </p:nvSpPr>
        <p:spPr>
          <a:xfrm>
            <a:off x="3818634" y="5761501"/>
            <a:ext cx="2084481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670F89"/>
                </a:solidFill>
              </a:rPr>
              <a:t>SHEMESH</a:t>
            </a:r>
            <a:endParaRPr lang="es-419" sz="3657" b="1" dirty="0">
              <a:solidFill>
                <a:srgbClr val="670F89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974E46-9854-4BA4-CA1F-911A9470ABFD}"/>
              </a:ext>
            </a:extLst>
          </p:cNvPr>
          <p:cNvSpPr txBox="1"/>
          <p:nvPr/>
        </p:nvSpPr>
        <p:spPr>
          <a:xfrm>
            <a:off x="4185022" y="5262289"/>
            <a:ext cx="1148083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670F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שמש</a:t>
            </a:r>
            <a:endParaRPr lang="es-419" sz="3657" dirty="0">
              <a:solidFill>
                <a:srgbClr val="670F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5AA52B9-E1C5-8428-C9C1-3C9698340992}"/>
              </a:ext>
            </a:extLst>
          </p:cNvPr>
          <p:cNvSpPr txBox="1"/>
          <p:nvPr/>
        </p:nvSpPr>
        <p:spPr>
          <a:xfrm>
            <a:off x="4185022" y="2194465"/>
            <a:ext cx="860258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670F89"/>
                </a:solidFill>
                <a:latin typeface="Roboto" panose="02000000000000000000" pitchFamily="2" charset="0"/>
              </a:rPr>
              <a:t>☉</a:t>
            </a:r>
            <a:endParaRPr lang="es-419" sz="6706" dirty="0">
              <a:solidFill>
                <a:srgbClr val="670F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1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18E29EFE-5B0B-5D8F-1563-BC612EB4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9" y="147146"/>
            <a:ext cx="1407711" cy="510993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A2A423A-0FD0-5671-776B-62F7785A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80" y="58067"/>
            <a:ext cx="1465311" cy="5226065"/>
          </a:xfrm>
          <a:prstGeom prst="rect">
            <a:avLst/>
          </a:prstGeom>
          <a:solidFill>
            <a:srgbClr val="37316D"/>
          </a:solidFill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A87AD74F-4395-EE4B-3AC1-0B484284742A}"/>
              </a:ext>
            </a:extLst>
          </p:cNvPr>
          <p:cNvGrpSpPr/>
          <p:nvPr/>
        </p:nvGrpSpPr>
        <p:grpSpPr>
          <a:xfrm>
            <a:off x="3751609" y="381252"/>
            <a:ext cx="3669725" cy="5170790"/>
            <a:chOff x="4723447" y="500305"/>
            <a:chExt cx="3316208" cy="4684296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285C1EBB-68B9-45D5-0E2E-4BF9E0E108ED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5534102" y="3419381"/>
              <a:ext cx="1134652" cy="1474"/>
            </a:xfrm>
            <a:prstGeom prst="line">
              <a:avLst/>
            </a:prstGeom>
            <a:ln w="152400">
              <a:solidFill>
                <a:srgbClr val="F0492A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631BE47-5C25-5A34-F979-338914AFD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0680" y="2863856"/>
              <a:ext cx="371746" cy="313340"/>
            </a:xfrm>
            <a:prstGeom prst="line">
              <a:avLst/>
            </a:prstGeom>
            <a:ln w="152400">
              <a:solidFill>
                <a:srgbClr val="37316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36F6AD5-8AA7-5F4A-7648-A3F50088E92A}"/>
                </a:ext>
              </a:extLst>
            </p:cNvPr>
            <p:cNvCxnSpPr>
              <a:cxnSpLocks/>
            </p:cNvCxnSpPr>
            <p:nvPr/>
          </p:nvCxnSpPr>
          <p:spPr>
            <a:xfrm>
              <a:off x="5329099" y="3757504"/>
              <a:ext cx="438697" cy="331505"/>
            </a:xfrm>
            <a:prstGeom prst="line">
              <a:avLst/>
            </a:prstGeom>
            <a:ln w="152400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48DE1ED-7C3C-587A-EABA-FBE9603B18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8838" y="1091271"/>
              <a:ext cx="368958" cy="382512"/>
            </a:xfrm>
            <a:prstGeom prst="line">
              <a:avLst/>
            </a:prstGeom>
            <a:ln w="152400" cap="flat" cmpd="sng">
              <a:solidFill>
                <a:schemeClr val="dk1"/>
              </a:solidFill>
              <a:prstDash val="solid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21B5B38D-A897-0DC3-0BE8-1E07034D0F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2270" y="2149655"/>
              <a:ext cx="1" cy="888273"/>
            </a:xfrm>
            <a:prstGeom prst="line">
              <a:avLst/>
            </a:prstGeom>
            <a:ln w="152400">
              <a:solidFill>
                <a:srgbClr val="32337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E504572-6BE2-E1DC-DE4F-FFFCAF6B9E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7273" y="2022321"/>
              <a:ext cx="379368" cy="355894"/>
            </a:xfrm>
            <a:prstGeom prst="line">
              <a:avLst/>
            </a:prstGeom>
            <a:ln w="127000">
              <a:solidFill>
                <a:srgbClr val="A6CE3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84752B5-84CA-14EB-164A-9886C14CB6F2}"/>
                </a:ext>
              </a:extLst>
            </p:cNvPr>
            <p:cNvCxnSpPr>
              <a:cxnSpLocks/>
              <a:stCxn id="22" idx="6"/>
              <a:endCxn id="30" idx="2"/>
            </p:cNvCxnSpPr>
            <p:nvPr/>
          </p:nvCxnSpPr>
          <p:spPr>
            <a:xfrm flipV="1">
              <a:off x="5524363" y="1756339"/>
              <a:ext cx="1081550" cy="3195"/>
            </a:xfrm>
            <a:prstGeom prst="line">
              <a:avLst/>
            </a:prstGeom>
            <a:ln w="152400">
              <a:solidFill>
                <a:srgbClr val="E7E86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198D91D-FAC1-4BD5-7338-37CCA8A5B574}"/>
                </a:ext>
              </a:extLst>
            </p:cNvPr>
            <p:cNvSpPr/>
            <p:nvPr/>
          </p:nvSpPr>
          <p:spPr>
            <a:xfrm>
              <a:off x="4723447" y="1333500"/>
              <a:ext cx="800916" cy="852067"/>
            </a:xfrm>
            <a:prstGeom prst="ellips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573D66E-9372-4CFD-E57E-54D692AF645C}"/>
                </a:ext>
              </a:extLst>
            </p:cNvPr>
            <p:cNvSpPr/>
            <p:nvPr/>
          </p:nvSpPr>
          <p:spPr>
            <a:xfrm>
              <a:off x="4733186" y="2994821"/>
              <a:ext cx="800916" cy="852067"/>
            </a:xfrm>
            <a:prstGeom prst="ellipse">
              <a:avLst/>
            </a:prstGeom>
            <a:solidFill>
              <a:srgbClr val="FC670B"/>
            </a:solidFill>
            <a:ln>
              <a:solidFill>
                <a:srgbClr val="FC67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5EE7CE21-EA18-F707-5B2B-1FDC10E2B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8420" y="2035081"/>
              <a:ext cx="352697" cy="363176"/>
            </a:xfrm>
            <a:prstGeom prst="line">
              <a:avLst/>
            </a:prstGeom>
            <a:ln w="152400">
              <a:solidFill>
                <a:srgbClr val="D9E367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73492635-D531-0CF6-5DA6-2518665C2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8420" y="3730007"/>
              <a:ext cx="442824" cy="359002"/>
            </a:xfrm>
            <a:prstGeom prst="line">
              <a:avLst/>
            </a:prstGeom>
            <a:ln w="152400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5C54CEF1-BB1F-CC5C-F6CC-035A0E4AA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7272" y="2160266"/>
              <a:ext cx="1" cy="888273"/>
            </a:xfrm>
            <a:prstGeom prst="line">
              <a:avLst/>
            </a:prstGeom>
            <a:ln w="152400">
              <a:solidFill>
                <a:srgbClr val="874487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56EB1CBE-D848-D350-EAB8-BE5AC0217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7119" y="2849004"/>
              <a:ext cx="395151" cy="355790"/>
            </a:xfrm>
            <a:prstGeom prst="line">
              <a:avLst/>
            </a:prstGeom>
            <a:ln w="127000">
              <a:solidFill>
                <a:srgbClr val="4BB3AB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C4ACCDF-1881-00EC-9378-B2F4B810D679}"/>
                </a:ext>
              </a:extLst>
            </p:cNvPr>
            <p:cNvSpPr/>
            <p:nvPr/>
          </p:nvSpPr>
          <p:spPr>
            <a:xfrm>
              <a:off x="6649196" y="3002280"/>
              <a:ext cx="800916" cy="852067"/>
            </a:xfrm>
            <a:prstGeom prst="ellipse">
              <a:avLst/>
            </a:prstGeom>
            <a:solidFill>
              <a:srgbClr val="45D02B"/>
            </a:solidFill>
            <a:ln>
              <a:solidFill>
                <a:srgbClr val="45D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22D58109-F98C-47C9-1A01-2C74B75A36F3}"/>
                </a:ext>
              </a:extLst>
            </p:cNvPr>
            <p:cNvCxnSpPr>
              <a:cxnSpLocks/>
            </p:cNvCxnSpPr>
            <p:nvPr/>
          </p:nvCxnSpPr>
          <p:spPr>
            <a:xfrm>
              <a:off x="6408420" y="1091271"/>
              <a:ext cx="381000" cy="335280"/>
            </a:xfrm>
            <a:prstGeom prst="line">
              <a:avLst/>
            </a:prstGeom>
            <a:ln w="152400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43BF727-9DC2-359A-3EEF-9E37B330A13D}"/>
                </a:ext>
              </a:extLst>
            </p:cNvPr>
            <p:cNvSpPr/>
            <p:nvPr/>
          </p:nvSpPr>
          <p:spPr>
            <a:xfrm>
              <a:off x="6605913" y="1330305"/>
              <a:ext cx="800916" cy="852067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37E8B93-0EC1-3E5A-4854-462FF7AB0CBA}"/>
                </a:ext>
              </a:extLst>
            </p:cNvPr>
            <p:cNvSpPr/>
            <p:nvPr/>
          </p:nvSpPr>
          <p:spPr>
            <a:xfrm>
              <a:off x="5691185" y="500305"/>
              <a:ext cx="800916" cy="852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E3B214EB-E543-2D52-0BBA-9FEBFAA33012}"/>
                </a:ext>
              </a:extLst>
            </p:cNvPr>
            <p:cNvSpPr txBox="1"/>
            <p:nvPr/>
          </p:nvSpPr>
          <p:spPr>
            <a:xfrm>
              <a:off x="6857428" y="3001601"/>
              <a:ext cx="335442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rgbClr val="F92B3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♀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9520774A-1417-62B3-7035-232BFE6D65C8}"/>
                </a:ext>
              </a:extLst>
            </p:cNvPr>
            <p:cNvSpPr txBox="1"/>
            <p:nvPr/>
          </p:nvSpPr>
          <p:spPr>
            <a:xfrm>
              <a:off x="4967967" y="2966648"/>
              <a:ext cx="299170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rgbClr val="2467D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☿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8F841E4E-7A94-0986-8D9B-3910F44C556E}"/>
                </a:ext>
              </a:extLst>
            </p:cNvPr>
            <p:cNvSpPr txBox="1"/>
            <p:nvPr/>
          </p:nvSpPr>
          <p:spPr>
            <a:xfrm>
              <a:off x="5942979" y="500305"/>
              <a:ext cx="297327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♄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45CF664E-BA43-212D-2EE4-64F1D4D86DFA}"/>
                </a:ext>
              </a:extLst>
            </p:cNvPr>
            <p:cNvSpPr txBox="1"/>
            <p:nvPr/>
          </p:nvSpPr>
          <p:spPr>
            <a:xfrm>
              <a:off x="6803406" y="1369661"/>
              <a:ext cx="374154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rgbClr val="FC670B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♃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B77FC8B-FC90-2F75-D4E6-0C5A5C497142}"/>
                </a:ext>
              </a:extLst>
            </p:cNvPr>
            <p:cNvSpPr txBox="1"/>
            <p:nvPr/>
          </p:nvSpPr>
          <p:spPr>
            <a:xfrm>
              <a:off x="4962272" y="1304006"/>
              <a:ext cx="319996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rgbClr val="45D02B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♂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215945B4-59BE-50BE-2405-FE0EB84728FA}"/>
                </a:ext>
              </a:extLst>
            </p:cNvPr>
            <p:cNvSpPr/>
            <p:nvPr/>
          </p:nvSpPr>
          <p:spPr>
            <a:xfrm>
              <a:off x="5706970" y="2176772"/>
              <a:ext cx="800916" cy="852067"/>
            </a:xfrm>
            <a:prstGeom prst="ellipse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AEB99E5-5096-4259-F42A-ABDAE9663E74}"/>
                </a:ext>
              </a:extLst>
            </p:cNvPr>
            <p:cNvSpPr/>
            <p:nvPr/>
          </p:nvSpPr>
          <p:spPr>
            <a:xfrm>
              <a:off x="5691185" y="3877026"/>
              <a:ext cx="800916" cy="852067"/>
            </a:xfrm>
            <a:prstGeom prst="ellipse">
              <a:avLst/>
            </a:prstGeom>
            <a:solidFill>
              <a:srgbClr val="670F89"/>
            </a:solidFill>
            <a:ln>
              <a:solidFill>
                <a:srgbClr val="670F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307226FD-988C-C3E4-91EB-A9A03D677C33}"/>
                </a:ext>
              </a:extLst>
            </p:cNvPr>
            <p:cNvSpPr txBox="1"/>
            <p:nvPr/>
          </p:nvSpPr>
          <p:spPr>
            <a:xfrm>
              <a:off x="5912973" y="3889451"/>
              <a:ext cx="394176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419" sz="1829" dirty="0">
                  <a:solidFill>
                    <a:srgbClr val="FFF5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☽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D8CEDF0-4E67-F08E-1BE3-DC8238AE4028}"/>
                </a:ext>
              </a:extLst>
            </p:cNvPr>
            <p:cNvSpPr txBox="1"/>
            <p:nvPr/>
          </p:nvSpPr>
          <p:spPr>
            <a:xfrm>
              <a:off x="5942979" y="2245129"/>
              <a:ext cx="410867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b="1" dirty="0">
                  <a:solidFill>
                    <a:srgbClr val="670F89"/>
                  </a:solidFill>
                  <a:latin typeface="Roboto" panose="02000000000000000000" pitchFamily="2" charset="0"/>
                </a:rPr>
                <a:t>☉</a:t>
              </a:r>
              <a:endParaRPr lang="es-419" sz="1829" dirty="0">
                <a:solidFill>
                  <a:srgbClr val="670F89"/>
                </a:solidFill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517C525A-1ED2-679B-0A5D-1D8C9AF336FF}"/>
                </a:ext>
              </a:extLst>
            </p:cNvPr>
            <p:cNvSpPr txBox="1"/>
            <p:nvPr/>
          </p:nvSpPr>
          <p:spPr>
            <a:xfrm>
              <a:off x="5945706" y="800508"/>
              <a:ext cx="280332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ת</a:t>
              </a:r>
              <a:endParaRPr lang="es-419" sz="18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BEEA8BE6-8349-E4BD-C742-685CC9BD57A6}"/>
                </a:ext>
              </a:extLst>
            </p:cNvPr>
            <p:cNvSpPr txBox="1"/>
            <p:nvPr/>
          </p:nvSpPr>
          <p:spPr>
            <a:xfrm>
              <a:off x="5923920" y="4225584"/>
              <a:ext cx="335443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FFF5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ג</a:t>
              </a:r>
              <a:endParaRPr lang="es-419" sz="1829" dirty="0">
                <a:solidFill>
                  <a:srgbClr val="FFF52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CC44C041-BBC6-8D34-8042-A71A3C545A1F}"/>
                </a:ext>
              </a:extLst>
            </p:cNvPr>
            <p:cNvSpPr txBox="1"/>
            <p:nvPr/>
          </p:nvSpPr>
          <p:spPr>
            <a:xfrm>
              <a:off x="6895097" y="1653985"/>
              <a:ext cx="335443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FC670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כ</a:t>
              </a:r>
              <a:endParaRPr lang="es-419" sz="1829" dirty="0">
                <a:solidFill>
                  <a:srgbClr val="FC670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E28A2C44-5253-28AA-200F-93F518356F1B}"/>
                </a:ext>
              </a:extLst>
            </p:cNvPr>
            <p:cNvSpPr txBox="1"/>
            <p:nvPr/>
          </p:nvSpPr>
          <p:spPr>
            <a:xfrm>
              <a:off x="6870600" y="3285925"/>
              <a:ext cx="335442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F92B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ד</a:t>
              </a:r>
              <a:endParaRPr lang="es-419" sz="1829" dirty="0">
                <a:solidFill>
                  <a:srgbClr val="F92B3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E4FE04BB-D954-690B-DFC9-B4F3FC4841F6}"/>
                </a:ext>
              </a:extLst>
            </p:cNvPr>
            <p:cNvSpPr txBox="1"/>
            <p:nvPr/>
          </p:nvSpPr>
          <p:spPr>
            <a:xfrm>
              <a:off x="5978733" y="2473215"/>
              <a:ext cx="335443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670F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ר</a:t>
              </a:r>
              <a:endParaRPr lang="es-419" sz="1829" dirty="0">
                <a:solidFill>
                  <a:srgbClr val="670F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19CFFF7-4601-336E-21DB-9C2F780198B8}"/>
                </a:ext>
              </a:extLst>
            </p:cNvPr>
            <p:cNvSpPr txBox="1"/>
            <p:nvPr/>
          </p:nvSpPr>
          <p:spPr>
            <a:xfrm>
              <a:off x="4965830" y="3317162"/>
              <a:ext cx="335442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2467D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ב</a:t>
              </a:r>
              <a:endParaRPr lang="es-419" sz="1829" dirty="0">
                <a:solidFill>
                  <a:srgbClr val="2467D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00B6A6F4-F5B7-4095-67B8-C2503523D352}"/>
                </a:ext>
              </a:extLst>
            </p:cNvPr>
            <p:cNvSpPr txBox="1"/>
            <p:nvPr/>
          </p:nvSpPr>
          <p:spPr>
            <a:xfrm>
              <a:off x="4965830" y="1665963"/>
              <a:ext cx="335443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45D02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פ</a:t>
              </a:r>
              <a:endParaRPr lang="es-419" sz="1829" dirty="0">
                <a:solidFill>
                  <a:srgbClr val="45D02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FD3DF55-7227-0A88-726A-9B4E00BF8A96}"/>
                </a:ext>
              </a:extLst>
            </p:cNvPr>
            <p:cNvSpPr txBox="1"/>
            <p:nvPr/>
          </p:nvSpPr>
          <p:spPr>
            <a:xfrm>
              <a:off x="5934732" y="1341306"/>
              <a:ext cx="335443" cy="296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E7E8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ט</a:t>
              </a:r>
              <a:endParaRPr lang="es-419" sz="1524" dirty="0">
                <a:solidFill>
                  <a:srgbClr val="E7E86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C8674FB-8688-874F-11BD-B023D148BC71}"/>
                </a:ext>
              </a:extLst>
            </p:cNvPr>
            <p:cNvSpPr txBox="1"/>
            <p:nvPr/>
          </p:nvSpPr>
          <p:spPr>
            <a:xfrm>
              <a:off x="5577935" y="1881366"/>
              <a:ext cx="335443" cy="296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A6CE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ל</a:t>
              </a:r>
              <a:endParaRPr lang="es-419" sz="1524" dirty="0">
                <a:solidFill>
                  <a:srgbClr val="A6CE3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CD4FE0FD-F376-B405-27A4-71B00D80D6BC}"/>
                </a:ext>
              </a:extLst>
            </p:cNvPr>
            <p:cNvSpPr txBox="1"/>
            <p:nvPr/>
          </p:nvSpPr>
          <p:spPr>
            <a:xfrm>
              <a:off x="6393602" y="1859126"/>
              <a:ext cx="259079" cy="33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D9E3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י</a:t>
              </a:r>
              <a:endParaRPr lang="es-419" sz="1829" dirty="0">
                <a:solidFill>
                  <a:srgbClr val="D9E36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DF8B45A1-86E9-5D2B-3B6E-7E9BBBFB5D94}"/>
                </a:ext>
              </a:extLst>
            </p:cNvPr>
            <p:cNvSpPr txBox="1"/>
            <p:nvPr/>
          </p:nvSpPr>
          <p:spPr>
            <a:xfrm>
              <a:off x="7040813" y="2282694"/>
              <a:ext cx="335443" cy="296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87448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כ</a:t>
              </a:r>
              <a:endParaRPr lang="es-419" sz="1524" dirty="0">
                <a:solidFill>
                  <a:srgbClr val="87448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C2093129-CF9D-9888-8681-6F90FFBAFB3D}"/>
                </a:ext>
              </a:extLst>
            </p:cNvPr>
            <p:cNvSpPr txBox="1"/>
            <p:nvPr/>
          </p:nvSpPr>
          <p:spPr>
            <a:xfrm>
              <a:off x="5956053" y="3035257"/>
              <a:ext cx="335443" cy="296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פ</a:t>
              </a:r>
              <a:endParaRPr lang="es-419" sz="15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6EE5C467-F988-0241-B106-DD279962B4F9}"/>
                </a:ext>
              </a:extLst>
            </p:cNvPr>
            <p:cNvSpPr txBox="1"/>
            <p:nvPr/>
          </p:nvSpPr>
          <p:spPr>
            <a:xfrm>
              <a:off x="4825311" y="2252788"/>
              <a:ext cx="259079" cy="296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3233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מ</a:t>
              </a:r>
              <a:endParaRPr lang="es-419" sz="1524" dirty="0">
                <a:solidFill>
                  <a:srgbClr val="32337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8291BC6E-8D26-D856-FDE7-F7F9FD68AF43}"/>
                </a:ext>
              </a:extLst>
            </p:cNvPr>
            <p:cNvSpPr txBox="1"/>
            <p:nvPr/>
          </p:nvSpPr>
          <p:spPr>
            <a:xfrm>
              <a:off x="6507886" y="2664998"/>
              <a:ext cx="266699" cy="296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4BB3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נ</a:t>
              </a:r>
              <a:endParaRPr lang="es-419" sz="1524" dirty="0">
                <a:solidFill>
                  <a:srgbClr val="4BB3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4AE4C2A-2609-F176-47E5-903B6356DFDE}"/>
                </a:ext>
              </a:extLst>
            </p:cNvPr>
            <p:cNvSpPr txBox="1"/>
            <p:nvPr/>
          </p:nvSpPr>
          <p:spPr>
            <a:xfrm>
              <a:off x="5410606" y="2658819"/>
              <a:ext cx="274319" cy="2961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37316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ע</a:t>
              </a:r>
              <a:endParaRPr lang="es-419" sz="1524" dirty="0">
                <a:solidFill>
                  <a:srgbClr val="37316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710A32A9-6A72-7B70-AA14-B7690824C371}"/>
                </a:ext>
              </a:extLst>
            </p:cNvPr>
            <p:cNvSpPr txBox="1"/>
            <p:nvPr/>
          </p:nvSpPr>
          <p:spPr>
            <a:xfrm>
              <a:off x="6735098" y="4952484"/>
              <a:ext cx="338795" cy="2321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065" dirty="0">
                  <a:solidFill>
                    <a:srgbClr val="45D02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ד</a:t>
              </a:r>
              <a:endParaRPr lang="es-419" sz="1065" dirty="0">
                <a:solidFill>
                  <a:srgbClr val="45D02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54C1A8CA-4545-F75B-811C-67F51DECCD6F}"/>
                </a:ext>
              </a:extLst>
            </p:cNvPr>
            <p:cNvSpPr txBox="1"/>
            <p:nvPr/>
          </p:nvSpPr>
          <p:spPr>
            <a:xfrm>
              <a:off x="7035242" y="4952484"/>
              <a:ext cx="284635" cy="2321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065" dirty="0">
                  <a:solidFill>
                    <a:srgbClr val="2467D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כ</a:t>
              </a:r>
              <a:endParaRPr lang="es-419" sz="1065" dirty="0">
                <a:solidFill>
                  <a:srgbClr val="2467D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2ACF8C58-165E-80F8-1BB6-22C0A0A83E15}"/>
                </a:ext>
              </a:extLst>
            </p:cNvPr>
            <p:cNvSpPr txBox="1"/>
            <p:nvPr/>
          </p:nvSpPr>
          <p:spPr>
            <a:xfrm>
              <a:off x="7264511" y="4952484"/>
              <a:ext cx="284635" cy="2321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065" dirty="0">
                  <a:solidFill>
                    <a:srgbClr val="FFF5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ר</a:t>
              </a:r>
              <a:endParaRPr lang="es-419" sz="1065" dirty="0">
                <a:solidFill>
                  <a:srgbClr val="FFF52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27ED5449-E36B-3A6B-FEAD-65C2CD3B07BE}"/>
                </a:ext>
              </a:extLst>
            </p:cNvPr>
            <p:cNvSpPr txBox="1"/>
            <p:nvPr/>
          </p:nvSpPr>
          <p:spPr>
            <a:xfrm>
              <a:off x="7787715" y="4952484"/>
              <a:ext cx="251940" cy="2321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065" dirty="0">
                  <a:solidFill>
                    <a:srgbClr val="FC670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ב</a:t>
              </a:r>
              <a:endParaRPr lang="es-419" sz="1065" dirty="0">
                <a:solidFill>
                  <a:srgbClr val="FC670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A8BF7233-E0A1-148D-0FAF-4DCF10F46E9E}"/>
                </a:ext>
              </a:extLst>
            </p:cNvPr>
            <p:cNvSpPr txBox="1"/>
            <p:nvPr/>
          </p:nvSpPr>
          <p:spPr>
            <a:xfrm>
              <a:off x="7545552" y="4952484"/>
              <a:ext cx="285750" cy="2321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065" dirty="0">
                  <a:solidFill>
                    <a:srgbClr val="F92B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פ</a:t>
              </a:r>
              <a:endParaRPr lang="es-419" sz="1065" dirty="0">
                <a:solidFill>
                  <a:srgbClr val="F92B3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35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E9BB199-461A-9F1C-F93A-6E42BD9C311E}"/>
              </a:ext>
            </a:extLst>
          </p:cNvPr>
          <p:cNvGrpSpPr/>
          <p:nvPr/>
        </p:nvGrpSpPr>
        <p:grpSpPr>
          <a:xfrm>
            <a:off x="1030311" y="409747"/>
            <a:ext cx="2302933" cy="3619752"/>
            <a:chOff x="2178583" y="640005"/>
            <a:chExt cx="2726665" cy="4228788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B996B895-B1B1-59CF-FD2A-4ECBC1BBDC31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989238" y="3559081"/>
              <a:ext cx="1134652" cy="1474"/>
            </a:xfrm>
            <a:prstGeom prst="line">
              <a:avLst/>
            </a:prstGeom>
            <a:ln w="152400">
              <a:solidFill>
                <a:srgbClr val="F0492A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7D3480E1-CFE7-F99B-54E0-4B3F63C1DA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5816" y="3003556"/>
              <a:ext cx="371746" cy="313340"/>
            </a:xfrm>
            <a:prstGeom prst="line">
              <a:avLst/>
            </a:prstGeom>
            <a:ln w="152400">
              <a:solidFill>
                <a:srgbClr val="37316D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D829513D-1BD6-6ED6-8FFC-8A78E6716150}"/>
                </a:ext>
              </a:extLst>
            </p:cNvPr>
            <p:cNvCxnSpPr>
              <a:cxnSpLocks/>
            </p:cNvCxnSpPr>
            <p:nvPr/>
          </p:nvCxnSpPr>
          <p:spPr>
            <a:xfrm>
              <a:off x="2784235" y="3897204"/>
              <a:ext cx="438697" cy="331505"/>
            </a:xfrm>
            <a:prstGeom prst="line">
              <a:avLst/>
            </a:prstGeom>
            <a:ln w="152400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AAA46E8-DE73-091D-4C43-86E21A8C4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974" y="1230971"/>
              <a:ext cx="368958" cy="382512"/>
            </a:xfrm>
            <a:prstGeom prst="line">
              <a:avLst/>
            </a:prstGeom>
            <a:ln w="152400" cap="flat" cmpd="sng">
              <a:solidFill>
                <a:schemeClr val="dk1"/>
              </a:solidFill>
              <a:prstDash val="solid"/>
              <a:rou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ADB81C41-BEDC-9B5A-267A-B33C8F0A5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7406" y="2289355"/>
              <a:ext cx="1" cy="888273"/>
            </a:xfrm>
            <a:prstGeom prst="line">
              <a:avLst/>
            </a:prstGeom>
            <a:ln w="152400">
              <a:solidFill>
                <a:srgbClr val="32337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BDDFCFA-7671-B11B-FEF3-000B8B3A4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2409" y="2162021"/>
              <a:ext cx="379368" cy="355894"/>
            </a:xfrm>
            <a:prstGeom prst="line">
              <a:avLst/>
            </a:prstGeom>
            <a:ln w="127000">
              <a:solidFill>
                <a:srgbClr val="A6CE3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4955FB5-8BC4-FDF6-5A19-C2BB3E0C1A7D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 flipV="1">
              <a:off x="2979499" y="1896039"/>
              <a:ext cx="1081550" cy="3195"/>
            </a:xfrm>
            <a:prstGeom prst="line">
              <a:avLst/>
            </a:prstGeom>
            <a:ln w="152400">
              <a:solidFill>
                <a:srgbClr val="E7E865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9F4561A-10BB-A9B4-B6BA-2B45777AD831}"/>
                </a:ext>
              </a:extLst>
            </p:cNvPr>
            <p:cNvSpPr/>
            <p:nvPr/>
          </p:nvSpPr>
          <p:spPr>
            <a:xfrm>
              <a:off x="2178583" y="1473200"/>
              <a:ext cx="800916" cy="852067"/>
            </a:xfrm>
            <a:prstGeom prst="ellips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>
                <a:solidFill>
                  <a:srgbClr val="F92B38"/>
                </a:solidFill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298C18C-4EFE-81B3-41DC-F0E89504E5CC}"/>
                </a:ext>
              </a:extLst>
            </p:cNvPr>
            <p:cNvSpPr/>
            <p:nvPr/>
          </p:nvSpPr>
          <p:spPr>
            <a:xfrm>
              <a:off x="2188322" y="3134521"/>
              <a:ext cx="800916" cy="852067"/>
            </a:xfrm>
            <a:prstGeom prst="ellipse">
              <a:avLst/>
            </a:prstGeom>
            <a:solidFill>
              <a:srgbClr val="FC670B"/>
            </a:solidFill>
            <a:ln>
              <a:solidFill>
                <a:srgbClr val="FC670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501BD74-9817-F521-48B6-C9CF1FA529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3556" y="2174781"/>
              <a:ext cx="352697" cy="363176"/>
            </a:xfrm>
            <a:prstGeom prst="line">
              <a:avLst/>
            </a:prstGeom>
            <a:ln w="152400">
              <a:solidFill>
                <a:srgbClr val="D9E367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491ECEDC-46EF-C996-F246-D07F73906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3556" y="3869707"/>
              <a:ext cx="442824" cy="359002"/>
            </a:xfrm>
            <a:prstGeom prst="line">
              <a:avLst/>
            </a:prstGeom>
            <a:ln w="152400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0B40F09B-EBF6-DF2C-E1EE-1A358D43B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2408" y="2299966"/>
              <a:ext cx="1" cy="888273"/>
            </a:xfrm>
            <a:prstGeom prst="line">
              <a:avLst/>
            </a:prstGeom>
            <a:ln w="152400">
              <a:solidFill>
                <a:srgbClr val="874487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6891712-6E50-EFD4-AFFC-73F62EB1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2255" y="2988704"/>
              <a:ext cx="395151" cy="355790"/>
            </a:xfrm>
            <a:prstGeom prst="line">
              <a:avLst/>
            </a:prstGeom>
            <a:ln w="127000">
              <a:solidFill>
                <a:srgbClr val="4BB3AB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F9FCE1A-BB7B-8497-3A90-1F628C6B4262}"/>
                </a:ext>
              </a:extLst>
            </p:cNvPr>
            <p:cNvSpPr/>
            <p:nvPr/>
          </p:nvSpPr>
          <p:spPr>
            <a:xfrm>
              <a:off x="4104332" y="3141980"/>
              <a:ext cx="800916" cy="852067"/>
            </a:xfrm>
            <a:prstGeom prst="ellipse">
              <a:avLst/>
            </a:prstGeom>
            <a:solidFill>
              <a:srgbClr val="45D02B"/>
            </a:solidFill>
            <a:ln>
              <a:solidFill>
                <a:srgbClr val="45D0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973A601-D9F5-8B00-5F63-F0E63AD6F8E6}"/>
                </a:ext>
              </a:extLst>
            </p:cNvPr>
            <p:cNvCxnSpPr>
              <a:cxnSpLocks/>
            </p:cNvCxnSpPr>
            <p:nvPr/>
          </p:nvCxnSpPr>
          <p:spPr>
            <a:xfrm>
              <a:off x="3863556" y="1230971"/>
              <a:ext cx="381000" cy="335280"/>
            </a:xfrm>
            <a:prstGeom prst="line">
              <a:avLst/>
            </a:prstGeom>
            <a:ln w="152400">
              <a:solidFill>
                <a:schemeClr val="dk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4CAC08E-7FF2-9FD9-5F9A-4EFA51E5920D}"/>
                </a:ext>
              </a:extLst>
            </p:cNvPr>
            <p:cNvSpPr/>
            <p:nvPr/>
          </p:nvSpPr>
          <p:spPr>
            <a:xfrm>
              <a:off x="4061049" y="1470005"/>
              <a:ext cx="800916" cy="852067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B03EC82-6515-A53A-5301-749BAED4BD34}"/>
                </a:ext>
              </a:extLst>
            </p:cNvPr>
            <p:cNvSpPr/>
            <p:nvPr/>
          </p:nvSpPr>
          <p:spPr>
            <a:xfrm>
              <a:off x="3146321" y="640005"/>
              <a:ext cx="800916" cy="852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905E1A8-22CA-A4AA-7A61-F57D0AD72B7A}"/>
                </a:ext>
              </a:extLst>
            </p:cNvPr>
            <p:cNvSpPr txBox="1"/>
            <p:nvPr/>
          </p:nvSpPr>
          <p:spPr>
            <a:xfrm>
              <a:off x="4312564" y="3141301"/>
              <a:ext cx="335442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rgbClr val="F92B38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♀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8D802CB-2088-F567-4160-CB17990D1F49}"/>
                </a:ext>
              </a:extLst>
            </p:cNvPr>
            <p:cNvSpPr txBox="1"/>
            <p:nvPr/>
          </p:nvSpPr>
          <p:spPr>
            <a:xfrm>
              <a:off x="2423103" y="3106348"/>
              <a:ext cx="299170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rgbClr val="2467D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☿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018E59B-BCE9-C094-8DEA-0277ECFF156B}"/>
                </a:ext>
              </a:extLst>
            </p:cNvPr>
            <p:cNvSpPr txBox="1"/>
            <p:nvPr/>
          </p:nvSpPr>
          <p:spPr>
            <a:xfrm>
              <a:off x="3398115" y="640005"/>
              <a:ext cx="297326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♄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63D9234-75F5-C635-14DD-277EADC9DCBA}"/>
                </a:ext>
              </a:extLst>
            </p:cNvPr>
            <p:cNvSpPr txBox="1"/>
            <p:nvPr/>
          </p:nvSpPr>
          <p:spPr>
            <a:xfrm>
              <a:off x="4258542" y="1509361"/>
              <a:ext cx="374154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rgbClr val="FC670B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♃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99AAF6E-4BAB-0E7A-02BB-4429A08D9432}"/>
                </a:ext>
              </a:extLst>
            </p:cNvPr>
            <p:cNvSpPr txBox="1"/>
            <p:nvPr/>
          </p:nvSpPr>
          <p:spPr>
            <a:xfrm>
              <a:off x="2417408" y="1443706"/>
              <a:ext cx="319996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dirty="0">
                  <a:solidFill>
                    <a:srgbClr val="45D02B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♂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D849F645-59B2-6966-1658-74B253A71717}"/>
                </a:ext>
              </a:extLst>
            </p:cNvPr>
            <p:cNvSpPr/>
            <p:nvPr/>
          </p:nvSpPr>
          <p:spPr>
            <a:xfrm>
              <a:off x="3162106" y="2316472"/>
              <a:ext cx="800916" cy="852067"/>
            </a:xfrm>
            <a:prstGeom prst="ellipse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A0D4912-02AB-8941-DF1A-465CF831FBA9}"/>
                </a:ext>
              </a:extLst>
            </p:cNvPr>
            <p:cNvSpPr/>
            <p:nvPr/>
          </p:nvSpPr>
          <p:spPr>
            <a:xfrm>
              <a:off x="3146321" y="4016726"/>
              <a:ext cx="800916" cy="852067"/>
            </a:xfrm>
            <a:prstGeom prst="ellipse">
              <a:avLst/>
            </a:prstGeom>
            <a:solidFill>
              <a:srgbClr val="670F89"/>
            </a:solidFill>
            <a:ln>
              <a:solidFill>
                <a:srgbClr val="670F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303F26D-1360-E7CE-F3DA-BE0914A495B6}"/>
                </a:ext>
              </a:extLst>
            </p:cNvPr>
            <p:cNvSpPr txBox="1"/>
            <p:nvPr/>
          </p:nvSpPr>
          <p:spPr>
            <a:xfrm>
              <a:off x="3368109" y="4029151"/>
              <a:ext cx="394176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419" sz="1829" dirty="0">
                  <a:solidFill>
                    <a:srgbClr val="FFF524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☽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CE33DE83-427B-59FF-F5E1-19F111BEC145}"/>
                </a:ext>
              </a:extLst>
            </p:cNvPr>
            <p:cNvSpPr txBox="1"/>
            <p:nvPr/>
          </p:nvSpPr>
          <p:spPr>
            <a:xfrm>
              <a:off x="3336040" y="2308238"/>
              <a:ext cx="410867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829" b="1" dirty="0">
                  <a:solidFill>
                    <a:srgbClr val="670F89"/>
                  </a:solidFill>
                  <a:latin typeface="Roboto" panose="02000000000000000000" pitchFamily="2" charset="0"/>
                </a:rPr>
                <a:t>☉</a:t>
              </a:r>
              <a:endParaRPr lang="es-419" sz="1829" dirty="0">
                <a:solidFill>
                  <a:srgbClr val="670F89"/>
                </a:solidFill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5D855902-47CA-4FB3-EEB1-C6C03182E04C}"/>
                </a:ext>
              </a:extLst>
            </p:cNvPr>
            <p:cNvSpPr txBox="1"/>
            <p:nvPr/>
          </p:nvSpPr>
          <p:spPr>
            <a:xfrm>
              <a:off x="3400842" y="940208"/>
              <a:ext cx="280333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ת</a:t>
              </a:r>
              <a:endParaRPr lang="es-419" sz="1829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547CC583-4BD3-1407-0A2F-860923207E67}"/>
                </a:ext>
              </a:extLst>
            </p:cNvPr>
            <p:cNvSpPr txBox="1"/>
            <p:nvPr/>
          </p:nvSpPr>
          <p:spPr>
            <a:xfrm>
              <a:off x="3379056" y="4365284"/>
              <a:ext cx="335443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FFF52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ג</a:t>
              </a:r>
              <a:endParaRPr lang="es-419" sz="1829" dirty="0">
                <a:solidFill>
                  <a:srgbClr val="FFF52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C77EABB-6A55-793F-88F2-3474EE5D6FF2}"/>
                </a:ext>
              </a:extLst>
            </p:cNvPr>
            <p:cNvSpPr txBox="1"/>
            <p:nvPr/>
          </p:nvSpPr>
          <p:spPr>
            <a:xfrm>
              <a:off x="4350233" y="1793685"/>
              <a:ext cx="335443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FC670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כ</a:t>
              </a:r>
              <a:endParaRPr lang="es-419" sz="1829" dirty="0">
                <a:solidFill>
                  <a:srgbClr val="FC670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B3851804-0328-BA35-E9AC-DA859414FBE1}"/>
                </a:ext>
              </a:extLst>
            </p:cNvPr>
            <p:cNvSpPr txBox="1"/>
            <p:nvPr/>
          </p:nvSpPr>
          <p:spPr>
            <a:xfrm>
              <a:off x="4325736" y="3425625"/>
              <a:ext cx="335442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F92B3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ד</a:t>
              </a:r>
              <a:endParaRPr lang="es-419" sz="1829" dirty="0">
                <a:solidFill>
                  <a:srgbClr val="F92B3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9123F650-AF63-B00C-192C-6023E8F644F8}"/>
                </a:ext>
              </a:extLst>
            </p:cNvPr>
            <p:cNvSpPr txBox="1"/>
            <p:nvPr/>
          </p:nvSpPr>
          <p:spPr>
            <a:xfrm>
              <a:off x="3379056" y="2613249"/>
              <a:ext cx="335443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670F8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ר</a:t>
              </a:r>
              <a:endParaRPr lang="es-419" sz="1829" dirty="0">
                <a:solidFill>
                  <a:srgbClr val="670F8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5C9C7B6B-F8D3-7470-B202-AF2D8825992A}"/>
                </a:ext>
              </a:extLst>
            </p:cNvPr>
            <p:cNvSpPr txBox="1"/>
            <p:nvPr/>
          </p:nvSpPr>
          <p:spPr>
            <a:xfrm>
              <a:off x="2420966" y="3456862"/>
              <a:ext cx="335442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2467D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ב</a:t>
              </a:r>
              <a:endParaRPr lang="es-419" sz="1829" dirty="0">
                <a:solidFill>
                  <a:srgbClr val="2467D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44E1FF9E-9BFC-EA2A-F6CA-B990EBDFCCA8}"/>
                </a:ext>
              </a:extLst>
            </p:cNvPr>
            <p:cNvSpPr txBox="1"/>
            <p:nvPr/>
          </p:nvSpPr>
          <p:spPr>
            <a:xfrm>
              <a:off x="2420966" y="1805663"/>
              <a:ext cx="335443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45D02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פ</a:t>
              </a:r>
              <a:endParaRPr lang="es-419" sz="1829" dirty="0">
                <a:solidFill>
                  <a:srgbClr val="45D02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837B45C0-DA91-0531-567B-A4783D11B0FE}"/>
                </a:ext>
              </a:extLst>
            </p:cNvPr>
            <p:cNvSpPr txBox="1"/>
            <p:nvPr/>
          </p:nvSpPr>
          <p:spPr>
            <a:xfrm>
              <a:off x="3389868" y="1481006"/>
              <a:ext cx="335443" cy="381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E7E86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ט</a:t>
              </a:r>
              <a:endParaRPr lang="es-419" sz="1524" dirty="0">
                <a:solidFill>
                  <a:srgbClr val="E7E865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7429ECC1-3D38-BC22-5A72-84D474D76E29}"/>
                </a:ext>
              </a:extLst>
            </p:cNvPr>
            <p:cNvSpPr txBox="1"/>
            <p:nvPr/>
          </p:nvSpPr>
          <p:spPr>
            <a:xfrm>
              <a:off x="3033071" y="2021066"/>
              <a:ext cx="335443" cy="381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A6CE3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ל</a:t>
              </a:r>
              <a:endParaRPr lang="es-419" sz="1524" dirty="0">
                <a:solidFill>
                  <a:srgbClr val="A6CE3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FE292725-8BE1-9B0A-61EA-D7F2E4BADCB7}"/>
                </a:ext>
              </a:extLst>
            </p:cNvPr>
            <p:cNvSpPr txBox="1"/>
            <p:nvPr/>
          </p:nvSpPr>
          <p:spPr>
            <a:xfrm>
              <a:off x="3848738" y="1998826"/>
              <a:ext cx="259079" cy="4367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829" dirty="0">
                  <a:solidFill>
                    <a:srgbClr val="D9E3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י</a:t>
              </a:r>
              <a:endParaRPr lang="es-419" sz="1829" dirty="0">
                <a:solidFill>
                  <a:srgbClr val="D9E36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5BE8BE6D-ED73-5C30-9097-50F46AC80D3A}"/>
                </a:ext>
              </a:extLst>
            </p:cNvPr>
            <p:cNvSpPr txBox="1"/>
            <p:nvPr/>
          </p:nvSpPr>
          <p:spPr>
            <a:xfrm>
              <a:off x="4495949" y="2422394"/>
              <a:ext cx="335443" cy="381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87448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כ</a:t>
              </a:r>
              <a:endParaRPr lang="es-419" sz="1524" dirty="0">
                <a:solidFill>
                  <a:srgbClr val="87448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8B9C49D0-55D3-B120-E75F-51F8DE5DCE93}"/>
                </a:ext>
              </a:extLst>
            </p:cNvPr>
            <p:cNvSpPr txBox="1"/>
            <p:nvPr/>
          </p:nvSpPr>
          <p:spPr>
            <a:xfrm>
              <a:off x="3411189" y="3174957"/>
              <a:ext cx="335443" cy="381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פ</a:t>
              </a:r>
              <a:endParaRPr lang="es-419" sz="152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602FA06D-0F42-E807-4BF0-54CFCEF3A853}"/>
                </a:ext>
              </a:extLst>
            </p:cNvPr>
            <p:cNvSpPr txBox="1"/>
            <p:nvPr/>
          </p:nvSpPr>
          <p:spPr>
            <a:xfrm>
              <a:off x="2280447" y="2392488"/>
              <a:ext cx="259079" cy="381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32337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מ</a:t>
              </a:r>
              <a:endParaRPr lang="es-419" sz="1524" dirty="0">
                <a:solidFill>
                  <a:srgbClr val="32337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C1F2A372-292F-851F-2E23-A857EAA10A68}"/>
                </a:ext>
              </a:extLst>
            </p:cNvPr>
            <p:cNvSpPr txBox="1"/>
            <p:nvPr/>
          </p:nvSpPr>
          <p:spPr>
            <a:xfrm>
              <a:off x="3963022" y="2804698"/>
              <a:ext cx="266699" cy="381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4BB3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נ</a:t>
              </a:r>
              <a:endParaRPr lang="es-419" sz="1524" dirty="0">
                <a:solidFill>
                  <a:srgbClr val="4BB3A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B8F5B88-D77B-C081-7378-B4E342E4A79D}"/>
                </a:ext>
              </a:extLst>
            </p:cNvPr>
            <p:cNvSpPr txBox="1"/>
            <p:nvPr/>
          </p:nvSpPr>
          <p:spPr>
            <a:xfrm>
              <a:off x="2865742" y="2798519"/>
              <a:ext cx="274319" cy="3818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e-IL" sz="1524" dirty="0">
                  <a:solidFill>
                    <a:srgbClr val="37316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ע</a:t>
              </a:r>
              <a:endParaRPr lang="es-419" sz="1524" dirty="0">
                <a:solidFill>
                  <a:srgbClr val="37316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5" name="Imagen 44">
            <a:extLst>
              <a:ext uri="{FF2B5EF4-FFF2-40B4-BE49-F238E27FC236}">
                <a16:creationId xmlns:a16="http://schemas.microsoft.com/office/drawing/2014/main" id="{B088962E-964A-D9BF-D8F5-6312990C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50" y="514028"/>
            <a:ext cx="3367908" cy="3157414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A9F54311-8084-46E4-E1AF-D663702B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251" y="3760632"/>
            <a:ext cx="3447751" cy="33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0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18C832E-C7A8-13C6-11E6-760F9A11E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2" y="74695"/>
            <a:ext cx="3367908" cy="3157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D7AE2C9-DD6F-3E3C-B59C-958EC238790B}"/>
              </a:ext>
            </a:extLst>
          </p:cNvPr>
          <p:cNvCxnSpPr>
            <a:cxnSpLocks/>
          </p:cNvCxnSpPr>
          <p:nvPr/>
        </p:nvCxnSpPr>
        <p:spPr>
          <a:xfrm flipH="1">
            <a:off x="3193438" y="1653401"/>
            <a:ext cx="471797" cy="33388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72E904D9-316C-6B81-71B1-4861CA56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995" y="230603"/>
            <a:ext cx="3447751" cy="3309841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B7C8F03-D251-7498-21B8-3C6E137F7BE3}"/>
              </a:ext>
            </a:extLst>
          </p:cNvPr>
          <p:cNvCxnSpPr>
            <a:cxnSpLocks/>
          </p:cNvCxnSpPr>
          <p:nvPr/>
        </p:nvCxnSpPr>
        <p:spPr>
          <a:xfrm flipH="1">
            <a:off x="6612154" y="892787"/>
            <a:ext cx="159685" cy="4137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201E3295-3D16-E7B1-AD97-1328D6DB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2" y="3375463"/>
            <a:ext cx="3367908" cy="31574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6DD4D99-9EE9-0F76-C70F-D9286D186C52}"/>
              </a:ext>
            </a:extLst>
          </p:cNvPr>
          <p:cNvCxnSpPr>
            <a:cxnSpLocks/>
          </p:cNvCxnSpPr>
          <p:nvPr/>
        </p:nvCxnSpPr>
        <p:spPr>
          <a:xfrm flipV="1">
            <a:off x="2024831" y="5770447"/>
            <a:ext cx="439265" cy="3121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817D9995-CA9D-C587-3656-47134AC0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81" y="3333578"/>
            <a:ext cx="3447751" cy="3309841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4B7569C-5A8D-587C-D90A-434B9A4FA66C}"/>
              </a:ext>
            </a:extLst>
          </p:cNvPr>
          <p:cNvCxnSpPr>
            <a:cxnSpLocks/>
          </p:cNvCxnSpPr>
          <p:nvPr/>
        </p:nvCxnSpPr>
        <p:spPr>
          <a:xfrm flipV="1">
            <a:off x="6321818" y="5349457"/>
            <a:ext cx="152427" cy="4209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9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093F895-F773-DB8E-F9A6-A6FBD74BC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37" y="2184906"/>
            <a:ext cx="1553303" cy="5371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87C2F46-91D9-BE22-2A06-4F9D59BE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120" y="2725660"/>
            <a:ext cx="1567819" cy="54438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269F329-8E21-A2C0-5BE5-FA9EB5C23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44" y="758627"/>
            <a:ext cx="1313775" cy="129925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F43D200-7CA2-E6EC-564F-ADF432AB2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381" y="758627"/>
            <a:ext cx="1277482" cy="129925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0ED1445-ECDB-00F7-4FBF-BFF75E81A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8326" y="758627"/>
            <a:ext cx="1321033" cy="13065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233F7D9-55D5-D0A9-1704-C4BDD68B76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8824" y="754996"/>
            <a:ext cx="1284741" cy="130651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3B139E3-6B86-A5D9-7E3F-7397DA47F7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232" y="3374360"/>
            <a:ext cx="1310114" cy="130546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9C971BF-8456-BF62-0D87-24AA6390C2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381" y="3373313"/>
            <a:ext cx="1291999" cy="130651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8401C307-7F95-07DD-B67F-E9C73AEE5A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1069" y="3373312"/>
            <a:ext cx="1328291" cy="129199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DBAF6B9-3EA9-CE60-8BFE-06385763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790" y="2722030"/>
            <a:ext cx="1553303" cy="53712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6099D0E-F2F1-FDC9-0108-A909EBF89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273" y="2184908"/>
            <a:ext cx="1567819" cy="54438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F09C7032-616A-2507-FE03-6DDBD688CB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87750" y="2170391"/>
            <a:ext cx="1567819" cy="55889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13CFDB4F-AE6F-CCE9-38D4-A5A022A527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87750" y="2735298"/>
            <a:ext cx="1567819" cy="55889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EC2D0AAF-23AD-8ED2-9B82-EB18BB6F51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54540" y="2188739"/>
            <a:ext cx="1553303" cy="544382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AAE76AE3-D181-7793-FF10-27F85DF99F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54540" y="2685739"/>
            <a:ext cx="1553303" cy="57341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6E0B4BEC-58C8-27F1-E320-F4318E1929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5637" y="4697249"/>
            <a:ext cx="1553303" cy="573415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49ACA85E-609E-40D0-D188-E221C582F7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5637" y="5270664"/>
            <a:ext cx="1553303" cy="544382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11282357-CB3D-7234-DFF3-240EE23F11C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77423" y="4697249"/>
            <a:ext cx="1625887" cy="573415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E37497F1-412F-0739-4F1A-14848FCD83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77425" y="5270665"/>
            <a:ext cx="1625887" cy="558899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8FFDB446-DBEB-5A29-A721-E8ABC8D126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87675" y="4695717"/>
            <a:ext cx="1575078" cy="544382"/>
          </a:xfrm>
          <a:prstGeom prst="rect">
            <a:avLst/>
          </a:prstGeom>
        </p:spPr>
      </p:pic>
      <p:pic>
        <p:nvPicPr>
          <p:cNvPr id="47" name="Imagen 46">
            <a:extLst>
              <a:ext uri="{FF2B5EF4-FFF2-40B4-BE49-F238E27FC236}">
                <a16:creationId xmlns:a16="http://schemas.microsoft.com/office/drawing/2014/main" id="{79ECAF65-C315-E323-85C1-0ADD9F5455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89248" y="5240099"/>
            <a:ext cx="1573504" cy="573415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FBE0F2BF-C85C-2581-5173-39ED1F136DD0}"/>
              </a:ext>
            </a:extLst>
          </p:cNvPr>
          <p:cNvSpPr txBox="1"/>
          <p:nvPr/>
        </p:nvSpPr>
        <p:spPr>
          <a:xfrm>
            <a:off x="4925522" y="5884420"/>
            <a:ext cx="566157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F92B38"/>
                </a:solidFill>
                <a:latin typeface="Roboto" panose="02000000000000000000" pitchFamily="2" charset="0"/>
              </a:rPr>
              <a:t>♀</a:t>
            </a:r>
            <a:endParaRPr lang="es-419" sz="6706" dirty="0">
              <a:solidFill>
                <a:srgbClr val="F92B38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CCB3A12-DB90-9F7A-6FAA-717CA2E65345}"/>
              </a:ext>
            </a:extLst>
          </p:cNvPr>
          <p:cNvSpPr txBox="1"/>
          <p:nvPr/>
        </p:nvSpPr>
        <p:spPr>
          <a:xfrm>
            <a:off x="5843803" y="5787505"/>
            <a:ext cx="29917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670F8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5E3E4BB-E053-BA38-4D72-A7B64753BE27}"/>
              </a:ext>
            </a:extLst>
          </p:cNvPr>
          <p:cNvSpPr txBox="1"/>
          <p:nvPr/>
        </p:nvSpPr>
        <p:spPr>
          <a:xfrm>
            <a:off x="6605092" y="5884421"/>
            <a:ext cx="829579" cy="128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6706" b="1" dirty="0">
                <a:solidFill>
                  <a:srgbClr val="FC670B"/>
                </a:solidFill>
                <a:latin typeface="Roboto" panose="02000000000000000000" pitchFamily="2" charset="0"/>
              </a:rPr>
              <a:t>☽</a:t>
            </a:r>
            <a:br>
              <a:rPr lang="es-419" sz="1065" dirty="0"/>
            </a:br>
            <a:endParaRPr lang="es-419" sz="1065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58E6977-3651-6203-EE50-14DF1C2A270C}"/>
              </a:ext>
            </a:extLst>
          </p:cNvPr>
          <p:cNvSpPr txBox="1"/>
          <p:nvPr/>
        </p:nvSpPr>
        <p:spPr>
          <a:xfrm>
            <a:off x="3850822" y="5884420"/>
            <a:ext cx="96779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2467D0"/>
                </a:solidFill>
                <a:latin typeface="Roboto" panose="02000000000000000000" pitchFamily="2" charset="0"/>
              </a:rPr>
              <a:t>☉</a:t>
            </a:r>
            <a:endParaRPr lang="es-419" sz="6706" dirty="0">
              <a:solidFill>
                <a:srgbClr val="2467D0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4BBFA5BD-30D0-ECDD-F0CB-5AA6584092BA}"/>
              </a:ext>
            </a:extLst>
          </p:cNvPr>
          <p:cNvSpPr txBox="1"/>
          <p:nvPr/>
        </p:nvSpPr>
        <p:spPr>
          <a:xfrm>
            <a:off x="1215637" y="5784480"/>
            <a:ext cx="96779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FFB00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0867E16-33D1-5DEB-509B-843ED021F80C}"/>
              </a:ext>
            </a:extLst>
          </p:cNvPr>
          <p:cNvSpPr txBox="1"/>
          <p:nvPr/>
        </p:nvSpPr>
        <p:spPr>
          <a:xfrm>
            <a:off x="1948738" y="5784480"/>
            <a:ext cx="464539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FFF5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0AC8240-F139-3746-E6E6-C9EA7D78B53A}"/>
              </a:ext>
            </a:extLst>
          </p:cNvPr>
          <p:cNvSpPr txBox="1"/>
          <p:nvPr/>
        </p:nvSpPr>
        <p:spPr>
          <a:xfrm>
            <a:off x="2933918" y="5784481"/>
            <a:ext cx="91940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45D02B"/>
                </a:solidFill>
                <a:latin typeface="Roboto" panose="02000000000000000000" pitchFamily="2" charset="0"/>
              </a:rPr>
              <a:t>♂</a:t>
            </a:r>
            <a:endParaRPr lang="es-419" sz="6706" dirty="0">
              <a:solidFill>
                <a:srgbClr val="45D0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416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522E8150-14ED-E141-FC06-1410112EA6C0}"/>
              </a:ext>
            </a:extLst>
          </p:cNvPr>
          <p:cNvSpPr/>
          <p:nvPr/>
        </p:nvSpPr>
        <p:spPr>
          <a:xfrm>
            <a:off x="589745" y="346968"/>
            <a:ext cx="2618549" cy="2257370"/>
          </a:xfrm>
          <a:prstGeom prst="triangl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883DE58A-0B48-2EA6-DE08-BADE05C599F2}"/>
              </a:ext>
            </a:extLst>
          </p:cNvPr>
          <p:cNvSpPr/>
          <p:nvPr/>
        </p:nvSpPr>
        <p:spPr>
          <a:xfrm>
            <a:off x="589745" y="1475652"/>
            <a:ext cx="2618549" cy="2257370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B281CD-D27D-4298-C6E1-40EB6125611F}"/>
              </a:ext>
            </a:extLst>
          </p:cNvPr>
          <p:cNvSpPr txBox="1"/>
          <p:nvPr/>
        </p:nvSpPr>
        <p:spPr>
          <a:xfrm>
            <a:off x="1769412" y="-4839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2</a:t>
            </a:r>
            <a:endParaRPr lang="es-419" sz="1829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9603AB-9DF0-BAFF-DF7E-2CF4C0510294}"/>
              </a:ext>
            </a:extLst>
          </p:cNvPr>
          <p:cNvSpPr txBox="1"/>
          <p:nvPr/>
        </p:nvSpPr>
        <p:spPr>
          <a:xfrm>
            <a:off x="1769412" y="1123845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1</a:t>
            </a:r>
            <a:endParaRPr lang="es-419" sz="1829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FC18A7F-D8CC-241B-4E00-DC19EF780376}"/>
              </a:ext>
            </a:extLst>
          </p:cNvPr>
          <p:cNvCxnSpPr>
            <a:cxnSpLocks/>
          </p:cNvCxnSpPr>
          <p:nvPr/>
        </p:nvCxnSpPr>
        <p:spPr>
          <a:xfrm>
            <a:off x="2099497" y="419552"/>
            <a:ext cx="268562" cy="435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A5D86A7-EB21-9088-71A5-778807DF5D64}"/>
              </a:ext>
            </a:extLst>
          </p:cNvPr>
          <p:cNvCxnSpPr>
            <a:cxnSpLocks/>
          </p:cNvCxnSpPr>
          <p:nvPr/>
        </p:nvCxnSpPr>
        <p:spPr>
          <a:xfrm>
            <a:off x="2099497" y="1548236"/>
            <a:ext cx="268562" cy="435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unión de suma 15">
            <a:extLst>
              <a:ext uri="{FF2B5EF4-FFF2-40B4-BE49-F238E27FC236}">
                <a16:creationId xmlns:a16="http://schemas.microsoft.com/office/drawing/2014/main" id="{545B1837-BCA8-E6FB-5905-6E5A96002442}"/>
              </a:ext>
            </a:extLst>
          </p:cNvPr>
          <p:cNvSpPr/>
          <p:nvPr/>
        </p:nvSpPr>
        <p:spPr>
          <a:xfrm>
            <a:off x="1715139" y="1912367"/>
            <a:ext cx="367760" cy="367760"/>
          </a:xfrm>
          <a:prstGeom prst="flowChartSummingJunction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DB9803ED-9DB7-E28D-666D-683E05929FD2}"/>
              </a:ext>
            </a:extLst>
          </p:cNvPr>
          <p:cNvSpPr/>
          <p:nvPr/>
        </p:nvSpPr>
        <p:spPr>
          <a:xfrm>
            <a:off x="5161106" y="401697"/>
            <a:ext cx="2618549" cy="2257370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248C132A-6F86-EA76-F5A9-096B034B8E1A}"/>
              </a:ext>
            </a:extLst>
          </p:cNvPr>
          <p:cNvSpPr/>
          <p:nvPr/>
        </p:nvSpPr>
        <p:spPr>
          <a:xfrm rot="10800000">
            <a:off x="5187955" y="1171631"/>
            <a:ext cx="2618549" cy="2257370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9" name="Diagrama de flujo: unión de suma 18">
            <a:extLst>
              <a:ext uri="{FF2B5EF4-FFF2-40B4-BE49-F238E27FC236}">
                <a16:creationId xmlns:a16="http://schemas.microsoft.com/office/drawing/2014/main" id="{D5FA7529-E04F-BB40-D4EE-827ADEFA49AE}"/>
              </a:ext>
            </a:extLst>
          </p:cNvPr>
          <p:cNvSpPr/>
          <p:nvPr/>
        </p:nvSpPr>
        <p:spPr>
          <a:xfrm>
            <a:off x="6286499" y="1670711"/>
            <a:ext cx="367760" cy="367760"/>
          </a:xfrm>
          <a:prstGeom prst="flowChartSummingJunction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4F4BC5E-49CB-AE1C-C61C-0FB96B88D519}"/>
              </a:ext>
            </a:extLst>
          </p:cNvPr>
          <p:cNvSpPr txBox="1"/>
          <p:nvPr/>
        </p:nvSpPr>
        <p:spPr>
          <a:xfrm>
            <a:off x="6367621" y="3435945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1</a:t>
            </a:r>
            <a:endParaRPr lang="es-419" sz="1829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8044604-C3E1-1DAB-5A7B-9989FFC70DC1}"/>
              </a:ext>
            </a:extLst>
          </p:cNvPr>
          <p:cNvSpPr txBox="1"/>
          <p:nvPr/>
        </p:nvSpPr>
        <p:spPr>
          <a:xfrm>
            <a:off x="6340773" y="46418"/>
            <a:ext cx="303288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b="1" dirty="0"/>
              <a:t>2</a:t>
            </a:r>
            <a:endParaRPr lang="es-419" sz="1829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C45666B-25D0-6C10-ECCB-9D60C1F54F50}"/>
              </a:ext>
            </a:extLst>
          </p:cNvPr>
          <p:cNvCxnSpPr/>
          <p:nvPr/>
        </p:nvCxnSpPr>
        <p:spPr>
          <a:xfrm>
            <a:off x="6626835" y="466994"/>
            <a:ext cx="268562" cy="435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A4B1E61-5CC2-8519-7572-BD51A2B5CF9B}"/>
              </a:ext>
            </a:extLst>
          </p:cNvPr>
          <p:cNvCxnSpPr>
            <a:cxnSpLocks/>
          </p:cNvCxnSpPr>
          <p:nvPr/>
        </p:nvCxnSpPr>
        <p:spPr>
          <a:xfrm flipH="1" flipV="1">
            <a:off x="6056480" y="2928197"/>
            <a:ext cx="268118" cy="411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1EE8A84-9025-C638-1035-E6FE1AA7E653}"/>
              </a:ext>
            </a:extLst>
          </p:cNvPr>
          <p:cNvSpPr/>
          <p:nvPr/>
        </p:nvSpPr>
        <p:spPr>
          <a:xfrm>
            <a:off x="3208295" y="2733987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AA7ED114-6769-ABF2-34E7-E1B2FE5C54DC}"/>
              </a:ext>
            </a:extLst>
          </p:cNvPr>
          <p:cNvSpPr/>
          <p:nvPr/>
        </p:nvSpPr>
        <p:spPr>
          <a:xfrm rot="10800000">
            <a:off x="3208294" y="4456762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31" name="Diagrama de flujo: unión de suma 30">
            <a:extLst>
              <a:ext uri="{FF2B5EF4-FFF2-40B4-BE49-F238E27FC236}">
                <a16:creationId xmlns:a16="http://schemas.microsoft.com/office/drawing/2014/main" id="{0F567413-62A7-67EB-F50B-DD79DF6AB622}"/>
              </a:ext>
            </a:extLst>
          </p:cNvPr>
          <p:cNvSpPr/>
          <p:nvPr/>
        </p:nvSpPr>
        <p:spPr>
          <a:xfrm>
            <a:off x="4022543" y="4294020"/>
            <a:ext cx="367760" cy="367760"/>
          </a:xfrm>
          <a:prstGeom prst="flowChartSummingJunction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1A75558-D938-1041-8D6B-556E72584798}"/>
              </a:ext>
            </a:extLst>
          </p:cNvPr>
          <p:cNvSpPr txBox="1"/>
          <p:nvPr/>
        </p:nvSpPr>
        <p:spPr>
          <a:xfrm>
            <a:off x="4076816" y="2383791"/>
            <a:ext cx="303288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b="1" dirty="0"/>
              <a:t>2</a:t>
            </a:r>
            <a:endParaRPr lang="es-419" sz="1829" b="1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404498D-A305-909B-3DAC-42074ECC3DB9}"/>
              </a:ext>
            </a:extLst>
          </p:cNvPr>
          <p:cNvCxnSpPr/>
          <p:nvPr/>
        </p:nvCxnSpPr>
        <p:spPr>
          <a:xfrm>
            <a:off x="4338588" y="2782283"/>
            <a:ext cx="268562" cy="435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5A17D6D-49EE-AF02-67A9-4B45FE93C349}"/>
              </a:ext>
            </a:extLst>
          </p:cNvPr>
          <p:cNvSpPr txBox="1"/>
          <p:nvPr/>
        </p:nvSpPr>
        <p:spPr>
          <a:xfrm>
            <a:off x="4076816" y="6177676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1</a:t>
            </a:r>
            <a:endParaRPr lang="es-419" sz="1829" b="1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FF790B2-2B56-B5FA-CC19-F97D58D58B76}"/>
              </a:ext>
            </a:extLst>
          </p:cNvPr>
          <p:cNvCxnSpPr>
            <a:cxnSpLocks/>
          </p:cNvCxnSpPr>
          <p:nvPr/>
        </p:nvCxnSpPr>
        <p:spPr>
          <a:xfrm flipH="1" flipV="1">
            <a:off x="3782445" y="5713235"/>
            <a:ext cx="267522" cy="4254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8FC1A961-D1FB-810D-0716-6D517809C4AA}"/>
              </a:ext>
            </a:extLst>
          </p:cNvPr>
          <p:cNvSpPr/>
          <p:nvPr/>
        </p:nvSpPr>
        <p:spPr>
          <a:xfrm rot="10800000">
            <a:off x="7167614" y="3081494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BADA6000-0137-11A5-5692-526C4F758EF6}"/>
              </a:ext>
            </a:extLst>
          </p:cNvPr>
          <p:cNvSpPr/>
          <p:nvPr/>
        </p:nvSpPr>
        <p:spPr>
          <a:xfrm>
            <a:off x="7167614" y="4808569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6" name="Diagrama de flujo: unión de suma 45">
            <a:extLst>
              <a:ext uri="{FF2B5EF4-FFF2-40B4-BE49-F238E27FC236}">
                <a16:creationId xmlns:a16="http://schemas.microsoft.com/office/drawing/2014/main" id="{25D9A292-A673-B1A9-970C-CAB1407F6AD0}"/>
              </a:ext>
            </a:extLst>
          </p:cNvPr>
          <p:cNvSpPr/>
          <p:nvPr/>
        </p:nvSpPr>
        <p:spPr>
          <a:xfrm>
            <a:off x="7975687" y="4596895"/>
            <a:ext cx="380111" cy="380111"/>
          </a:xfrm>
          <a:prstGeom prst="flowChartSummingJunction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C8FD182-F804-7365-E686-F4E0605224AB}"/>
              </a:ext>
            </a:extLst>
          </p:cNvPr>
          <p:cNvSpPr txBox="1"/>
          <p:nvPr/>
        </p:nvSpPr>
        <p:spPr>
          <a:xfrm>
            <a:off x="8361975" y="4853637"/>
            <a:ext cx="303288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b="1" dirty="0"/>
              <a:t>2</a:t>
            </a:r>
            <a:endParaRPr lang="es-419" sz="1829" b="1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311114C-1FC1-69D9-82EE-EA061463276E}"/>
              </a:ext>
            </a:extLst>
          </p:cNvPr>
          <p:cNvCxnSpPr/>
          <p:nvPr/>
        </p:nvCxnSpPr>
        <p:spPr>
          <a:xfrm>
            <a:off x="8621188" y="5317218"/>
            <a:ext cx="268562" cy="4355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92A0BEF-81EB-D5BC-55D5-93145D593832}"/>
              </a:ext>
            </a:extLst>
          </p:cNvPr>
          <p:cNvSpPr txBox="1"/>
          <p:nvPr/>
        </p:nvSpPr>
        <p:spPr>
          <a:xfrm>
            <a:off x="7757881" y="4435144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1</a:t>
            </a:r>
            <a:endParaRPr lang="es-419" sz="1829" b="1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C76E85A-07D2-BBFC-F562-D9816726EDF8}"/>
              </a:ext>
            </a:extLst>
          </p:cNvPr>
          <p:cNvCxnSpPr>
            <a:cxnSpLocks/>
          </p:cNvCxnSpPr>
          <p:nvPr/>
        </p:nvCxnSpPr>
        <p:spPr>
          <a:xfrm flipH="1" flipV="1">
            <a:off x="7558975" y="3941951"/>
            <a:ext cx="247528" cy="4217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8E9B53DD-75EF-8322-BEDE-CDD6DC88BFAA}"/>
              </a:ext>
            </a:extLst>
          </p:cNvPr>
          <p:cNvSpPr txBox="1"/>
          <p:nvPr/>
        </p:nvSpPr>
        <p:spPr>
          <a:xfrm>
            <a:off x="3704081" y="326271"/>
            <a:ext cx="780983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65" dirty="0"/>
              <a:t>Invocación</a:t>
            </a: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276550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522E8150-14ED-E141-FC06-1410112EA6C0}"/>
              </a:ext>
            </a:extLst>
          </p:cNvPr>
          <p:cNvSpPr/>
          <p:nvPr/>
        </p:nvSpPr>
        <p:spPr>
          <a:xfrm>
            <a:off x="589745" y="346968"/>
            <a:ext cx="2618549" cy="2257370"/>
          </a:xfrm>
          <a:prstGeom prst="triangl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883DE58A-0B48-2EA6-DE08-BADE05C599F2}"/>
              </a:ext>
            </a:extLst>
          </p:cNvPr>
          <p:cNvSpPr/>
          <p:nvPr/>
        </p:nvSpPr>
        <p:spPr>
          <a:xfrm>
            <a:off x="589745" y="1475652"/>
            <a:ext cx="2618549" cy="2257370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DB281CD-D27D-4298-C6E1-40EB6125611F}"/>
              </a:ext>
            </a:extLst>
          </p:cNvPr>
          <p:cNvSpPr txBox="1"/>
          <p:nvPr/>
        </p:nvSpPr>
        <p:spPr>
          <a:xfrm>
            <a:off x="1769412" y="-4839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2</a:t>
            </a:r>
            <a:endParaRPr lang="es-419" sz="1829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9603AB-9DF0-BAFF-DF7E-2CF4C0510294}"/>
              </a:ext>
            </a:extLst>
          </p:cNvPr>
          <p:cNvSpPr txBox="1"/>
          <p:nvPr/>
        </p:nvSpPr>
        <p:spPr>
          <a:xfrm>
            <a:off x="1769412" y="1123845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1</a:t>
            </a:r>
            <a:endParaRPr lang="es-419" sz="1829" b="1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AFC18A7F-D8CC-241B-4E00-DC19EF780376}"/>
              </a:ext>
            </a:extLst>
          </p:cNvPr>
          <p:cNvCxnSpPr>
            <a:cxnSpLocks/>
          </p:cNvCxnSpPr>
          <p:nvPr/>
        </p:nvCxnSpPr>
        <p:spPr>
          <a:xfrm flipH="1">
            <a:off x="1441503" y="466994"/>
            <a:ext cx="273636" cy="471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A5D86A7-EB21-9088-71A5-778807DF5D64}"/>
              </a:ext>
            </a:extLst>
          </p:cNvPr>
          <p:cNvCxnSpPr>
            <a:cxnSpLocks/>
          </p:cNvCxnSpPr>
          <p:nvPr/>
        </p:nvCxnSpPr>
        <p:spPr>
          <a:xfrm flipH="1">
            <a:off x="1441503" y="1530381"/>
            <a:ext cx="327909" cy="5369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rama de flujo: unión de suma 15">
            <a:extLst>
              <a:ext uri="{FF2B5EF4-FFF2-40B4-BE49-F238E27FC236}">
                <a16:creationId xmlns:a16="http://schemas.microsoft.com/office/drawing/2014/main" id="{545B1837-BCA8-E6FB-5905-6E5A96002442}"/>
              </a:ext>
            </a:extLst>
          </p:cNvPr>
          <p:cNvSpPr/>
          <p:nvPr/>
        </p:nvSpPr>
        <p:spPr>
          <a:xfrm>
            <a:off x="1715139" y="1912367"/>
            <a:ext cx="367760" cy="367760"/>
          </a:xfrm>
          <a:prstGeom prst="flowChartSummingJunction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DB9803ED-9DB7-E28D-666D-683E05929FD2}"/>
              </a:ext>
            </a:extLst>
          </p:cNvPr>
          <p:cNvSpPr/>
          <p:nvPr/>
        </p:nvSpPr>
        <p:spPr>
          <a:xfrm>
            <a:off x="5161106" y="401697"/>
            <a:ext cx="2618549" cy="2257370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248C132A-6F86-EA76-F5A9-096B034B8E1A}"/>
              </a:ext>
            </a:extLst>
          </p:cNvPr>
          <p:cNvSpPr/>
          <p:nvPr/>
        </p:nvSpPr>
        <p:spPr>
          <a:xfrm rot="10800000">
            <a:off x="5187955" y="1171631"/>
            <a:ext cx="2618549" cy="2257370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9" name="Diagrama de flujo: unión de suma 18">
            <a:extLst>
              <a:ext uri="{FF2B5EF4-FFF2-40B4-BE49-F238E27FC236}">
                <a16:creationId xmlns:a16="http://schemas.microsoft.com/office/drawing/2014/main" id="{D5FA7529-E04F-BB40-D4EE-827ADEFA49AE}"/>
              </a:ext>
            </a:extLst>
          </p:cNvPr>
          <p:cNvSpPr/>
          <p:nvPr/>
        </p:nvSpPr>
        <p:spPr>
          <a:xfrm>
            <a:off x="6286499" y="1670711"/>
            <a:ext cx="367760" cy="367760"/>
          </a:xfrm>
          <a:prstGeom prst="flowChartSummingJunction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4F4BC5E-49CB-AE1C-C61C-0FB96B88D519}"/>
              </a:ext>
            </a:extLst>
          </p:cNvPr>
          <p:cNvSpPr txBox="1"/>
          <p:nvPr/>
        </p:nvSpPr>
        <p:spPr>
          <a:xfrm>
            <a:off x="6367621" y="3435945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1</a:t>
            </a:r>
            <a:endParaRPr lang="es-419" sz="1829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8044604-C3E1-1DAB-5A7B-9989FFC70DC1}"/>
              </a:ext>
            </a:extLst>
          </p:cNvPr>
          <p:cNvSpPr txBox="1"/>
          <p:nvPr/>
        </p:nvSpPr>
        <p:spPr>
          <a:xfrm>
            <a:off x="6340773" y="46418"/>
            <a:ext cx="303288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b="1" dirty="0"/>
              <a:t>2</a:t>
            </a:r>
            <a:endParaRPr lang="es-419" sz="1829" b="1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C45666B-25D0-6C10-ECCB-9D60C1F54F50}"/>
              </a:ext>
            </a:extLst>
          </p:cNvPr>
          <p:cNvCxnSpPr>
            <a:cxnSpLocks/>
          </p:cNvCxnSpPr>
          <p:nvPr/>
        </p:nvCxnSpPr>
        <p:spPr>
          <a:xfrm flipH="1">
            <a:off x="6035140" y="466996"/>
            <a:ext cx="305633" cy="477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A4B1E61-5CC2-8519-7572-BD51A2B5CF9B}"/>
              </a:ext>
            </a:extLst>
          </p:cNvPr>
          <p:cNvCxnSpPr>
            <a:cxnSpLocks/>
          </p:cNvCxnSpPr>
          <p:nvPr/>
        </p:nvCxnSpPr>
        <p:spPr>
          <a:xfrm flipV="1">
            <a:off x="6660065" y="2907310"/>
            <a:ext cx="276172" cy="469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ángulo isósceles 28">
            <a:extLst>
              <a:ext uri="{FF2B5EF4-FFF2-40B4-BE49-F238E27FC236}">
                <a16:creationId xmlns:a16="http://schemas.microsoft.com/office/drawing/2014/main" id="{81EE8A84-9025-C638-1035-E6FE1AA7E653}"/>
              </a:ext>
            </a:extLst>
          </p:cNvPr>
          <p:cNvSpPr/>
          <p:nvPr/>
        </p:nvSpPr>
        <p:spPr>
          <a:xfrm>
            <a:off x="3208295" y="2733987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30" name="Triángulo isósceles 29">
            <a:extLst>
              <a:ext uri="{FF2B5EF4-FFF2-40B4-BE49-F238E27FC236}">
                <a16:creationId xmlns:a16="http://schemas.microsoft.com/office/drawing/2014/main" id="{AA7ED114-6769-ABF2-34E7-E1B2FE5C54DC}"/>
              </a:ext>
            </a:extLst>
          </p:cNvPr>
          <p:cNvSpPr/>
          <p:nvPr/>
        </p:nvSpPr>
        <p:spPr>
          <a:xfrm rot="10800000">
            <a:off x="3208294" y="4456762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31" name="Diagrama de flujo: unión de suma 30">
            <a:extLst>
              <a:ext uri="{FF2B5EF4-FFF2-40B4-BE49-F238E27FC236}">
                <a16:creationId xmlns:a16="http://schemas.microsoft.com/office/drawing/2014/main" id="{0F567413-62A7-67EB-F50B-DD79DF6AB622}"/>
              </a:ext>
            </a:extLst>
          </p:cNvPr>
          <p:cNvSpPr/>
          <p:nvPr/>
        </p:nvSpPr>
        <p:spPr>
          <a:xfrm>
            <a:off x="4022543" y="4294020"/>
            <a:ext cx="367760" cy="367760"/>
          </a:xfrm>
          <a:prstGeom prst="flowChartSummingJunction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31A75558-D938-1041-8D6B-556E72584798}"/>
              </a:ext>
            </a:extLst>
          </p:cNvPr>
          <p:cNvSpPr txBox="1"/>
          <p:nvPr/>
        </p:nvSpPr>
        <p:spPr>
          <a:xfrm>
            <a:off x="4076816" y="2383791"/>
            <a:ext cx="303288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b="1" dirty="0"/>
              <a:t>2</a:t>
            </a:r>
            <a:endParaRPr lang="es-419" sz="1829" b="1" dirty="0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404498D-A305-909B-3DAC-42074ECC3DB9}"/>
              </a:ext>
            </a:extLst>
          </p:cNvPr>
          <p:cNvCxnSpPr>
            <a:cxnSpLocks/>
          </p:cNvCxnSpPr>
          <p:nvPr/>
        </p:nvCxnSpPr>
        <p:spPr>
          <a:xfrm flipH="1">
            <a:off x="3758631" y="2875530"/>
            <a:ext cx="240098" cy="4119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5A17D6D-49EE-AF02-67A9-4B45FE93C349}"/>
              </a:ext>
            </a:extLst>
          </p:cNvPr>
          <p:cNvSpPr txBox="1"/>
          <p:nvPr/>
        </p:nvSpPr>
        <p:spPr>
          <a:xfrm>
            <a:off x="4076816" y="6177676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1</a:t>
            </a:r>
            <a:endParaRPr lang="es-419" sz="1829" b="1" dirty="0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FF790B2-2B56-B5FA-CC19-F97D58D58B76}"/>
              </a:ext>
            </a:extLst>
          </p:cNvPr>
          <p:cNvCxnSpPr>
            <a:cxnSpLocks/>
          </p:cNvCxnSpPr>
          <p:nvPr/>
        </p:nvCxnSpPr>
        <p:spPr>
          <a:xfrm flipV="1">
            <a:off x="4351030" y="5600277"/>
            <a:ext cx="326083" cy="538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riángulo isósceles 43">
            <a:extLst>
              <a:ext uri="{FF2B5EF4-FFF2-40B4-BE49-F238E27FC236}">
                <a16:creationId xmlns:a16="http://schemas.microsoft.com/office/drawing/2014/main" id="{8FC1A961-D1FB-810D-0716-6D517809C4AA}"/>
              </a:ext>
            </a:extLst>
          </p:cNvPr>
          <p:cNvSpPr/>
          <p:nvPr/>
        </p:nvSpPr>
        <p:spPr>
          <a:xfrm rot="10800000">
            <a:off x="7167614" y="3081494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5" name="Triángulo isósceles 44">
            <a:extLst>
              <a:ext uri="{FF2B5EF4-FFF2-40B4-BE49-F238E27FC236}">
                <a16:creationId xmlns:a16="http://schemas.microsoft.com/office/drawing/2014/main" id="{BADA6000-0137-11A5-5692-526C4F758EF6}"/>
              </a:ext>
            </a:extLst>
          </p:cNvPr>
          <p:cNvSpPr/>
          <p:nvPr/>
        </p:nvSpPr>
        <p:spPr>
          <a:xfrm>
            <a:off x="7167614" y="4808569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6" name="Diagrama de flujo: unión de suma 45">
            <a:extLst>
              <a:ext uri="{FF2B5EF4-FFF2-40B4-BE49-F238E27FC236}">
                <a16:creationId xmlns:a16="http://schemas.microsoft.com/office/drawing/2014/main" id="{25D9A292-A673-B1A9-970C-CAB1407F6AD0}"/>
              </a:ext>
            </a:extLst>
          </p:cNvPr>
          <p:cNvSpPr/>
          <p:nvPr/>
        </p:nvSpPr>
        <p:spPr>
          <a:xfrm>
            <a:off x="7975687" y="4596895"/>
            <a:ext cx="380111" cy="380111"/>
          </a:xfrm>
          <a:prstGeom prst="flowChartSummingJunction">
            <a:avLst/>
          </a:prstGeom>
          <a:solidFill>
            <a:schemeClr val="bg1"/>
          </a:solidFill>
          <a:ln w="38100" cmpd="dbl">
            <a:solidFill>
              <a:schemeClr val="tx1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C8FD182-F804-7365-E686-F4E0605224AB}"/>
              </a:ext>
            </a:extLst>
          </p:cNvPr>
          <p:cNvSpPr txBox="1"/>
          <p:nvPr/>
        </p:nvSpPr>
        <p:spPr>
          <a:xfrm>
            <a:off x="7757881" y="4873029"/>
            <a:ext cx="303288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b="1" dirty="0"/>
              <a:t>2</a:t>
            </a:r>
            <a:endParaRPr lang="es-419" sz="1829" b="1" dirty="0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8311114C-1FC1-69D9-82EE-EA061463276E}"/>
              </a:ext>
            </a:extLst>
          </p:cNvPr>
          <p:cNvCxnSpPr>
            <a:cxnSpLocks/>
          </p:cNvCxnSpPr>
          <p:nvPr/>
        </p:nvCxnSpPr>
        <p:spPr>
          <a:xfrm flipH="1">
            <a:off x="7576181" y="5211299"/>
            <a:ext cx="265225" cy="448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92A0BEF-81EB-D5BC-55D5-93145D593832}"/>
              </a:ext>
            </a:extLst>
          </p:cNvPr>
          <p:cNvSpPr txBox="1"/>
          <p:nvPr/>
        </p:nvSpPr>
        <p:spPr>
          <a:xfrm>
            <a:off x="8371014" y="4435144"/>
            <a:ext cx="259214" cy="3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29" b="1" dirty="0"/>
              <a:t>1</a:t>
            </a:r>
            <a:endParaRPr lang="es-419" sz="1829" b="1" dirty="0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C76E85A-07D2-BBFC-F562-D9816726EDF8}"/>
              </a:ext>
            </a:extLst>
          </p:cNvPr>
          <p:cNvCxnSpPr>
            <a:cxnSpLocks/>
          </p:cNvCxnSpPr>
          <p:nvPr/>
        </p:nvCxnSpPr>
        <p:spPr>
          <a:xfrm flipV="1">
            <a:off x="8500622" y="4013037"/>
            <a:ext cx="272665" cy="43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1AD2A48-10ED-26B4-FF22-354BA7F13E2D}"/>
              </a:ext>
            </a:extLst>
          </p:cNvPr>
          <p:cNvSpPr txBox="1"/>
          <p:nvPr/>
        </p:nvSpPr>
        <p:spPr>
          <a:xfrm>
            <a:off x="3622013" y="437846"/>
            <a:ext cx="872355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65" dirty="0"/>
              <a:t>Proscripción</a:t>
            </a: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2695365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593FE0-844C-A6AC-73B1-3E639784858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5824452" y="0"/>
            <a:ext cx="3126154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8103EE8-13C2-9527-F331-47D2F90F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777" y="1498260"/>
            <a:ext cx="2177527" cy="38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69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57BE347-4AEC-8216-1296-EDE5DF29C11E}"/>
              </a:ext>
            </a:extLst>
          </p:cNvPr>
          <p:cNvSpPr txBox="1"/>
          <p:nvPr/>
        </p:nvSpPr>
        <p:spPr>
          <a:xfrm>
            <a:off x="4315797" y="675260"/>
            <a:ext cx="575479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i="1" dirty="0"/>
              <a:t>Este</a:t>
            </a:r>
            <a:endParaRPr lang="es-419" sz="1829" i="1" dirty="0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7E169B48-21C9-D3D6-6554-07FFFB944DCB}"/>
              </a:ext>
            </a:extLst>
          </p:cNvPr>
          <p:cNvSpPr/>
          <p:nvPr/>
        </p:nvSpPr>
        <p:spPr>
          <a:xfrm>
            <a:off x="3595408" y="1320499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9767DD84-B965-7BEA-DBF8-2EE74CFE0897}"/>
              </a:ext>
            </a:extLst>
          </p:cNvPr>
          <p:cNvSpPr/>
          <p:nvPr/>
        </p:nvSpPr>
        <p:spPr>
          <a:xfrm rot="10800000">
            <a:off x="3595408" y="3456603"/>
            <a:ext cx="1996260" cy="1720914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034C794-669D-9EE5-C56C-77632EC48D34}"/>
              </a:ext>
            </a:extLst>
          </p:cNvPr>
          <p:cNvSpPr/>
          <p:nvPr/>
        </p:nvSpPr>
        <p:spPr>
          <a:xfrm>
            <a:off x="4326857" y="2654768"/>
            <a:ext cx="533360" cy="53336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B9E954F-E96E-6F79-A649-939F6A7360E9}"/>
              </a:ext>
            </a:extLst>
          </p:cNvPr>
          <p:cNvSpPr txBox="1"/>
          <p:nvPr/>
        </p:nvSpPr>
        <p:spPr>
          <a:xfrm>
            <a:off x="4234564" y="5592707"/>
            <a:ext cx="727763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i="1" dirty="0"/>
              <a:t>Oeste</a:t>
            </a:r>
            <a:endParaRPr lang="es-419" sz="1829" i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585877C-C294-C98A-049B-4517F640409A}"/>
              </a:ext>
            </a:extLst>
          </p:cNvPr>
          <p:cNvSpPr txBox="1"/>
          <p:nvPr/>
        </p:nvSpPr>
        <p:spPr>
          <a:xfrm>
            <a:off x="6720297" y="3021387"/>
            <a:ext cx="490840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i="1" dirty="0"/>
              <a:t>Sur</a:t>
            </a:r>
            <a:endParaRPr lang="es-419" sz="1829" i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6B9453-E1B9-F0D4-E7DB-606F67E49E6C}"/>
              </a:ext>
            </a:extLst>
          </p:cNvPr>
          <p:cNvSpPr txBox="1"/>
          <p:nvPr/>
        </p:nvSpPr>
        <p:spPr>
          <a:xfrm>
            <a:off x="1842061" y="3077193"/>
            <a:ext cx="723981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29" i="1" dirty="0"/>
              <a:t>Norte</a:t>
            </a:r>
            <a:endParaRPr lang="es-419" sz="1829" i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F9882E-71B7-61ED-D259-646886404272}"/>
              </a:ext>
            </a:extLst>
          </p:cNvPr>
          <p:cNvSpPr txBox="1"/>
          <p:nvPr/>
        </p:nvSpPr>
        <p:spPr>
          <a:xfrm>
            <a:off x="4351400" y="2780725"/>
            <a:ext cx="455574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65" dirty="0"/>
              <a:t>Altar</a:t>
            </a:r>
            <a:endParaRPr lang="es-419" sz="1065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9209C4A-1583-81D8-DE68-FF67951A4F98}"/>
              </a:ext>
            </a:extLst>
          </p:cNvPr>
          <p:cNvSpPr txBox="1"/>
          <p:nvPr/>
        </p:nvSpPr>
        <p:spPr>
          <a:xfrm>
            <a:off x="4109093" y="3188128"/>
            <a:ext cx="1011302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24" b="1" dirty="0"/>
              <a:t>Candidato</a:t>
            </a:r>
            <a:endParaRPr lang="es-419" sz="1524" b="1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47BA55D-3ADC-2CFF-C952-4A8AE2F18D56}"/>
              </a:ext>
            </a:extLst>
          </p:cNvPr>
          <p:cNvSpPr txBox="1"/>
          <p:nvPr/>
        </p:nvSpPr>
        <p:spPr>
          <a:xfrm>
            <a:off x="5616210" y="2722086"/>
            <a:ext cx="793807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65" b="1" dirty="0"/>
              <a:t>HEGEMÓN</a:t>
            </a:r>
            <a:endParaRPr lang="es-419" sz="1065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3412980-E9F1-67BA-C502-9C2B5F5D75A3}"/>
              </a:ext>
            </a:extLst>
          </p:cNvPr>
          <p:cNvSpPr txBox="1"/>
          <p:nvPr/>
        </p:nvSpPr>
        <p:spPr>
          <a:xfrm>
            <a:off x="5616211" y="3484807"/>
            <a:ext cx="939681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65" b="1" dirty="0"/>
              <a:t>DADOUCHOS</a:t>
            </a:r>
            <a:endParaRPr lang="es-419" sz="1065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3E6576-5853-B0A7-9765-3BFA2524CA2F}"/>
              </a:ext>
            </a:extLst>
          </p:cNvPr>
          <p:cNvSpPr txBox="1"/>
          <p:nvPr/>
        </p:nvSpPr>
        <p:spPr>
          <a:xfrm>
            <a:off x="2680604" y="2780725"/>
            <a:ext cx="673582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65" b="1" dirty="0"/>
              <a:t>HIEREUS</a:t>
            </a:r>
            <a:endParaRPr lang="es-419" sz="1065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4C31F08-CB2D-BAA6-EC0E-E17CC13E04C5}"/>
              </a:ext>
            </a:extLst>
          </p:cNvPr>
          <p:cNvSpPr txBox="1"/>
          <p:nvPr/>
        </p:nvSpPr>
        <p:spPr>
          <a:xfrm>
            <a:off x="4055631" y="1012302"/>
            <a:ext cx="915635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65" b="1" dirty="0"/>
              <a:t>HIEROFANTE</a:t>
            </a:r>
            <a:endParaRPr lang="es-419" sz="1065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4D176C3-3483-7530-8D9A-E419738905DA}"/>
              </a:ext>
            </a:extLst>
          </p:cNvPr>
          <p:cNvSpPr txBox="1"/>
          <p:nvPr/>
        </p:nvSpPr>
        <p:spPr>
          <a:xfrm>
            <a:off x="2568320" y="3482785"/>
            <a:ext cx="766557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65" b="1" dirty="0"/>
              <a:t>STOLISTES</a:t>
            </a:r>
            <a:endParaRPr lang="es-419" sz="1065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AC94C99-4572-A982-AF55-651E778AB0B6}"/>
              </a:ext>
            </a:extLst>
          </p:cNvPr>
          <p:cNvSpPr txBox="1"/>
          <p:nvPr/>
        </p:nvSpPr>
        <p:spPr>
          <a:xfrm>
            <a:off x="4277031" y="5256057"/>
            <a:ext cx="569387" cy="256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65" b="1" dirty="0"/>
              <a:t>KERUX</a:t>
            </a:r>
            <a:endParaRPr lang="es-419" sz="1065" b="1" dirty="0"/>
          </a:p>
        </p:txBody>
      </p:sp>
    </p:spTree>
    <p:extLst>
      <p:ext uri="{BB962C8B-B14F-4D97-AF65-F5344CB8AC3E}">
        <p14:creationId xmlns:p14="http://schemas.microsoft.com/office/powerpoint/2010/main" val="273791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07113E5A-06F2-3925-F667-4E6B32FCC5BF}"/>
              </a:ext>
            </a:extLst>
          </p:cNvPr>
          <p:cNvSpPr/>
          <p:nvPr/>
        </p:nvSpPr>
        <p:spPr>
          <a:xfrm>
            <a:off x="4191354" y="461559"/>
            <a:ext cx="1479643" cy="1275554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245343-E58D-2251-320B-99276C457ADB}"/>
              </a:ext>
            </a:extLst>
          </p:cNvPr>
          <p:cNvSpPr/>
          <p:nvPr/>
        </p:nvSpPr>
        <p:spPr>
          <a:xfrm>
            <a:off x="2606372" y="461559"/>
            <a:ext cx="1275554" cy="1275554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705193-0B6A-9118-B784-263D3D1B16E8}"/>
              </a:ext>
            </a:extLst>
          </p:cNvPr>
          <p:cNvSpPr/>
          <p:nvPr/>
        </p:nvSpPr>
        <p:spPr>
          <a:xfrm>
            <a:off x="1136202" y="294996"/>
            <a:ext cx="1160743" cy="1608681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02F4252F-803C-2DB1-41D0-FB903AF30679}"/>
              </a:ext>
            </a:extLst>
          </p:cNvPr>
          <p:cNvSpPr/>
          <p:nvPr/>
        </p:nvSpPr>
        <p:spPr>
          <a:xfrm>
            <a:off x="5991336" y="523883"/>
            <a:ext cx="1313973" cy="1213231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0FA15F5-00CC-22F0-26CD-CC48E959A7E1}"/>
              </a:ext>
            </a:extLst>
          </p:cNvPr>
          <p:cNvSpPr/>
          <p:nvPr/>
        </p:nvSpPr>
        <p:spPr>
          <a:xfrm>
            <a:off x="7625648" y="510061"/>
            <a:ext cx="1178550" cy="1178550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</p:spTree>
    <p:extLst>
      <p:ext uri="{BB962C8B-B14F-4D97-AF65-F5344CB8AC3E}">
        <p14:creationId xmlns:p14="http://schemas.microsoft.com/office/powerpoint/2010/main" val="1591050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ángulo 67">
            <a:extLst>
              <a:ext uri="{FF2B5EF4-FFF2-40B4-BE49-F238E27FC236}">
                <a16:creationId xmlns:a16="http://schemas.microsoft.com/office/drawing/2014/main" id="{DBE2E151-AAB5-C71B-95B9-7FA312B853C0}"/>
              </a:ext>
            </a:extLst>
          </p:cNvPr>
          <p:cNvSpPr/>
          <p:nvPr/>
        </p:nvSpPr>
        <p:spPr>
          <a:xfrm>
            <a:off x="2919895" y="4962827"/>
            <a:ext cx="487123" cy="487123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51543A19-8857-628E-5226-F2F796DB834A}"/>
              </a:ext>
            </a:extLst>
          </p:cNvPr>
          <p:cNvSpPr/>
          <p:nvPr/>
        </p:nvSpPr>
        <p:spPr>
          <a:xfrm>
            <a:off x="2857671" y="4039926"/>
            <a:ext cx="611571" cy="58386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F24D856D-DFFC-D066-DE5B-490FBB9CCCB9}"/>
              </a:ext>
            </a:extLst>
          </p:cNvPr>
          <p:cNvSpPr/>
          <p:nvPr/>
        </p:nvSpPr>
        <p:spPr>
          <a:xfrm>
            <a:off x="1318688" y="4039926"/>
            <a:ext cx="611571" cy="58386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07113E5A-06F2-3925-F667-4E6B32FCC5BF}"/>
              </a:ext>
            </a:extLst>
          </p:cNvPr>
          <p:cNvSpPr/>
          <p:nvPr/>
        </p:nvSpPr>
        <p:spPr>
          <a:xfrm>
            <a:off x="4601696" y="708300"/>
            <a:ext cx="611571" cy="527217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245343-E58D-2251-320B-99276C457ADB}"/>
              </a:ext>
            </a:extLst>
          </p:cNvPr>
          <p:cNvSpPr/>
          <p:nvPr/>
        </p:nvSpPr>
        <p:spPr>
          <a:xfrm>
            <a:off x="2899848" y="708300"/>
            <a:ext cx="527217" cy="527217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705193-0B6A-9118-B784-263D3D1B16E8}"/>
              </a:ext>
            </a:extLst>
          </p:cNvPr>
          <p:cNvSpPr/>
          <p:nvPr/>
        </p:nvSpPr>
        <p:spPr>
          <a:xfrm>
            <a:off x="1384594" y="639456"/>
            <a:ext cx="479762" cy="664906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02F4252F-803C-2DB1-41D0-FB903AF30679}"/>
              </a:ext>
            </a:extLst>
          </p:cNvPr>
          <p:cNvSpPr/>
          <p:nvPr/>
        </p:nvSpPr>
        <p:spPr>
          <a:xfrm>
            <a:off x="6300116" y="721180"/>
            <a:ext cx="543096" cy="50145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0FA15F5-00CC-22F0-26CD-CC48E959A7E1}"/>
              </a:ext>
            </a:extLst>
          </p:cNvPr>
          <p:cNvSpPr/>
          <p:nvPr/>
        </p:nvSpPr>
        <p:spPr>
          <a:xfrm>
            <a:off x="7894086" y="728347"/>
            <a:ext cx="487123" cy="487123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487E1A1-3861-8033-D472-1BF64705DB9F}"/>
              </a:ext>
            </a:extLst>
          </p:cNvPr>
          <p:cNvSpPr/>
          <p:nvPr/>
        </p:nvSpPr>
        <p:spPr>
          <a:xfrm>
            <a:off x="1360865" y="2398860"/>
            <a:ext cx="527217" cy="527217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26435BB-F5D1-5417-AAAD-CD38C44FD260}"/>
              </a:ext>
            </a:extLst>
          </p:cNvPr>
          <p:cNvSpPr/>
          <p:nvPr/>
        </p:nvSpPr>
        <p:spPr>
          <a:xfrm>
            <a:off x="1384594" y="1440352"/>
            <a:ext cx="479762" cy="664906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0" name="Triángulo isósceles 9">
            <a:extLst>
              <a:ext uri="{FF2B5EF4-FFF2-40B4-BE49-F238E27FC236}">
                <a16:creationId xmlns:a16="http://schemas.microsoft.com/office/drawing/2014/main" id="{DF54CED7-806B-1FCA-58EF-873488BCBD87}"/>
              </a:ext>
            </a:extLst>
          </p:cNvPr>
          <p:cNvSpPr/>
          <p:nvPr/>
        </p:nvSpPr>
        <p:spPr>
          <a:xfrm>
            <a:off x="2857671" y="3230139"/>
            <a:ext cx="611571" cy="527217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ED43CAA-E924-AC68-E4ED-2891C883C3EE}"/>
              </a:ext>
            </a:extLst>
          </p:cNvPr>
          <p:cNvSpPr/>
          <p:nvPr/>
        </p:nvSpPr>
        <p:spPr>
          <a:xfrm>
            <a:off x="2899848" y="2398861"/>
            <a:ext cx="527217" cy="527217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3EC5DD0-A20F-67FA-A8DC-2D8AE6E26163}"/>
              </a:ext>
            </a:extLst>
          </p:cNvPr>
          <p:cNvSpPr/>
          <p:nvPr/>
        </p:nvSpPr>
        <p:spPr>
          <a:xfrm>
            <a:off x="2923577" y="1440352"/>
            <a:ext cx="479762" cy="664906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14CE58DB-04A3-F855-029E-BFCC6A5E6EA8}"/>
              </a:ext>
            </a:extLst>
          </p:cNvPr>
          <p:cNvSpPr/>
          <p:nvPr/>
        </p:nvSpPr>
        <p:spPr>
          <a:xfrm>
            <a:off x="4601696" y="3216297"/>
            <a:ext cx="611571" cy="527217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1407C3B-1352-F73A-B267-258E567DA325}"/>
              </a:ext>
            </a:extLst>
          </p:cNvPr>
          <p:cNvSpPr/>
          <p:nvPr/>
        </p:nvSpPr>
        <p:spPr>
          <a:xfrm>
            <a:off x="4643873" y="2398861"/>
            <a:ext cx="527217" cy="527217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AB419EF-D71E-1AEE-354B-4D9FAC26BB3D}"/>
              </a:ext>
            </a:extLst>
          </p:cNvPr>
          <p:cNvSpPr/>
          <p:nvPr/>
        </p:nvSpPr>
        <p:spPr>
          <a:xfrm>
            <a:off x="4667601" y="1440352"/>
            <a:ext cx="479762" cy="664906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8A75FF7-E41D-F254-52A2-65A16D5AE671}"/>
              </a:ext>
            </a:extLst>
          </p:cNvPr>
          <p:cNvSpPr/>
          <p:nvPr/>
        </p:nvSpPr>
        <p:spPr>
          <a:xfrm>
            <a:off x="3099544" y="4485229"/>
            <a:ext cx="127824" cy="127824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016E2E-7326-35FF-5564-A7A06099EA15}"/>
              </a:ext>
            </a:extLst>
          </p:cNvPr>
          <p:cNvSpPr/>
          <p:nvPr/>
        </p:nvSpPr>
        <p:spPr>
          <a:xfrm flipH="1">
            <a:off x="1579171" y="4486355"/>
            <a:ext cx="90607" cy="125573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8D7A29F-2BE0-5B80-5D30-8BE2AC039B7C}"/>
              </a:ext>
            </a:extLst>
          </p:cNvPr>
          <p:cNvSpPr/>
          <p:nvPr/>
        </p:nvSpPr>
        <p:spPr>
          <a:xfrm>
            <a:off x="6328102" y="4962827"/>
            <a:ext cx="487123" cy="487123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346DAD27-DCDA-3198-925D-B6F783D57DB4}"/>
              </a:ext>
            </a:extLst>
          </p:cNvPr>
          <p:cNvSpPr/>
          <p:nvPr/>
        </p:nvSpPr>
        <p:spPr>
          <a:xfrm>
            <a:off x="3026242" y="5069173"/>
            <a:ext cx="274432" cy="274432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5B5B10F-EE35-585D-4BF8-2D9A07134BD5}"/>
              </a:ext>
            </a:extLst>
          </p:cNvPr>
          <p:cNvSpPr/>
          <p:nvPr/>
        </p:nvSpPr>
        <p:spPr>
          <a:xfrm>
            <a:off x="3056921" y="1666268"/>
            <a:ext cx="213073" cy="213073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3064784-269A-E9BB-7FB6-851D7C0FA278}"/>
              </a:ext>
            </a:extLst>
          </p:cNvPr>
          <p:cNvSpPr/>
          <p:nvPr/>
        </p:nvSpPr>
        <p:spPr>
          <a:xfrm>
            <a:off x="1495743" y="2484060"/>
            <a:ext cx="257461" cy="356817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35" name="Triángulo isósceles 34">
            <a:extLst>
              <a:ext uri="{FF2B5EF4-FFF2-40B4-BE49-F238E27FC236}">
                <a16:creationId xmlns:a16="http://schemas.microsoft.com/office/drawing/2014/main" id="{242EA65D-DAD4-0CB8-D4E4-89577C68C633}"/>
              </a:ext>
            </a:extLst>
          </p:cNvPr>
          <p:cNvSpPr/>
          <p:nvPr/>
        </p:nvSpPr>
        <p:spPr>
          <a:xfrm>
            <a:off x="1318688" y="3251083"/>
            <a:ext cx="611571" cy="527217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8403EE4-1B7D-5EF9-9015-EEA9233B4A36}"/>
              </a:ext>
            </a:extLst>
          </p:cNvPr>
          <p:cNvSpPr/>
          <p:nvPr/>
        </p:nvSpPr>
        <p:spPr>
          <a:xfrm>
            <a:off x="1511006" y="3429000"/>
            <a:ext cx="226938" cy="314514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53DE7E8A-FCD7-1BC1-BE74-FCA3C15ABFDE}"/>
              </a:ext>
            </a:extLst>
          </p:cNvPr>
          <p:cNvSpPr/>
          <p:nvPr/>
        </p:nvSpPr>
        <p:spPr>
          <a:xfrm>
            <a:off x="4798580" y="1617511"/>
            <a:ext cx="247165" cy="213073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14257E60-510E-FA68-5161-65AFC36F3966}"/>
              </a:ext>
            </a:extLst>
          </p:cNvPr>
          <p:cNvSpPr/>
          <p:nvPr/>
        </p:nvSpPr>
        <p:spPr>
          <a:xfrm>
            <a:off x="6331784" y="1440352"/>
            <a:ext cx="479762" cy="664906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20E9F30E-B665-1F3D-5CBB-D6AA35EA099B}"/>
              </a:ext>
            </a:extLst>
          </p:cNvPr>
          <p:cNvSpPr/>
          <p:nvPr/>
        </p:nvSpPr>
        <p:spPr>
          <a:xfrm>
            <a:off x="6375713" y="1591876"/>
            <a:ext cx="391904" cy="36185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7489219-F93C-F503-12FA-4224FF83CB84}"/>
              </a:ext>
            </a:extLst>
          </p:cNvPr>
          <p:cNvSpPr/>
          <p:nvPr/>
        </p:nvSpPr>
        <p:spPr>
          <a:xfrm>
            <a:off x="7897768" y="1440352"/>
            <a:ext cx="479762" cy="664906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44FD219-C07B-2733-9CF9-9B47E30C13E2}"/>
              </a:ext>
            </a:extLst>
          </p:cNvPr>
          <p:cNvSpPr/>
          <p:nvPr/>
        </p:nvSpPr>
        <p:spPr>
          <a:xfrm>
            <a:off x="1380912" y="4962827"/>
            <a:ext cx="487123" cy="487123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FA3D246-02EB-C397-0D94-3CCE6F665723}"/>
              </a:ext>
            </a:extLst>
          </p:cNvPr>
          <p:cNvSpPr/>
          <p:nvPr/>
        </p:nvSpPr>
        <p:spPr>
          <a:xfrm>
            <a:off x="1495743" y="5027980"/>
            <a:ext cx="257461" cy="356817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147891E-9524-D389-3F51-62611720FDD4}"/>
              </a:ext>
            </a:extLst>
          </p:cNvPr>
          <p:cNvSpPr/>
          <p:nvPr/>
        </p:nvSpPr>
        <p:spPr>
          <a:xfrm>
            <a:off x="3056921" y="3481940"/>
            <a:ext cx="213073" cy="213073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6" name="Triángulo isósceles 45">
            <a:extLst>
              <a:ext uri="{FF2B5EF4-FFF2-40B4-BE49-F238E27FC236}">
                <a16:creationId xmlns:a16="http://schemas.microsoft.com/office/drawing/2014/main" id="{0BC9036E-CBF0-E5E2-CA92-44EE060828C4}"/>
              </a:ext>
            </a:extLst>
          </p:cNvPr>
          <p:cNvSpPr/>
          <p:nvPr/>
        </p:nvSpPr>
        <p:spPr>
          <a:xfrm>
            <a:off x="4801132" y="2535885"/>
            <a:ext cx="247165" cy="213073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D67E6AB-57D7-8A93-5C86-E27DBD05CF35}"/>
              </a:ext>
            </a:extLst>
          </p:cNvPr>
          <p:cNvSpPr/>
          <p:nvPr/>
        </p:nvSpPr>
        <p:spPr>
          <a:xfrm>
            <a:off x="6308056" y="2378813"/>
            <a:ext cx="527217" cy="527217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0BB3102F-DE3D-FFD6-B46F-E3800D96E52F}"/>
              </a:ext>
            </a:extLst>
          </p:cNvPr>
          <p:cNvSpPr/>
          <p:nvPr/>
        </p:nvSpPr>
        <p:spPr>
          <a:xfrm>
            <a:off x="6375713" y="2492729"/>
            <a:ext cx="391904" cy="36185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CE8528F-A9C0-7116-7606-11D8D6393E25}"/>
              </a:ext>
            </a:extLst>
          </p:cNvPr>
          <p:cNvSpPr/>
          <p:nvPr/>
        </p:nvSpPr>
        <p:spPr>
          <a:xfrm>
            <a:off x="7874039" y="2400203"/>
            <a:ext cx="527217" cy="527217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47F6F7D-FDEC-BB88-6542-84C99D6C7DDF}"/>
              </a:ext>
            </a:extLst>
          </p:cNvPr>
          <p:cNvSpPr/>
          <p:nvPr/>
        </p:nvSpPr>
        <p:spPr>
          <a:xfrm>
            <a:off x="8021258" y="2546079"/>
            <a:ext cx="232779" cy="232779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6837666D-526B-81B7-A6E7-27086CF179CA}"/>
              </a:ext>
            </a:extLst>
          </p:cNvPr>
          <p:cNvSpPr/>
          <p:nvPr/>
        </p:nvSpPr>
        <p:spPr>
          <a:xfrm>
            <a:off x="4601696" y="4039926"/>
            <a:ext cx="611571" cy="58386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3156699F-1CA5-DA1D-AE5C-89E5D83428E1}"/>
              </a:ext>
            </a:extLst>
          </p:cNvPr>
          <p:cNvSpPr/>
          <p:nvPr/>
        </p:nvSpPr>
        <p:spPr>
          <a:xfrm>
            <a:off x="4859094" y="4497559"/>
            <a:ext cx="96775" cy="103165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57" name="Triángulo isósceles 56">
            <a:extLst>
              <a:ext uri="{FF2B5EF4-FFF2-40B4-BE49-F238E27FC236}">
                <a16:creationId xmlns:a16="http://schemas.microsoft.com/office/drawing/2014/main" id="{5FCF960D-BA1F-14F7-D6F6-412EF9A04886}"/>
              </a:ext>
            </a:extLst>
          </p:cNvPr>
          <p:cNvSpPr/>
          <p:nvPr/>
        </p:nvSpPr>
        <p:spPr>
          <a:xfrm>
            <a:off x="6265879" y="3230139"/>
            <a:ext cx="611571" cy="527217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C1C476FF-01E0-5E02-85F4-BA96E70D9237}"/>
              </a:ext>
            </a:extLst>
          </p:cNvPr>
          <p:cNvSpPr/>
          <p:nvPr/>
        </p:nvSpPr>
        <p:spPr>
          <a:xfrm>
            <a:off x="6473219" y="3498422"/>
            <a:ext cx="196890" cy="181794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5720B99-7051-70C4-FFCF-0ACBF5188468}"/>
              </a:ext>
            </a:extLst>
          </p:cNvPr>
          <p:cNvSpPr/>
          <p:nvPr/>
        </p:nvSpPr>
        <p:spPr>
          <a:xfrm>
            <a:off x="4663919" y="4962827"/>
            <a:ext cx="487123" cy="487123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60" name="Triángulo isósceles 59">
            <a:extLst>
              <a:ext uri="{FF2B5EF4-FFF2-40B4-BE49-F238E27FC236}">
                <a16:creationId xmlns:a16="http://schemas.microsoft.com/office/drawing/2014/main" id="{C6D5D5D8-52B5-A376-795A-83A21EF565E6}"/>
              </a:ext>
            </a:extLst>
          </p:cNvPr>
          <p:cNvSpPr/>
          <p:nvPr/>
        </p:nvSpPr>
        <p:spPr>
          <a:xfrm>
            <a:off x="4783899" y="5099853"/>
            <a:ext cx="247165" cy="213073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1AD2B381-C046-C033-EF1B-9415F739E92A}"/>
              </a:ext>
            </a:extLst>
          </p:cNvPr>
          <p:cNvSpPr/>
          <p:nvPr/>
        </p:nvSpPr>
        <p:spPr>
          <a:xfrm>
            <a:off x="7831862" y="4039926"/>
            <a:ext cx="611571" cy="58386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88D1E6E1-ACDA-EF4A-3A3C-843785FABAE7}"/>
              </a:ext>
            </a:extLst>
          </p:cNvPr>
          <p:cNvSpPr/>
          <p:nvPr/>
        </p:nvSpPr>
        <p:spPr>
          <a:xfrm>
            <a:off x="8088183" y="4499677"/>
            <a:ext cx="98929" cy="98929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AAF98BDB-1D8B-711A-DFD8-16110FE887EF}"/>
              </a:ext>
            </a:extLst>
          </p:cNvPr>
          <p:cNvSpPr/>
          <p:nvPr/>
        </p:nvSpPr>
        <p:spPr>
          <a:xfrm>
            <a:off x="6265879" y="4039926"/>
            <a:ext cx="611571" cy="58386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36713AB6-3B0D-3D3E-4D76-AF03A7237B99}"/>
              </a:ext>
            </a:extLst>
          </p:cNvPr>
          <p:cNvSpPr/>
          <p:nvPr/>
        </p:nvSpPr>
        <p:spPr>
          <a:xfrm>
            <a:off x="6516732" y="4498421"/>
            <a:ext cx="109863" cy="101440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BB308A87-6EC0-BF9E-116A-C41543B812E2}"/>
              </a:ext>
            </a:extLst>
          </p:cNvPr>
          <p:cNvSpPr/>
          <p:nvPr/>
        </p:nvSpPr>
        <p:spPr>
          <a:xfrm>
            <a:off x="6388860" y="5037601"/>
            <a:ext cx="365609" cy="337578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5878F7E-AA61-AE24-3368-018F879E4452}"/>
              </a:ext>
            </a:extLst>
          </p:cNvPr>
          <p:cNvSpPr/>
          <p:nvPr/>
        </p:nvSpPr>
        <p:spPr>
          <a:xfrm>
            <a:off x="8021258" y="1650633"/>
            <a:ext cx="232779" cy="232779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44056ACE-023B-6708-8CE2-EA1C628FF68A}"/>
              </a:ext>
            </a:extLst>
          </p:cNvPr>
          <p:cNvSpPr/>
          <p:nvPr/>
        </p:nvSpPr>
        <p:spPr>
          <a:xfrm>
            <a:off x="7827701" y="3266454"/>
            <a:ext cx="611159" cy="526962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065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542E0D5-56B6-1FCA-FD23-BF1A61C198C4}"/>
              </a:ext>
            </a:extLst>
          </p:cNvPr>
          <p:cNvSpPr/>
          <p:nvPr/>
        </p:nvSpPr>
        <p:spPr>
          <a:xfrm>
            <a:off x="8039647" y="3548081"/>
            <a:ext cx="187267" cy="187267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419" sz="1065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DA1189-C8B7-49B6-AFD2-9DED88BCC5A6}"/>
              </a:ext>
            </a:extLst>
          </p:cNvPr>
          <p:cNvSpPr/>
          <p:nvPr/>
        </p:nvSpPr>
        <p:spPr>
          <a:xfrm>
            <a:off x="7943550" y="4956773"/>
            <a:ext cx="487123" cy="487123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</p:spTree>
    <p:extLst>
      <p:ext uri="{BB962C8B-B14F-4D97-AF65-F5344CB8AC3E}">
        <p14:creationId xmlns:p14="http://schemas.microsoft.com/office/powerpoint/2010/main" val="1567843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336C9A79-679A-579C-34D6-67505D8D8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48747"/>
              </p:ext>
            </p:extLst>
          </p:nvPr>
        </p:nvGraphicFramePr>
        <p:xfrm>
          <a:off x="1006679" y="738232"/>
          <a:ext cx="8028265" cy="555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5653">
                  <a:extLst>
                    <a:ext uri="{9D8B030D-6E8A-4147-A177-3AD203B41FA5}">
                      <a16:colId xmlns:a16="http://schemas.microsoft.com/office/drawing/2014/main" val="1333334851"/>
                    </a:ext>
                  </a:extLst>
                </a:gridCol>
                <a:gridCol w="1605653">
                  <a:extLst>
                    <a:ext uri="{9D8B030D-6E8A-4147-A177-3AD203B41FA5}">
                      <a16:colId xmlns:a16="http://schemas.microsoft.com/office/drawing/2014/main" val="1276075627"/>
                    </a:ext>
                  </a:extLst>
                </a:gridCol>
                <a:gridCol w="1605653">
                  <a:extLst>
                    <a:ext uri="{9D8B030D-6E8A-4147-A177-3AD203B41FA5}">
                      <a16:colId xmlns:a16="http://schemas.microsoft.com/office/drawing/2014/main" val="244884938"/>
                    </a:ext>
                  </a:extLst>
                </a:gridCol>
                <a:gridCol w="1605653">
                  <a:extLst>
                    <a:ext uri="{9D8B030D-6E8A-4147-A177-3AD203B41FA5}">
                      <a16:colId xmlns:a16="http://schemas.microsoft.com/office/drawing/2014/main" val="1754645706"/>
                    </a:ext>
                  </a:extLst>
                </a:gridCol>
                <a:gridCol w="1605653">
                  <a:extLst>
                    <a:ext uri="{9D8B030D-6E8A-4147-A177-3AD203B41FA5}">
                      <a16:colId xmlns:a16="http://schemas.microsoft.com/office/drawing/2014/main" val="4110587217"/>
                    </a:ext>
                  </a:extLst>
                </a:gridCol>
              </a:tblGrid>
              <a:tr h="1110702"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2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3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4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5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713316"/>
                  </a:ext>
                </a:extLst>
              </a:tr>
              <a:tr h="1110702"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6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7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8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9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10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07752"/>
                  </a:ext>
                </a:extLst>
              </a:tr>
              <a:tr h="1110702"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11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12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13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14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15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552577"/>
                  </a:ext>
                </a:extLst>
              </a:tr>
              <a:tr h="1110702"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16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17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18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19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20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909934"/>
                  </a:ext>
                </a:extLst>
              </a:tr>
              <a:tr h="1110702"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21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22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23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24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AR" dirty="0"/>
                        <a:t>25</a:t>
                      </a:r>
                      <a:endParaRPr lang="es-419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852110"/>
                  </a:ext>
                </a:extLst>
              </a:tr>
            </a:tbl>
          </a:graphicData>
        </a:graphic>
      </p:graphicFrame>
      <p:sp>
        <p:nvSpPr>
          <p:cNvPr id="20" name="Elipse 19">
            <a:extLst>
              <a:ext uri="{FF2B5EF4-FFF2-40B4-BE49-F238E27FC236}">
                <a16:creationId xmlns:a16="http://schemas.microsoft.com/office/drawing/2014/main" id="{A0E8FEBD-B581-8C5F-6491-1A67F23CF3CA}"/>
              </a:ext>
            </a:extLst>
          </p:cNvPr>
          <p:cNvSpPr/>
          <p:nvPr/>
        </p:nvSpPr>
        <p:spPr>
          <a:xfrm>
            <a:off x="1562576" y="952672"/>
            <a:ext cx="479762" cy="664906"/>
          </a:xfrm>
          <a:prstGeom prst="ellipse">
            <a:avLst/>
          </a:prstGeom>
          <a:solidFill>
            <a:srgbClr val="37316D"/>
          </a:solidFill>
          <a:ln>
            <a:solidFill>
              <a:srgbClr val="373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F44944A-D6CC-99F8-7C2B-83ED9BD27A9F}"/>
              </a:ext>
            </a:extLst>
          </p:cNvPr>
          <p:cNvGrpSpPr/>
          <p:nvPr/>
        </p:nvGrpSpPr>
        <p:grpSpPr>
          <a:xfrm>
            <a:off x="3157838" y="946889"/>
            <a:ext cx="479762" cy="664906"/>
            <a:chOff x="3157838" y="946889"/>
            <a:chExt cx="479762" cy="664906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596A403-1A86-6358-A640-27A228682303}"/>
                </a:ext>
              </a:extLst>
            </p:cNvPr>
            <p:cNvSpPr/>
            <p:nvPr/>
          </p:nvSpPr>
          <p:spPr>
            <a:xfrm>
              <a:off x="3157838" y="946889"/>
              <a:ext cx="479762" cy="664906"/>
            </a:xfrm>
            <a:prstGeom prst="ellipse">
              <a:avLst/>
            </a:prstGeom>
            <a:solidFill>
              <a:srgbClr val="37316D"/>
            </a:solidFill>
            <a:ln>
              <a:solidFill>
                <a:srgbClr val="373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48E1A50-BC9C-5901-A380-C41E5A490C7B}"/>
                </a:ext>
              </a:extLst>
            </p:cNvPr>
            <p:cNvSpPr/>
            <p:nvPr/>
          </p:nvSpPr>
          <p:spPr>
            <a:xfrm>
              <a:off x="3291182" y="1172805"/>
              <a:ext cx="213073" cy="213073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7163E78-8A1C-9BA3-F572-51F2CCE19B83}"/>
              </a:ext>
            </a:extLst>
          </p:cNvPr>
          <p:cNvGrpSpPr/>
          <p:nvPr/>
        </p:nvGrpSpPr>
        <p:grpSpPr>
          <a:xfrm>
            <a:off x="4822021" y="952672"/>
            <a:ext cx="479762" cy="664906"/>
            <a:chOff x="4822021" y="952672"/>
            <a:chExt cx="479762" cy="664906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B3F5C31-391D-F9E2-01EA-2B1D63520EF1}"/>
                </a:ext>
              </a:extLst>
            </p:cNvPr>
            <p:cNvSpPr/>
            <p:nvPr/>
          </p:nvSpPr>
          <p:spPr>
            <a:xfrm>
              <a:off x="4822021" y="952672"/>
              <a:ext cx="479762" cy="664906"/>
            </a:xfrm>
            <a:prstGeom prst="ellipse">
              <a:avLst/>
            </a:prstGeom>
            <a:solidFill>
              <a:srgbClr val="37316D"/>
            </a:solidFill>
            <a:ln>
              <a:solidFill>
                <a:srgbClr val="373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31" name="Triángulo isósceles 30">
              <a:extLst>
                <a:ext uri="{FF2B5EF4-FFF2-40B4-BE49-F238E27FC236}">
                  <a16:creationId xmlns:a16="http://schemas.microsoft.com/office/drawing/2014/main" id="{CAF13200-4F9F-390A-5C40-6F70CA52D17B}"/>
                </a:ext>
              </a:extLst>
            </p:cNvPr>
            <p:cNvSpPr/>
            <p:nvPr/>
          </p:nvSpPr>
          <p:spPr>
            <a:xfrm>
              <a:off x="4953000" y="1129831"/>
              <a:ext cx="247165" cy="213073"/>
            </a:xfrm>
            <a:prstGeom prst="triangl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 dirty="0">
                <a:highlight>
                  <a:srgbClr val="F92B38"/>
                </a:highlight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EC686A8E-E192-BD72-F73C-38F35E408E02}"/>
              </a:ext>
            </a:extLst>
          </p:cNvPr>
          <p:cNvGrpSpPr/>
          <p:nvPr/>
        </p:nvGrpSpPr>
        <p:grpSpPr>
          <a:xfrm>
            <a:off x="6486204" y="952672"/>
            <a:ext cx="479762" cy="664906"/>
            <a:chOff x="6486204" y="952672"/>
            <a:chExt cx="479762" cy="664906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DDE64BD-7DDA-D963-6DDB-E75880EDE864}"/>
                </a:ext>
              </a:extLst>
            </p:cNvPr>
            <p:cNvSpPr/>
            <p:nvPr/>
          </p:nvSpPr>
          <p:spPr>
            <a:xfrm>
              <a:off x="6486204" y="952672"/>
              <a:ext cx="479762" cy="664906"/>
            </a:xfrm>
            <a:prstGeom prst="ellipse">
              <a:avLst/>
            </a:prstGeom>
            <a:solidFill>
              <a:srgbClr val="37316D"/>
            </a:solidFill>
            <a:ln>
              <a:solidFill>
                <a:srgbClr val="373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4E7F7ADA-A984-DC99-9545-544A58DDE82B}"/>
                </a:ext>
              </a:extLst>
            </p:cNvPr>
            <p:cNvSpPr/>
            <p:nvPr/>
          </p:nvSpPr>
          <p:spPr>
            <a:xfrm>
              <a:off x="6530133" y="1104196"/>
              <a:ext cx="391904" cy="361857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2BE6FD1-8F6C-270F-DE22-15133C2249FF}"/>
              </a:ext>
            </a:extLst>
          </p:cNvPr>
          <p:cNvGrpSpPr/>
          <p:nvPr/>
        </p:nvGrpSpPr>
        <p:grpSpPr>
          <a:xfrm>
            <a:off x="8052188" y="952672"/>
            <a:ext cx="479762" cy="664906"/>
            <a:chOff x="8052188" y="952672"/>
            <a:chExt cx="479762" cy="664906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1D2CFE2-017F-3139-C044-D7709584BBA5}"/>
                </a:ext>
              </a:extLst>
            </p:cNvPr>
            <p:cNvSpPr/>
            <p:nvPr/>
          </p:nvSpPr>
          <p:spPr>
            <a:xfrm>
              <a:off x="8052188" y="952672"/>
              <a:ext cx="479762" cy="664906"/>
            </a:xfrm>
            <a:prstGeom prst="ellipse">
              <a:avLst/>
            </a:prstGeom>
            <a:solidFill>
              <a:srgbClr val="37316D"/>
            </a:solidFill>
            <a:ln>
              <a:solidFill>
                <a:srgbClr val="373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39C11A63-AAB3-A707-A0B6-241C3C1C75F0}"/>
                </a:ext>
              </a:extLst>
            </p:cNvPr>
            <p:cNvSpPr/>
            <p:nvPr/>
          </p:nvSpPr>
          <p:spPr>
            <a:xfrm>
              <a:off x="8175678" y="1162953"/>
              <a:ext cx="232779" cy="232779"/>
            </a:xfrm>
            <a:prstGeom prst="rect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D41A90C6-612A-E0B8-C572-C9728970ED16}"/>
              </a:ext>
            </a:extLst>
          </p:cNvPr>
          <p:cNvSpPr/>
          <p:nvPr/>
        </p:nvSpPr>
        <p:spPr>
          <a:xfrm>
            <a:off x="3157838" y="2114478"/>
            <a:ext cx="527217" cy="527217"/>
          </a:xfrm>
          <a:prstGeom prst="ellipse">
            <a:avLst/>
          </a:prstGeom>
          <a:solidFill>
            <a:srgbClr val="2467D0"/>
          </a:solidFill>
          <a:ln>
            <a:solidFill>
              <a:srgbClr val="2467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3F4D507-AAFC-4674-E6B1-AEEBA5AC1BFF}"/>
              </a:ext>
            </a:extLst>
          </p:cNvPr>
          <p:cNvGrpSpPr/>
          <p:nvPr/>
        </p:nvGrpSpPr>
        <p:grpSpPr>
          <a:xfrm>
            <a:off x="1562576" y="2109300"/>
            <a:ext cx="527217" cy="527217"/>
            <a:chOff x="1562576" y="2109300"/>
            <a:chExt cx="527217" cy="527217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3572754-442E-7654-FDB4-DEAC7993B9D8}"/>
                </a:ext>
              </a:extLst>
            </p:cNvPr>
            <p:cNvSpPr/>
            <p:nvPr/>
          </p:nvSpPr>
          <p:spPr>
            <a:xfrm>
              <a:off x="1562576" y="2109300"/>
              <a:ext cx="527217" cy="527217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2F99A582-16F3-27A5-608C-DFE268CB7546}"/>
                </a:ext>
              </a:extLst>
            </p:cNvPr>
            <p:cNvSpPr/>
            <p:nvPr/>
          </p:nvSpPr>
          <p:spPr>
            <a:xfrm>
              <a:off x="1697454" y="2194500"/>
              <a:ext cx="257461" cy="356817"/>
            </a:xfrm>
            <a:prstGeom prst="ellipse">
              <a:avLst/>
            </a:prstGeom>
            <a:solidFill>
              <a:srgbClr val="37316D"/>
            </a:solidFill>
            <a:ln>
              <a:solidFill>
                <a:srgbClr val="373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3FC3ABBE-BCA2-7E1F-F206-06CE753B83DB}"/>
              </a:ext>
            </a:extLst>
          </p:cNvPr>
          <p:cNvGrpSpPr/>
          <p:nvPr/>
        </p:nvGrpSpPr>
        <p:grpSpPr>
          <a:xfrm>
            <a:off x="4774566" y="2109300"/>
            <a:ext cx="527217" cy="527217"/>
            <a:chOff x="4812973" y="2109300"/>
            <a:chExt cx="527217" cy="527217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8CB3E658-4D06-D70E-DF03-11C497DC7ECE}"/>
                </a:ext>
              </a:extLst>
            </p:cNvPr>
            <p:cNvSpPr/>
            <p:nvPr/>
          </p:nvSpPr>
          <p:spPr>
            <a:xfrm>
              <a:off x="4812973" y="2109300"/>
              <a:ext cx="527217" cy="527217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67" name="Triángulo isósceles 66">
              <a:extLst>
                <a:ext uri="{FF2B5EF4-FFF2-40B4-BE49-F238E27FC236}">
                  <a16:creationId xmlns:a16="http://schemas.microsoft.com/office/drawing/2014/main" id="{96D6FF07-236A-9292-1970-B986716630D1}"/>
                </a:ext>
              </a:extLst>
            </p:cNvPr>
            <p:cNvSpPr/>
            <p:nvPr/>
          </p:nvSpPr>
          <p:spPr>
            <a:xfrm>
              <a:off x="4962479" y="2256519"/>
              <a:ext cx="247165" cy="213073"/>
            </a:xfrm>
            <a:prstGeom prst="triangl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 dirty="0">
                <a:highlight>
                  <a:srgbClr val="F92B38"/>
                </a:highlight>
              </a:endParaRP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9ADF4E7-38A4-1508-C07B-75E7A836ED31}"/>
              </a:ext>
            </a:extLst>
          </p:cNvPr>
          <p:cNvGrpSpPr/>
          <p:nvPr/>
        </p:nvGrpSpPr>
        <p:grpSpPr>
          <a:xfrm>
            <a:off x="6444361" y="2099446"/>
            <a:ext cx="527217" cy="527217"/>
            <a:chOff x="6509767" y="2089253"/>
            <a:chExt cx="527217" cy="527217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2CFC249B-AF84-6F07-6A13-6835F2E99B61}"/>
                </a:ext>
              </a:extLst>
            </p:cNvPr>
            <p:cNvSpPr/>
            <p:nvPr/>
          </p:nvSpPr>
          <p:spPr>
            <a:xfrm>
              <a:off x="6509767" y="2089253"/>
              <a:ext cx="527217" cy="527217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70" name="Forma libre: forma 69">
              <a:extLst>
                <a:ext uri="{FF2B5EF4-FFF2-40B4-BE49-F238E27FC236}">
                  <a16:creationId xmlns:a16="http://schemas.microsoft.com/office/drawing/2014/main" id="{57410392-8603-4152-1812-1AE797EF4A08}"/>
                </a:ext>
              </a:extLst>
            </p:cNvPr>
            <p:cNvSpPr/>
            <p:nvPr/>
          </p:nvSpPr>
          <p:spPr>
            <a:xfrm>
              <a:off x="6577424" y="2203169"/>
              <a:ext cx="391904" cy="361857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53105EE6-4E55-2DD8-19D5-304DBDB62580}"/>
              </a:ext>
            </a:extLst>
          </p:cNvPr>
          <p:cNvGrpSpPr/>
          <p:nvPr/>
        </p:nvGrpSpPr>
        <p:grpSpPr>
          <a:xfrm>
            <a:off x="8075750" y="2110643"/>
            <a:ext cx="527217" cy="527217"/>
            <a:chOff x="8075750" y="2110643"/>
            <a:chExt cx="527217" cy="527217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674F79C-E974-543D-BAED-DDA7B36C624B}"/>
                </a:ext>
              </a:extLst>
            </p:cNvPr>
            <p:cNvSpPr/>
            <p:nvPr/>
          </p:nvSpPr>
          <p:spPr>
            <a:xfrm>
              <a:off x="8075750" y="2110643"/>
              <a:ext cx="527217" cy="527217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845484EA-957C-1CAA-3F84-C78636482AA3}"/>
                </a:ext>
              </a:extLst>
            </p:cNvPr>
            <p:cNvSpPr/>
            <p:nvPr/>
          </p:nvSpPr>
          <p:spPr>
            <a:xfrm>
              <a:off x="8222969" y="2256519"/>
              <a:ext cx="232779" cy="232779"/>
            </a:xfrm>
            <a:prstGeom prst="rect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sp>
        <p:nvSpPr>
          <p:cNvPr id="77" name="Triángulo isósceles 76">
            <a:extLst>
              <a:ext uri="{FF2B5EF4-FFF2-40B4-BE49-F238E27FC236}">
                <a16:creationId xmlns:a16="http://schemas.microsoft.com/office/drawing/2014/main" id="{B8BEE4D6-1995-794F-0EFA-1D71055A86F4}"/>
              </a:ext>
            </a:extLst>
          </p:cNvPr>
          <p:cNvSpPr/>
          <p:nvPr/>
        </p:nvSpPr>
        <p:spPr>
          <a:xfrm>
            <a:off x="4746064" y="3165391"/>
            <a:ext cx="611571" cy="527217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FE692DF-E559-9E56-82A3-452F2A127E1D}"/>
              </a:ext>
            </a:extLst>
          </p:cNvPr>
          <p:cNvGrpSpPr/>
          <p:nvPr/>
        </p:nvGrpSpPr>
        <p:grpSpPr>
          <a:xfrm>
            <a:off x="1491558" y="3200177"/>
            <a:ext cx="611571" cy="527217"/>
            <a:chOff x="1491558" y="3200177"/>
            <a:chExt cx="611571" cy="527217"/>
          </a:xfrm>
        </p:grpSpPr>
        <p:sp>
          <p:nvSpPr>
            <p:cNvPr id="78" name="Triángulo isósceles 77">
              <a:extLst>
                <a:ext uri="{FF2B5EF4-FFF2-40B4-BE49-F238E27FC236}">
                  <a16:creationId xmlns:a16="http://schemas.microsoft.com/office/drawing/2014/main" id="{3A40B510-849C-128E-9AA8-B300489B0437}"/>
                </a:ext>
              </a:extLst>
            </p:cNvPr>
            <p:cNvSpPr/>
            <p:nvPr/>
          </p:nvSpPr>
          <p:spPr>
            <a:xfrm>
              <a:off x="1491558" y="3200177"/>
              <a:ext cx="611571" cy="527217"/>
            </a:xfrm>
            <a:prstGeom prst="triangl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 dirty="0">
                <a:highlight>
                  <a:srgbClr val="F92B38"/>
                </a:highlight>
              </a:endParaRP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40A94318-B0CD-F307-3E07-742E7E2EC1B2}"/>
                </a:ext>
              </a:extLst>
            </p:cNvPr>
            <p:cNvSpPr/>
            <p:nvPr/>
          </p:nvSpPr>
          <p:spPr>
            <a:xfrm>
              <a:off x="1683876" y="3378094"/>
              <a:ext cx="226938" cy="314514"/>
            </a:xfrm>
            <a:prstGeom prst="ellipse">
              <a:avLst/>
            </a:prstGeom>
            <a:solidFill>
              <a:srgbClr val="37316D"/>
            </a:solidFill>
            <a:ln>
              <a:solidFill>
                <a:srgbClr val="373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6E16142-CA3C-62E8-6D08-5EA9BE76FAE3}"/>
              </a:ext>
            </a:extLst>
          </p:cNvPr>
          <p:cNvGrpSpPr/>
          <p:nvPr/>
        </p:nvGrpSpPr>
        <p:grpSpPr>
          <a:xfrm>
            <a:off x="3104647" y="3195715"/>
            <a:ext cx="611571" cy="527217"/>
            <a:chOff x="3104647" y="3195715"/>
            <a:chExt cx="611571" cy="527217"/>
          </a:xfrm>
        </p:grpSpPr>
        <p:sp>
          <p:nvSpPr>
            <p:cNvPr id="76" name="Triángulo isósceles 75">
              <a:extLst>
                <a:ext uri="{FF2B5EF4-FFF2-40B4-BE49-F238E27FC236}">
                  <a16:creationId xmlns:a16="http://schemas.microsoft.com/office/drawing/2014/main" id="{C8A1D7C5-3F1C-4667-9853-109F875ADB97}"/>
                </a:ext>
              </a:extLst>
            </p:cNvPr>
            <p:cNvSpPr/>
            <p:nvPr/>
          </p:nvSpPr>
          <p:spPr>
            <a:xfrm>
              <a:off x="3104647" y="3195715"/>
              <a:ext cx="611571" cy="527217"/>
            </a:xfrm>
            <a:prstGeom prst="triangl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 dirty="0">
                <a:highlight>
                  <a:srgbClr val="F92B38"/>
                </a:highlight>
              </a:endParaRPr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9B7C30E4-21F3-F7D6-BA2E-653569F91C7E}"/>
                </a:ext>
              </a:extLst>
            </p:cNvPr>
            <p:cNvSpPr/>
            <p:nvPr/>
          </p:nvSpPr>
          <p:spPr>
            <a:xfrm>
              <a:off x="3303897" y="3447516"/>
              <a:ext cx="213073" cy="213073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D16FD35-0006-AA44-6498-660CCFA7476E}"/>
              </a:ext>
            </a:extLst>
          </p:cNvPr>
          <p:cNvGrpSpPr/>
          <p:nvPr/>
        </p:nvGrpSpPr>
        <p:grpSpPr>
          <a:xfrm>
            <a:off x="6387481" y="3186856"/>
            <a:ext cx="611571" cy="527217"/>
            <a:chOff x="6387481" y="3186856"/>
            <a:chExt cx="611571" cy="527217"/>
          </a:xfrm>
        </p:grpSpPr>
        <p:sp>
          <p:nvSpPr>
            <p:cNvPr id="81" name="Triángulo isósceles 80">
              <a:extLst>
                <a:ext uri="{FF2B5EF4-FFF2-40B4-BE49-F238E27FC236}">
                  <a16:creationId xmlns:a16="http://schemas.microsoft.com/office/drawing/2014/main" id="{08AF0532-12DC-A6B3-04B7-017DD98A8406}"/>
                </a:ext>
              </a:extLst>
            </p:cNvPr>
            <p:cNvSpPr/>
            <p:nvPr/>
          </p:nvSpPr>
          <p:spPr>
            <a:xfrm>
              <a:off x="6387481" y="3186856"/>
              <a:ext cx="611571" cy="527217"/>
            </a:xfrm>
            <a:prstGeom prst="triangl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 dirty="0">
                <a:highlight>
                  <a:srgbClr val="F92B38"/>
                </a:highlight>
              </a:endParaRPr>
            </a:p>
          </p:txBody>
        </p:sp>
        <p:sp>
          <p:nvSpPr>
            <p:cNvPr id="82" name="Forma libre: forma 81">
              <a:extLst>
                <a:ext uri="{FF2B5EF4-FFF2-40B4-BE49-F238E27FC236}">
                  <a16:creationId xmlns:a16="http://schemas.microsoft.com/office/drawing/2014/main" id="{24618E71-DEE5-83FF-E9D7-06DFAC659CAA}"/>
                </a:ext>
              </a:extLst>
            </p:cNvPr>
            <p:cNvSpPr/>
            <p:nvPr/>
          </p:nvSpPr>
          <p:spPr>
            <a:xfrm>
              <a:off x="6594821" y="3455139"/>
              <a:ext cx="196890" cy="181794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D20FA2CE-F535-B414-363B-48CC0465CE01}"/>
              </a:ext>
            </a:extLst>
          </p:cNvPr>
          <p:cNvGrpSpPr/>
          <p:nvPr/>
        </p:nvGrpSpPr>
        <p:grpSpPr>
          <a:xfrm>
            <a:off x="7989356" y="3206579"/>
            <a:ext cx="611159" cy="526962"/>
            <a:chOff x="7989356" y="3206579"/>
            <a:chExt cx="611159" cy="526962"/>
          </a:xfrm>
        </p:grpSpPr>
        <p:sp>
          <p:nvSpPr>
            <p:cNvPr id="83" name="Triángulo isósceles 82">
              <a:extLst>
                <a:ext uri="{FF2B5EF4-FFF2-40B4-BE49-F238E27FC236}">
                  <a16:creationId xmlns:a16="http://schemas.microsoft.com/office/drawing/2014/main" id="{2D662E51-EA93-8B83-186C-63E59EB09C42}"/>
                </a:ext>
              </a:extLst>
            </p:cNvPr>
            <p:cNvSpPr/>
            <p:nvPr/>
          </p:nvSpPr>
          <p:spPr>
            <a:xfrm>
              <a:off x="7989356" y="3206579"/>
              <a:ext cx="611159" cy="526962"/>
            </a:xfrm>
            <a:prstGeom prst="triangl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419" sz="1065"/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EA2E1250-8BBD-C474-CC2F-5CC5820EAA9D}"/>
                </a:ext>
              </a:extLst>
            </p:cNvPr>
            <p:cNvSpPr/>
            <p:nvPr/>
          </p:nvSpPr>
          <p:spPr>
            <a:xfrm>
              <a:off x="8201302" y="3488206"/>
              <a:ext cx="187267" cy="187267"/>
            </a:xfrm>
            <a:prstGeom prst="rect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419" sz="1065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E59503B-6B9A-FDAE-F20F-E1C6B2D7499B}"/>
              </a:ext>
            </a:extLst>
          </p:cNvPr>
          <p:cNvGrpSpPr/>
          <p:nvPr/>
        </p:nvGrpSpPr>
        <p:grpSpPr>
          <a:xfrm>
            <a:off x="3026029" y="4312884"/>
            <a:ext cx="611571" cy="583867"/>
            <a:chOff x="3026029" y="4312884"/>
            <a:chExt cx="611571" cy="583867"/>
          </a:xfrm>
        </p:grpSpPr>
        <p:sp>
          <p:nvSpPr>
            <p:cNvPr id="86" name="Forma libre: forma 85">
              <a:extLst>
                <a:ext uri="{FF2B5EF4-FFF2-40B4-BE49-F238E27FC236}">
                  <a16:creationId xmlns:a16="http://schemas.microsoft.com/office/drawing/2014/main" id="{7224608E-02BA-77D9-839F-63572A3029F2}"/>
                </a:ext>
              </a:extLst>
            </p:cNvPr>
            <p:cNvSpPr/>
            <p:nvPr/>
          </p:nvSpPr>
          <p:spPr>
            <a:xfrm>
              <a:off x="3026029" y="4312884"/>
              <a:ext cx="611571" cy="583867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B920421C-4D0A-AA0F-54D6-809E1CF55EA7}"/>
                </a:ext>
              </a:extLst>
            </p:cNvPr>
            <p:cNvSpPr/>
            <p:nvPr/>
          </p:nvSpPr>
          <p:spPr>
            <a:xfrm>
              <a:off x="3267902" y="4758187"/>
              <a:ext cx="127824" cy="127824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3E85767C-1D01-5DAF-C562-40C46E3CE2D8}"/>
              </a:ext>
            </a:extLst>
          </p:cNvPr>
          <p:cNvGrpSpPr/>
          <p:nvPr/>
        </p:nvGrpSpPr>
        <p:grpSpPr>
          <a:xfrm>
            <a:off x="1487046" y="4312884"/>
            <a:ext cx="611571" cy="583867"/>
            <a:chOff x="1487046" y="4312884"/>
            <a:chExt cx="611571" cy="583867"/>
          </a:xfrm>
        </p:grpSpPr>
        <p:sp>
          <p:nvSpPr>
            <p:cNvPr id="87" name="Forma libre: forma 86">
              <a:extLst>
                <a:ext uri="{FF2B5EF4-FFF2-40B4-BE49-F238E27FC236}">
                  <a16:creationId xmlns:a16="http://schemas.microsoft.com/office/drawing/2014/main" id="{DD0FD855-A4D9-A1BC-2BD2-5DC952758B1F}"/>
                </a:ext>
              </a:extLst>
            </p:cNvPr>
            <p:cNvSpPr/>
            <p:nvPr/>
          </p:nvSpPr>
          <p:spPr>
            <a:xfrm>
              <a:off x="1487046" y="4312884"/>
              <a:ext cx="611571" cy="583867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54D74155-9DEA-CE58-2E8C-1B874D777DA9}"/>
                </a:ext>
              </a:extLst>
            </p:cNvPr>
            <p:cNvSpPr/>
            <p:nvPr/>
          </p:nvSpPr>
          <p:spPr>
            <a:xfrm flipH="1">
              <a:off x="1747529" y="4759313"/>
              <a:ext cx="90607" cy="125573"/>
            </a:xfrm>
            <a:prstGeom prst="ellipse">
              <a:avLst/>
            </a:prstGeom>
            <a:solidFill>
              <a:srgbClr val="37316D"/>
            </a:solidFill>
            <a:ln>
              <a:solidFill>
                <a:srgbClr val="373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4FAF688-3D8F-884E-9596-BDAAEB1ECBD4}"/>
              </a:ext>
            </a:extLst>
          </p:cNvPr>
          <p:cNvGrpSpPr/>
          <p:nvPr/>
        </p:nvGrpSpPr>
        <p:grpSpPr>
          <a:xfrm>
            <a:off x="4770054" y="4312884"/>
            <a:ext cx="611571" cy="583867"/>
            <a:chOff x="4770054" y="4312884"/>
            <a:chExt cx="611571" cy="583867"/>
          </a:xfrm>
        </p:grpSpPr>
        <p:sp>
          <p:nvSpPr>
            <p:cNvPr id="90" name="Forma libre: forma 89">
              <a:extLst>
                <a:ext uri="{FF2B5EF4-FFF2-40B4-BE49-F238E27FC236}">
                  <a16:creationId xmlns:a16="http://schemas.microsoft.com/office/drawing/2014/main" id="{8D40D3CA-1B40-91BE-37D0-15D4B5F1923F}"/>
                </a:ext>
              </a:extLst>
            </p:cNvPr>
            <p:cNvSpPr/>
            <p:nvPr/>
          </p:nvSpPr>
          <p:spPr>
            <a:xfrm>
              <a:off x="4770054" y="4312884"/>
              <a:ext cx="611571" cy="583867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  <p:sp>
          <p:nvSpPr>
            <p:cNvPr id="91" name="Triángulo isósceles 90">
              <a:extLst>
                <a:ext uri="{FF2B5EF4-FFF2-40B4-BE49-F238E27FC236}">
                  <a16:creationId xmlns:a16="http://schemas.microsoft.com/office/drawing/2014/main" id="{7A5186A3-0829-1A8C-CDFF-B9E1681FAF22}"/>
                </a:ext>
              </a:extLst>
            </p:cNvPr>
            <p:cNvSpPr/>
            <p:nvPr/>
          </p:nvSpPr>
          <p:spPr>
            <a:xfrm>
              <a:off x="5027452" y="4770517"/>
              <a:ext cx="96775" cy="103165"/>
            </a:xfrm>
            <a:prstGeom prst="triangl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 dirty="0">
                <a:highlight>
                  <a:srgbClr val="F92B38"/>
                </a:highlight>
              </a:endParaRPr>
            </a:p>
          </p:txBody>
        </p:sp>
      </p:grpSp>
      <p:sp>
        <p:nvSpPr>
          <p:cNvPr id="92" name="Forma libre: forma 91">
            <a:extLst>
              <a:ext uri="{FF2B5EF4-FFF2-40B4-BE49-F238E27FC236}">
                <a16:creationId xmlns:a16="http://schemas.microsoft.com/office/drawing/2014/main" id="{EAFA91A3-A521-535A-C5E7-141CFFFF0F68}"/>
              </a:ext>
            </a:extLst>
          </p:cNvPr>
          <p:cNvSpPr/>
          <p:nvPr/>
        </p:nvSpPr>
        <p:spPr>
          <a:xfrm>
            <a:off x="8000220" y="4312884"/>
            <a:ext cx="611571" cy="58386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D82D505D-68EF-6D23-8377-D011BB334134}"/>
              </a:ext>
            </a:extLst>
          </p:cNvPr>
          <p:cNvSpPr/>
          <p:nvPr/>
        </p:nvSpPr>
        <p:spPr>
          <a:xfrm>
            <a:off x="8256541" y="4772635"/>
            <a:ext cx="98929" cy="98929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94" name="Forma libre: forma 93">
            <a:extLst>
              <a:ext uri="{FF2B5EF4-FFF2-40B4-BE49-F238E27FC236}">
                <a16:creationId xmlns:a16="http://schemas.microsoft.com/office/drawing/2014/main" id="{B368E559-22A9-91F0-7D01-72820520DC25}"/>
              </a:ext>
            </a:extLst>
          </p:cNvPr>
          <p:cNvSpPr/>
          <p:nvPr/>
        </p:nvSpPr>
        <p:spPr>
          <a:xfrm>
            <a:off x="6434237" y="4312884"/>
            <a:ext cx="611571" cy="583867"/>
          </a:xfrm>
          <a:custGeom>
            <a:avLst/>
            <a:gdLst>
              <a:gd name="connsiteX0" fmla="*/ 424754 w 2111020"/>
              <a:gd name="connsiteY0" fmla="*/ 0 h 1900387"/>
              <a:gd name="connsiteX1" fmla="*/ 338881 w 2111020"/>
              <a:gd name="connsiteY1" fmla="*/ 104078 h 1900387"/>
              <a:gd name="connsiteX2" fmla="*/ 189999 w 2111020"/>
              <a:gd name="connsiteY2" fmla="*/ 591484 h 1900387"/>
              <a:gd name="connsiteX3" fmla="*/ 1061753 w 2111020"/>
              <a:gd name="connsiteY3" fmla="*/ 1463238 h 1900387"/>
              <a:gd name="connsiteX4" fmla="*/ 1933507 w 2111020"/>
              <a:gd name="connsiteY4" fmla="*/ 591484 h 1900387"/>
              <a:gd name="connsiteX5" fmla="*/ 1784625 w 2111020"/>
              <a:gd name="connsiteY5" fmla="*/ 104078 h 1900387"/>
              <a:gd name="connsiteX6" fmla="*/ 1718865 w 2111020"/>
              <a:gd name="connsiteY6" fmla="*/ 24377 h 1900387"/>
              <a:gd name="connsiteX7" fmla="*/ 1726912 w 2111020"/>
              <a:gd name="connsiteY7" fmla="*/ 30394 h 1900387"/>
              <a:gd name="connsiteX8" fmla="*/ 2111020 w 2111020"/>
              <a:gd name="connsiteY8" fmla="*/ 844877 h 1900387"/>
              <a:gd name="connsiteX9" fmla="*/ 1055510 w 2111020"/>
              <a:gd name="connsiteY9" fmla="*/ 1900387 h 1900387"/>
              <a:gd name="connsiteX10" fmla="*/ 0 w 2111020"/>
              <a:gd name="connsiteY10" fmla="*/ 844877 h 1900387"/>
              <a:gd name="connsiteX11" fmla="*/ 384108 w 2111020"/>
              <a:gd name="connsiteY11" fmla="*/ 30394 h 190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11020" h="1900387">
                <a:moveTo>
                  <a:pt x="424754" y="0"/>
                </a:moveTo>
                <a:lnTo>
                  <a:pt x="338881" y="104078"/>
                </a:lnTo>
                <a:cubicBezTo>
                  <a:pt x="244885" y="243211"/>
                  <a:pt x="189999" y="410938"/>
                  <a:pt x="189999" y="591484"/>
                </a:cubicBezTo>
                <a:cubicBezTo>
                  <a:pt x="189999" y="1072940"/>
                  <a:pt x="580297" y="1463238"/>
                  <a:pt x="1061753" y="1463238"/>
                </a:cubicBezTo>
                <a:cubicBezTo>
                  <a:pt x="1543209" y="1463238"/>
                  <a:pt x="1933507" y="1072940"/>
                  <a:pt x="1933507" y="591484"/>
                </a:cubicBezTo>
                <a:cubicBezTo>
                  <a:pt x="1933507" y="410938"/>
                  <a:pt x="1878621" y="243211"/>
                  <a:pt x="1784625" y="104078"/>
                </a:cubicBezTo>
                <a:lnTo>
                  <a:pt x="1718865" y="24377"/>
                </a:lnTo>
                <a:lnTo>
                  <a:pt x="1726912" y="30394"/>
                </a:lnTo>
                <a:cubicBezTo>
                  <a:pt x="1961497" y="223990"/>
                  <a:pt x="2111020" y="516972"/>
                  <a:pt x="2111020" y="844877"/>
                </a:cubicBezTo>
                <a:cubicBezTo>
                  <a:pt x="2111020" y="1427819"/>
                  <a:pt x="1638452" y="1900387"/>
                  <a:pt x="1055510" y="1900387"/>
                </a:cubicBezTo>
                <a:cubicBezTo>
                  <a:pt x="472568" y="1900387"/>
                  <a:pt x="0" y="1427819"/>
                  <a:pt x="0" y="844877"/>
                </a:cubicBezTo>
                <a:cubicBezTo>
                  <a:pt x="0" y="516972"/>
                  <a:pt x="149523" y="223990"/>
                  <a:pt x="384108" y="303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419" sz="1065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6A9F0F1-05ED-5B15-C03D-413169DEACCE}"/>
              </a:ext>
            </a:extLst>
          </p:cNvPr>
          <p:cNvGrpSpPr/>
          <p:nvPr/>
        </p:nvGrpSpPr>
        <p:grpSpPr>
          <a:xfrm>
            <a:off x="3087989" y="5451485"/>
            <a:ext cx="487123" cy="487123"/>
            <a:chOff x="3087989" y="5451485"/>
            <a:chExt cx="487123" cy="487123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75AB3AB0-4FFB-F6C6-8EE8-ABFF66C3B10F}"/>
                </a:ext>
              </a:extLst>
            </p:cNvPr>
            <p:cNvSpPr/>
            <p:nvPr/>
          </p:nvSpPr>
          <p:spPr>
            <a:xfrm>
              <a:off x="3087989" y="5451485"/>
              <a:ext cx="487123" cy="487123"/>
            </a:xfrm>
            <a:prstGeom prst="rect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78E12F73-9606-D85E-715F-C1E0B5A3EE09}"/>
                </a:ext>
              </a:extLst>
            </p:cNvPr>
            <p:cNvSpPr/>
            <p:nvPr/>
          </p:nvSpPr>
          <p:spPr>
            <a:xfrm>
              <a:off x="3194336" y="5557831"/>
              <a:ext cx="274432" cy="274432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EBDF3DA6-AE0A-D142-668C-C295F2A6237C}"/>
              </a:ext>
            </a:extLst>
          </p:cNvPr>
          <p:cNvGrpSpPr/>
          <p:nvPr/>
        </p:nvGrpSpPr>
        <p:grpSpPr>
          <a:xfrm>
            <a:off x="1549006" y="5451485"/>
            <a:ext cx="487123" cy="487123"/>
            <a:chOff x="1549006" y="5451485"/>
            <a:chExt cx="487123" cy="487123"/>
          </a:xfrm>
        </p:grpSpPr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B7182298-5AFD-48A0-B061-4B0D04B7E3D5}"/>
                </a:ext>
              </a:extLst>
            </p:cNvPr>
            <p:cNvSpPr/>
            <p:nvPr/>
          </p:nvSpPr>
          <p:spPr>
            <a:xfrm>
              <a:off x="1549006" y="5451485"/>
              <a:ext cx="487123" cy="487123"/>
            </a:xfrm>
            <a:prstGeom prst="rect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87DC7DBD-4CFC-3B10-E288-8BBFDA4550E0}"/>
                </a:ext>
              </a:extLst>
            </p:cNvPr>
            <p:cNvSpPr/>
            <p:nvPr/>
          </p:nvSpPr>
          <p:spPr>
            <a:xfrm>
              <a:off x="1663837" y="5516638"/>
              <a:ext cx="257461" cy="356817"/>
            </a:xfrm>
            <a:prstGeom prst="ellipse">
              <a:avLst/>
            </a:prstGeom>
            <a:solidFill>
              <a:srgbClr val="37316D"/>
            </a:solidFill>
            <a:ln>
              <a:solidFill>
                <a:srgbClr val="373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84E9762-95DA-69C1-D0BF-3A4FDE53B4BB}"/>
              </a:ext>
            </a:extLst>
          </p:cNvPr>
          <p:cNvGrpSpPr/>
          <p:nvPr/>
        </p:nvGrpSpPr>
        <p:grpSpPr>
          <a:xfrm>
            <a:off x="4832013" y="5451485"/>
            <a:ext cx="487123" cy="487123"/>
            <a:chOff x="4832013" y="5451485"/>
            <a:chExt cx="487123" cy="487123"/>
          </a:xfrm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73C27F87-6115-361A-E9C3-FC862C70E659}"/>
                </a:ext>
              </a:extLst>
            </p:cNvPr>
            <p:cNvSpPr/>
            <p:nvPr/>
          </p:nvSpPr>
          <p:spPr>
            <a:xfrm>
              <a:off x="4832013" y="5451485"/>
              <a:ext cx="487123" cy="487123"/>
            </a:xfrm>
            <a:prstGeom prst="rect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102" name="Triángulo isósceles 101">
              <a:extLst>
                <a:ext uri="{FF2B5EF4-FFF2-40B4-BE49-F238E27FC236}">
                  <a16:creationId xmlns:a16="http://schemas.microsoft.com/office/drawing/2014/main" id="{AB346F62-A246-C8F8-D822-EC9C6C4DC37E}"/>
                </a:ext>
              </a:extLst>
            </p:cNvPr>
            <p:cNvSpPr/>
            <p:nvPr/>
          </p:nvSpPr>
          <p:spPr>
            <a:xfrm>
              <a:off x="4951993" y="5588511"/>
              <a:ext cx="247165" cy="213073"/>
            </a:xfrm>
            <a:prstGeom prst="triangl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 dirty="0">
                <a:highlight>
                  <a:srgbClr val="F92B38"/>
                </a:highlight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4BA41BC-B112-BC98-4E20-10107541DFCE}"/>
              </a:ext>
            </a:extLst>
          </p:cNvPr>
          <p:cNvGrpSpPr/>
          <p:nvPr/>
        </p:nvGrpSpPr>
        <p:grpSpPr>
          <a:xfrm>
            <a:off x="6496196" y="5451485"/>
            <a:ext cx="487123" cy="487123"/>
            <a:chOff x="6496196" y="5451485"/>
            <a:chExt cx="487123" cy="487123"/>
          </a:xfrm>
        </p:grpSpPr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FF080FA4-C0A3-1549-0C79-C5FD4EAA254B}"/>
                </a:ext>
              </a:extLst>
            </p:cNvPr>
            <p:cNvSpPr/>
            <p:nvPr/>
          </p:nvSpPr>
          <p:spPr>
            <a:xfrm>
              <a:off x="6496196" y="5451485"/>
              <a:ext cx="487123" cy="487123"/>
            </a:xfrm>
            <a:prstGeom prst="rect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sp>
          <p:nvSpPr>
            <p:cNvPr id="103" name="Forma libre: forma 102">
              <a:extLst>
                <a:ext uri="{FF2B5EF4-FFF2-40B4-BE49-F238E27FC236}">
                  <a16:creationId xmlns:a16="http://schemas.microsoft.com/office/drawing/2014/main" id="{A92D3070-D170-043D-8DCF-337EFFFB0A6E}"/>
                </a:ext>
              </a:extLst>
            </p:cNvPr>
            <p:cNvSpPr/>
            <p:nvPr/>
          </p:nvSpPr>
          <p:spPr>
            <a:xfrm>
              <a:off x="6556954" y="5526259"/>
              <a:ext cx="365609" cy="337578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</p:grp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E3ABA5AB-085E-1A0D-F84D-0840CA7D13F7}"/>
              </a:ext>
            </a:extLst>
          </p:cNvPr>
          <p:cNvSpPr/>
          <p:nvPr/>
        </p:nvSpPr>
        <p:spPr>
          <a:xfrm>
            <a:off x="8111644" y="5445431"/>
            <a:ext cx="487123" cy="487123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</p:spTree>
    <p:extLst>
      <p:ext uri="{BB962C8B-B14F-4D97-AF65-F5344CB8AC3E}">
        <p14:creationId xmlns:p14="http://schemas.microsoft.com/office/powerpoint/2010/main" val="1168390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upo 134">
            <a:extLst>
              <a:ext uri="{FF2B5EF4-FFF2-40B4-BE49-F238E27FC236}">
                <a16:creationId xmlns:a16="http://schemas.microsoft.com/office/drawing/2014/main" id="{CC8A7D6D-D6D3-31D3-166B-33CE8514BF57}"/>
              </a:ext>
            </a:extLst>
          </p:cNvPr>
          <p:cNvGrpSpPr/>
          <p:nvPr/>
        </p:nvGrpSpPr>
        <p:grpSpPr>
          <a:xfrm>
            <a:off x="738187" y="461962"/>
            <a:ext cx="2090738" cy="2924175"/>
            <a:chOff x="738187" y="461962"/>
            <a:chExt cx="2090738" cy="2924175"/>
          </a:xfrm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E7D21C12-11EB-7471-F4F5-09D2E9FE4BCB}"/>
                </a:ext>
              </a:extLst>
            </p:cNvPr>
            <p:cNvSpPr/>
            <p:nvPr/>
          </p:nvSpPr>
          <p:spPr>
            <a:xfrm>
              <a:off x="7381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9E2D9A0A-599C-69EB-C61E-38B21304500D}"/>
                </a:ext>
              </a:extLst>
            </p:cNvPr>
            <p:cNvSpPr/>
            <p:nvPr/>
          </p:nvSpPr>
          <p:spPr>
            <a:xfrm>
              <a:off x="1203185" y="1119709"/>
              <a:ext cx="1160743" cy="1608681"/>
            </a:xfrm>
            <a:prstGeom prst="ellipse">
              <a:avLst/>
            </a:prstGeom>
            <a:solidFill>
              <a:srgbClr val="37316D"/>
            </a:solidFill>
            <a:ln>
              <a:solidFill>
                <a:srgbClr val="3731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86FA1778-6AC2-93DE-8980-8E9C511FFD3F}"/>
              </a:ext>
            </a:extLst>
          </p:cNvPr>
          <p:cNvGrpSpPr/>
          <p:nvPr/>
        </p:nvGrpSpPr>
        <p:grpSpPr>
          <a:xfrm>
            <a:off x="5081587" y="3524250"/>
            <a:ext cx="2090738" cy="2924175"/>
            <a:chOff x="5081587" y="3524250"/>
            <a:chExt cx="2090738" cy="2924175"/>
          </a:xfrm>
        </p:grpSpPr>
        <p:sp>
          <p:nvSpPr>
            <p:cNvPr id="100" name="Rectángulo: esquinas redondeadas 99">
              <a:extLst>
                <a:ext uri="{FF2B5EF4-FFF2-40B4-BE49-F238E27FC236}">
                  <a16:creationId xmlns:a16="http://schemas.microsoft.com/office/drawing/2014/main" id="{CA857F78-4CA7-FA69-05C5-E1E64262DB61}"/>
                </a:ext>
              </a:extLst>
            </p:cNvPr>
            <p:cNvSpPr/>
            <p:nvPr/>
          </p:nvSpPr>
          <p:spPr>
            <a:xfrm>
              <a:off x="50815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49550FE5-622B-CF5A-1456-64CFF16FFE0E}"/>
                </a:ext>
              </a:extLst>
            </p:cNvPr>
            <p:cNvSpPr/>
            <p:nvPr/>
          </p:nvSpPr>
          <p:spPr>
            <a:xfrm>
              <a:off x="5489179" y="4348560"/>
              <a:ext cx="1275554" cy="1275554"/>
            </a:xfrm>
            <a:prstGeom prst="ellipse">
              <a:avLst/>
            </a:prstGeom>
            <a:solidFill>
              <a:srgbClr val="2467D0"/>
            </a:solidFill>
            <a:ln>
              <a:solidFill>
                <a:srgbClr val="2467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EB512102-AA5D-1C2D-10DF-58BC2F6811AC}"/>
              </a:ext>
            </a:extLst>
          </p:cNvPr>
          <p:cNvGrpSpPr/>
          <p:nvPr/>
        </p:nvGrpSpPr>
        <p:grpSpPr>
          <a:xfrm>
            <a:off x="2909887" y="461962"/>
            <a:ext cx="2090738" cy="2924175"/>
            <a:chOff x="2909887" y="461962"/>
            <a:chExt cx="2090738" cy="2924175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A2E2858A-D903-EEA7-AF57-A2FD73744DBD}"/>
                </a:ext>
              </a:extLst>
            </p:cNvPr>
            <p:cNvSpPr/>
            <p:nvPr/>
          </p:nvSpPr>
          <p:spPr>
            <a:xfrm>
              <a:off x="29098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22" name="Grupo 121">
              <a:extLst>
                <a:ext uri="{FF2B5EF4-FFF2-40B4-BE49-F238E27FC236}">
                  <a16:creationId xmlns:a16="http://schemas.microsoft.com/office/drawing/2014/main" id="{0EBDA9D4-F2C2-416E-525B-F5E0E13CD1C8}"/>
                </a:ext>
              </a:extLst>
            </p:cNvPr>
            <p:cNvGrpSpPr/>
            <p:nvPr/>
          </p:nvGrpSpPr>
          <p:grpSpPr>
            <a:xfrm>
              <a:off x="3372206" y="1112283"/>
              <a:ext cx="1166100" cy="1616107"/>
              <a:chOff x="5543906" y="4178284"/>
              <a:chExt cx="1166100" cy="1616107"/>
            </a:xfrm>
          </p:grpSpPr>
          <p:sp>
            <p:nvSpPr>
              <p:cNvPr id="112" name="Elipse 111">
                <a:extLst>
                  <a:ext uri="{FF2B5EF4-FFF2-40B4-BE49-F238E27FC236}">
                    <a16:creationId xmlns:a16="http://schemas.microsoft.com/office/drawing/2014/main" id="{9C0C440B-798F-30D9-B108-15D191955A6D}"/>
                  </a:ext>
                </a:extLst>
              </p:cNvPr>
              <p:cNvSpPr/>
              <p:nvPr/>
            </p:nvSpPr>
            <p:spPr>
              <a:xfrm>
                <a:off x="5543906" y="4178284"/>
                <a:ext cx="1166100" cy="1616107"/>
              </a:xfrm>
              <a:prstGeom prst="ellipse">
                <a:avLst/>
              </a:prstGeom>
              <a:solidFill>
                <a:srgbClr val="37316D"/>
              </a:solidFill>
              <a:ln>
                <a:solidFill>
                  <a:srgbClr val="373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17DFC636-C81D-97B0-6093-0A7E76028669}"/>
                  </a:ext>
                </a:extLst>
              </p:cNvPr>
              <p:cNvSpPr/>
              <p:nvPr/>
            </p:nvSpPr>
            <p:spPr>
              <a:xfrm>
                <a:off x="5868011" y="4727392"/>
                <a:ext cx="517891" cy="517891"/>
              </a:xfrm>
              <a:prstGeom prst="ellipse">
                <a:avLst/>
              </a:prstGeom>
              <a:solidFill>
                <a:srgbClr val="2467D0"/>
              </a:solidFill>
              <a:ln>
                <a:solidFill>
                  <a:srgbClr val="246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</p:grp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512B25CC-8D3A-1719-296E-6EED34BBD1DE}"/>
              </a:ext>
            </a:extLst>
          </p:cNvPr>
          <p:cNvGrpSpPr/>
          <p:nvPr/>
        </p:nvGrpSpPr>
        <p:grpSpPr>
          <a:xfrm>
            <a:off x="5081587" y="461962"/>
            <a:ext cx="2090738" cy="2924175"/>
            <a:chOff x="5081587" y="461962"/>
            <a:chExt cx="2090738" cy="2924175"/>
          </a:xfrm>
        </p:grpSpPr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B611429D-4D4F-5144-D0A7-415FEC2AEAB5}"/>
                </a:ext>
              </a:extLst>
            </p:cNvPr>
            <p:cNvSpPr/>
            <p:nvPr/>
          </p:nvSpPr>
          <p:spPr>
            <a:xfrm>
              <a:off x="50815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17" name="Grupo 116">
              <a:extLst>
                <a:ext uri="{FF2B5EF4-FFF2-40B4-BE49-F238E27FC236}">
                  <a16:creationId xmlns:a16="http://schemas.microsoft.com/office/drawing/2014/main" id="{1FCB576D-BC59-1573-742F-269EAE6289BE}"/>
                </a:ext>
              </a:extLst>
            </p:cNvPr>
            <p:cNvGrpSpPr/>
            <p:nvPr/>
          </p:nvGrpSpPr>
          <p:grpSpPr>
            <a:xfrm>
              <a:off x="5543905" y="1147156"/>
              <a:ext cx="1166100" cy="1616107"/>
              <a:chOff x="7711200" y="4106221"/>
              <a:chExt cx="1166100" cy="1616107"/>
            </a:xfrm>
          </p:grpSpPr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0F27F779-B00A-672B-8F20-88EDDC743B9A}"/>
                  </a:ext>
                </a:extLst>
              </p:cNvPr>
              <p:cNvSpPr/>
              <p:nvPr/>
            </p:nvSpPr>
            <p:spPr>
              <a:xfrm>
                <a:off x="7711200" y="4106221"/>
                <a:ext cx="1166100" cy="1616107"/>
              </a:xfrm>
              <a:prstGeom prst="ellipse">
                <a:avLst/>
              </a:prstGeom>
              <a:solidFill>
                <a:srgbClr val="37316D"/>
              </a:solidFill>
              <a:ln>
                <a:solidFill>
                  <a:srgbClr val="373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116" name="Triángulo isósceles 115">
                <a:extLst>
                  <a:ext uri="{FF2B5EF4-FFF2-40B4-BE49-F238E27FC236}">
                    <a16:creationId xmlns:a16="http://schemas.microsoft.com/office/drawing/2014/main" id="{EAC3BB4C-FEAB-A7CA-9CBE-975B0B07984A}"/>
                  </a:ext>
                </a:extLst>
              </p:cNvPr>
              <p:cNvSpPr/>
              <p:nvPr/>
            </p:nvSpPr>
            <p:spPr>
              <a:xfrm>
                <a:off x="7993873" y="4655329"/>
                <a:ext cx="600754" cy="517891"/>
              </a:xfrm>
              <a:prstGeom prst="triangle">
                <a:avLst/>
              </a:prstGeom>
              <a:solidFill>
                <a:srgbClr val="F92B38"/>
              </a:solidFill>
              <a:ln>
                <a:solidFill>
                  <a:srgbClr val="F92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 dirty="0">
                  <a:highlight>
                    <a:srgbClr val="F92B38"/>
                  </a:highlight>
                </a:endParaRPr>
              </a:p>
            </p:txBody>
          </p:sp>
        </p:grp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5E6BAB78-E288-21F0-1A69-E39B9824BCE6}"/>
              </a:ext>
            </a:extLst>
          </p:cNvPr>
          <p:cNvGrpSpPr/>
          <p:nvPr/>
        </p:nvGrpSpPr>
        <p:grpSpPr>
          <a:xfrm>
            <a:off x="738187" y="3524250"/>
            <a:ext cx="2090738" cy="2924175"/>
            <a:chOff x="738187" y="3524250"/>
            <a:chExt cx="2090738" cy="2924175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88811448-7A76-7ED5-85D1-9CCDBCECE5A4}"/>
                </a:ext>
              </a:extLst>
            </p:cNvPr>
            <p:cNvSpPr/>
            <p:nvPr/>
          </p:nvSpPr>
          <p:spPr>
            <a:xfrm>
              <a:off x="7381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01CBDC3B-9057-B8BC-7395-6F4820186FE1}"/>
                </a:ext>
              </a:extLst>
            </p:cNvPr>
            <p:cNvGrpSpPr/>
            <p:nvPr/>
          </p:nvGrpSpPr>
          <p:grpSpPr>
            <a:xfrm>
              <a:off x="1224316" y="4181996"/>
              <a:ext cx="1160743" cy="1608681"/>
              <a:chOff x="1203185" y="1119709"/>
              <a:chExt cx="1160743" cy="1608681"/>
            </a:xfrm>
          </p:grpSpPr>
          <p:sp>
            <p:nvSpPr>
              <p:cNvPr id="124" name="Elipse 123">
                <a:extLst>
                  <a:ext uri="{FF2B5EF4-FFF2-40B4-BE49-F238E27FC236}">
                    <a16:creationId xmlns:a16="http://schemas.microsoft.com/office/drawing/2014/main" id="{72D243CB-B80C-5E10-1E78-A71A591799F5}"/>
                  </a:ext>
                </a:extLst>
              </p:cNvPr>
              <p:cNvSpPr/>
              <p:nvPr/>
            </p:nvSpPr>
            <p:spPr>
              <a:xfrm>
                <a:off x="1203185" y="1119709"/>
                <a:ext cx="1160743" cy="1608681"/>
              </a:xfrm>
              <a:prstGeom prst="ellipse">
                <a:avLst/>
              </a:prstGeom>
              <a:solidFill>
                <a:srgbClr val="37316D"/>
              </a:solidFill>
              <a:ln>
                <a:solidFill>
                  <a:srgbClr val="373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125" name="Rectángulo 124">
                <a:extLst>
                  <a:ext uri="{FF2B5EF4-FFF2-40B4-BE49-F238E27FC236}">
                    <a16:creationId xmlns:a16="http://schemas.microsoft.com/office/drawing/2014/main" id="{E9D648D5-6465-691D-97CD-1019E9D1B3F8}"/>
                  </a:ext>
                </a:extLst>
              </p:cNvPr>
              <p:cNvSpPr/>
              <p:nvPr/>
            </p:nvSpPr>
            <p:spPr>
              <a:xfrm>
                <a:off x="1517149" y="1657642"/>
                <a:ext cx="532815" cy="532815"/>
              </a:xfrm>
              <a:prstGeom prst="rect">
                <a:avLst/>
              </a:prstGeom>
              <a:solidFill>
                <a:srgbClr val="FFF524"/>
              </a:solidFill>
              <a:ln>
                <a:solidFill>
                  <a:srgbClr val="FFF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</p:grp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5BE922A1-6F16-D040-5688-768C1C61F596}"/>
              </a:ext>
            </a:extLst>
          </p:cNvPr>
          <p:cNvGrpSpPr/>
          <p:nvPr/>
        </p:nvGrpSpPr>
        <p:grpSpPr>
          <a:xfrm>
            <a:off x="7253287" y="461962"/>
            <a:ext cx="2090738" cy="2924175"/>
            <a:chOff x="7253287" y="461962"/>
            <a:chExt cx="2090738" cy="2924175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5D417A2E-017C-6695-AD3E-64674BAF7CE5}"/>
                </a:ext>
              </a:extLst>
            </p:cNvPr>
            <p:cNvSpPr/>
            <p:nvPr/>
          </p:nvSpPr>
          <p:spPr>
            <a:xfrm>
              <a:off x="72532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26" name="Grupo 125">
              <a:extLst>
                <a:ext uri="{FF2B5EF4-FFF2-40B4-BE49-F238E27FC236}">
                  <a16:creationId xmlns:a16="http://schemas.microsoft.com/office/drawing/2014/main" id="{32D3C472-8DD9-5B6D-E490-0D729E0779BE}"/>
                </a:ext>
              </a:extLst>
            </p:cNvPr>
            <p:cNvGrpSpPr/>
            <p:nvPr/>
          </p:nvGrpSpPr>
          <p:grpSpPr>
            <a:xfrm>
              <a:off x="7757042" y="1150868"/>
              <a:ext cx="1160743" cy="1608681"/>
              <a:chOff x="7794900" y="4181996"/>
              <a:chExt cx="1160743" cy="1608681"/>
            </a:xfrm>
          </p:grpSpPr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8DBEC350-75A0-AD7E-B165-EEBCE5D9D611}"/>
                  </a:ext>
                </a:extLst>
              </p:cNvPr>
              <p:cNvSpPr/>
              <p:nvPr/>
            </p:nvSpPr>
            <p:spPr>
              <a:xfrm>
                <a:off x="7794900" y="4181996"/>
                <a:ext cx="1160743" cy="1608681"/>
              </a:xfrm>
              <a:prstGeom prst="ellipse">
                <a:avLst/>
              </a:prstGeom>
              <a:solidFill>
                <a:srgbClr val="37316D"/>
              </a:solidFill>
              <a:ln>
                <a:solidFill>
                  <a:srgbClr val="373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128" name="Forma libre: forma 127">
                <a:extLst>
                  <a:ext uri="{FF2B5EF4-FFF2-40B4-BE49-F238E27FC236}">
                    <a16:creationId xmlns:a16="http://schemas.microsoft.com/office/drawing/2014/main" id="{65D84BFE-9B16-F7F5-0895-ABCB6C3240B6}"/>
                  </a:ext>
                </a:extLst>
              </p:cNvPr>
              <p:cNvSpPr/>
              <p:nvPr/>
            </p:nvSpPr>
            <p:spPr>
              <a:xfrm>
                <a:off x="8069164" y="4690176"/>
                <a:ext cx="612214" cy="592321"/>
              </a:xfrm>
              <a:custGeom>
                <a:avLst/>
                <a:gdLst>
                  <a:gd name="connsiteX0" fmla="*/ 424754 w 2111020"/>
                  <a:gd name="connsiteY0" fmla="*/ 0 h 1900387"/>
                  <a:gd name="connsiteX1" fmla="*/ 338881 w 2111020"/>
                  <a:gd name="connsiteY1" fmla="*/ 104078 h 1900387"/>
                  <a:gd name="connsiteX2" fmla="*/ 189999 w 2111020"/>
                  <a:gd name="connsiteY2" fmla="*/ 591484 h 1900387"/>
                  <a:gd name="connsiteX3" fmla="*/ 1061753 w 2111020"/>
                  <a:gd name="connsiteY3" fmla="*/ 1463238 h 1900387"/>
                  <a:gd name="connsiteX4" fmla="*/ 1933507 w 2111020"/>
                  <a:gd name="connsiteY4" fmla="*/ 591484 h 1900387"/>
                  <a:gd name="connsiteX5" fmla="*/ 1784625 w 2111020"/>
                  <a:gd name="connsiteY5" fmla="*/ 104078 h 1900387"/>
                  <a:gd name="connsiteX6" fmla="*/ 1718865 w 2111020"/>
                  <a:gd name="connsiteY6" fmla="*/ 24377 h 1900387"/>
                  <a:gd name="connsiteX7" fmla="*/ 1726912 w 2111020"/>
                  <a:gd name="connsiteY7" fmla="*/ 30394 h 1900387"/>
                  <a:gd name="connsiteX8" fmla="*/ 2111020 w 2111020"/>
                  <a:gd name="connsiteY8" fmla="*/ 844877 h 1900387"/>
                  <a:gd name="connsiteX9" fmla="*/ 1055510 w 2111020"/>
                  <a:gd name="connsiteY9" fmla="*/ 1900387 h 1900387"/>
                  <a:gd name="connsiteX10" fmla="*/ 0 w 2111020"/>
                  <a:gd name="connsiteY10" fmla="*/ 844877 h 1900387"/>
                  <a:gd name="connsiteX11" fmla="*/ 384108 w 2111020"/>
                  <a:gd name="connsiteY11" fmla="*/ 30394 h 190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1020" h="1900387">
                    <a:moveTo>
                      <a:pt x="424754" y="0"/>
                    </a:moveTo>
                    <a:lnTo>
                      <a:pt x="338881" y="104078"/>
                    </a:lnTo>
                    <a:cubicBezTo>
                      <a:pt x="244885" y="243211"/>
                      <a:pt x="189999" y="410938"/>
                      <a:pt x="189999" y="591484"/>
                    </a:cubicBezTo>
                    <a:cubicBezTo>
                      <a:pt x="189999" y="1072940"/>
                      <a:pt x="580297" y="1463238"/>
                      <a:pt x="1061753" y="1463238"/>
                    </a:cubicBezTo>
                    <a:cubicBezTo>
                      <a:pt x="1543209" y="1463238"/>
                      <a:pt x="1933507" y="1072940"/>
                      <a:pt x="1933507" y="591484"/>
                    </a:cubicBezTo>
                    <a:cubicBezTo>
                      <a:pt x="1933507" y="410938"/>
                      <a:pt x="1878621" y="243211"/>
                      <a:pt x="1784625" y="104078"/>
                    </a:cubicBezTo>
                    <a:lnTo>
                      <a:pt x="1718865" y="24377"/>
                    </a:lnTo>
                    <a:lnTo>
                      <a:pt x="1726912" y="30394"/>
                    </a:lnTo>
                    <a:cubicBezTo>
                      <a:pt x="1961497" y="223990"/>
                      <a:pt x="2111020" y="516972"/>
                      <a:pt x="2111020" y="844877"/>
                    </a:cubicBezTo>
                    <a:cubicBezTo>
                      <a:pt x="2111020" y="1427819"/>
                      <a:pt x="1638452" y="1900387"/>
                      <a:pt x="1055510" y="1900387"/>
                    </a:cubicBezTo>
                    <a:cubicBezTo>
                      <a:pt x="472568" y="1900387"/>
                      <a:pt x="0" y="1427819"/>
                      <a:pt x="0" y="844877"/>
                    </a:cubicBezTo>
                    <a:cubicBezTo>
                      <a:pt x="0" y="516972"/>
                      <a:pt x="149523" y="223990"/>
                      <a:pt x="384108" y="3039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419" sz="1065"/>
              </a:p>
            </p:txBody>
          </p:sp>
        </p:grp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F15C445C-7EF2-34CC-CF1A-317D644AB553}"/>
              </a:ext>
            </a:extLst>
          </p:cNvPr>
          <p:cNvGrpSpPr/>
          <p:nvPr/>
        </p:nvGrpSpPr>
        <p:grpSpPr>
          <a:xfrm>
            <a:off x="2909887" y="3524250"/>
            <a:ext cx="2090738" cy="2924175"/>
            <a:chOff x="2909887" y="3524250"/>
            <a:chExt cx="2090738" cy="2924175"/>
          </a:xfrm>
        </p:grpSpPr>
        <p:sp>
          <p:nvSpPr>
            <p:cNvPr id="99" name="Rectángulo: esquinas redondeadas 98">
              <a:extLst>
                <a:ext uri="{FF2B5EF4-FFF2-40B4-BE49-F238E27FC236}">
                  <a16:creationId xmlns:a16="http://schemas.microsoft.com/office/drawing/2014/main" id="{4013CED2-E59E-4484-AAD8-95C48860747C}"/>
                </a:ext>
              </a:extLst>
            </p:cNvPr>
            <p:cNvSpPr/>
            <p:nvPr/>
          </p:nvSpPr>
          <p:spPr>
            <a:xfrm>
              <a:off x="29098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29" name="Grupo 128">
              <a:extLst>
                <a:ext uri="{FF2B5EF4-FFF2-40B4-BE49-F238E27FC236}">
                  <a16:creationId xmlns:a16="http://schemas.microsoft.com/office/drawing/2014/main" id="{337F593F-87A1-606F-CF3B-BBE194CD660A}"/>
                </a:ext>
              </a:extLst>
            </p:cNvPr>
            <p:cNvGrpSpPr/>
            <p:nvPr/>
          </p:nvGrpSpPr>
          <p:grpSpPr>
            <a:xfrm>
              <a:off x="3317479" y="4348560"/>
              <a:ext cx="1275554" cy="1275554"/>
              <a:chOff x="3317479" y="1286272"/>
              <a:chExt cx="1275554" cy="1275554"/>
            </a:xfrm>
          </p:grpSpPr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E29AE006-C05B-39BE-49BD-0E72C333D588}"/>
                  </a:ext>
                </a:extLst>
              </p:cNvPr>
              <p:cNvSpPr/>
              <p:nvPr/>
            </p:nvSpPr>
            <p:spPr>
              <a:xfrm>
                <a:off x="3317479" y="1286272"/>
                <a:ext cx="1275554" cy="1275554"/>
              </a:xfrm>
              <a:prstGeom prst="ellipse">
                <a:avLst/>
              </a:prstGeom>
              <a:solidFill>
                <a:srgbClr val="2467D0"/>
              </a:solidFill>
              <a:ln>
                <a:solidFill>
                  <a:srgbClr val="246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3D54335F-CCFE-65E3-621B-ADB737070318}"/>
                  </a:ext>
                </a:extLst>
              </p:cNvPr>
              <p:cNvSpPr/>
              <p:nvPr/>
            </p:nvSpPr>
            <p:spPr>
              <a:xfrm>
                <a:off x="3643805" y="1492406"/>
                <a:ext cx="622903" cy="863286"/>
              </a:xfrm>
              <a:prstGeom prst="ellipse">
                <a:avLst/>
              </a:prstGeom>
              <a:solidFill>
                <a:srgbClr val="37316D"/>
              </a:solidFill>
              <a:ln>
                <a:solidFill>
                  <a:srgbClr val="373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 dirty="0"/>
              </a:p>
            </p:txBody>
          </p:sp>
        </p:grp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F7B44D5B-51DA-D5AB-D57C-87D217E37AF4}"/>
              </a:ext>
            </a:extLst>
          </p:cNvPr>
          <p:cNvGrpSpPr/>
          <p:nvPr/>
        </p:nvGrpSpPr>
        <p:grpSpPr>
          <a:xfrm>
            <a:off x="7253287" y="3524250"/>
            <a:ext cx="2090738" cy="2924175"/>
            <a:chOff x="7253287" y="3524250"/>
            <a:chExt cx="2090738" cy="292417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4DB703E-6A64-3062-3464-4D06E96DA520}"/>
                </a:ext>
              </a:extLst>
            </p:cNvPr>
            <p:cNvSpPr/>
            <p:nvPr/>
          </p:nvSpPr>
          <p:spPr>
            <a:xfrm>
              <a:off x="72532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42" name="Grupo 141">
              <a:extLst>
                <a:ext uri="{FF2B5EF4-FFF2-40B4-BE49-F238E27FC236}">
                  <a16:creationId xmlns:a16="http://schemas.microsoft.com/office/drawing/2014/main" id="{1C2834C9-E0FD-50B3-4EF5-24E59746A6EE}"/>
                </a:ext>
              </a:extLst>
            </p:cNvPr>
            <p:cNvGrpSpPr/>
            <p:nvPr/>
          </p:nvGrpSpPr>
          <p:grpSpPr>
            <a:xfrm>
              <a:off x="7660879" y="4348560"/>
              <a:ext cx="1275554" cy="1275554"/>
              <a:chOff x="7660879" y="4348560"/>
              <a:chExt cx="1275554" cy="1275554"/>
            </a:xfrm>
          </p:grpSpPr>
          <p:sp>
            <p:nvSpPr>
              <p:cNvPr id="133" name="Elipse 132">
                <a:extLst>
                  <a:ext uri="{FF2B5EF4-FFF2-40B4-BE49-F238E27FC236}">
                    <a16:creationId xmlns:a16="http://schemas.microsoft.com/office/drawing/2014/main" id="{91744933-4A53-E6BF-ECFE-96BB3942035D}"/>
                  </a:ext>
                </a:extLst>
              </p:cNvPr>
              <p:cNvSpPr/>
              <p:nvPr/>
            </p:nvSpPr>
            <p:spPr>
              <a:xfrm>
                <a:off x="7660879" y="4348560"/>
                <a:ext cx="1275554" cy="1275554"/>
              </a:xfrm>
              <a:prstGeom prst="ellipse">
                <a:avLst/>
              </a:prstGeom>
              <a:solidFill>
                <a:srgbClr val="2467D0"/>
              </a:solidFill>
              <a:ln>
                <a:solidFill>
                  <a:srgbClr val="246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134" name="Triángulo isósceles 133">
                <a:extLst>
                  <a:ext uri="{FF2B5EF4-FFF2-40B4-BE49-F238E27FC236}">
                    <a16:creationId xmlns:a16="http://schemas.microsoft.com/office/drawing/2014/main" id="{838930CF-C06A-7364-D4AE-AC89625CC325}"/>
                  </a:ext>
                </a:extLst>
              </p:cNvPr>
              <p:cNvSpPr/>
              <p:nvPr/>
            </p:nvSpPr>
            <p:spPr>
              <a:xfrm>
                <a:off x="7998279" y="4727392"/>
                <a:ext cx="600754" cy="517891"/>
              </a:xfrm>
              <a:prstGeom prst="triangle">
                <a:avLst/>
              </a:prstGeom>
              <a:solidFill>
                <a:srgbClr val="F92B38"/>
              </a:solidFill>
              <a:ln>
                <a:solidFill>
                  <a:srgbClr val="F92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 dirty="0">
                  <a:highlight>
                    <a:srgbClr val="F92B38"/>
                  </a:highligh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801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o 51">
            <a:extLst>
              <a:ext uri="{FF2B5EF4-FFF2-40B4-BE49-F238E27FC236}">
                <a16:creationId xmlns:a16="http://schemas.microsoft.com/office/drawing/2014/main" id="{DB8C963C-9D36-406A-524F-5F0BD6500E74}"/>
              </a:ext>
            </a:extLst>
          </p:cNvPr>
          <p:cNvGrpSpPr/>
          <p:nvPr/>
        </p:nvGrpSpPr>
        <p:grpSpPr>
          <a:xfrm>
            <a:off x="2909887" y="461962"/>
            <a:ext cx="2090738" cy="2924175"/>
            <a:chOff x="2909887" y="461962"/>
            <a:chExt cx="2090738" cy="2924175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A2E2858A-D903-EEA7-AF57-A2FD73744DBD}"/>
                </a:ext>
              </a:extLst>
            </p:cNvPr>
            <p:cNvSpPr/>
            <p:nvPr/>
          </p:nvSpPr>
          <p:spPr>
            <a:xfrm>
              <a:off x="29098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5F41E1CF-31E4-C798-29DB-67E6DED85DD5}"/>
                </a:ext>
              </a:extLst>
            </p:cNvPr>
            <p:cNvGrpSpPr/>
            <p:nvPr/>
          </p:nvGrpSpPr>
          <p:grpSpPr>
            <a:xfrm>
              <a:off x="3317479" y="1286272"/>
              <a:ext cx="1275554" cy="1275554"/>
              <a:chOff x="1145779" y="4348560"/>
              <a:chExt cx="1275554" cy="1275554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DA2FFA8-B5C8-DBDB-EA55-D3586EBC2D51}"/>
                  </a:ext>
                </a:extLst>
              </p:cNvPr>
              <p:cNvSpPr/>
              <p:nvPr/>
            </p:nvSpPr>
            <p:spPr>
              <a:xfrm>
                <a:off x="1145779" y="4348560"/>
                <a:ext cx="1275554" cy="1275554"/>
              </a:xfrm>
              <a:prstGeom prst="ellipse">
                <a:avLst/>
              </a:prstGeom>
              <a:solidFill>
                <a:srgbClr val="2467D0"/>
              </a:solidFill>
              <a:ln>
                <a:solidFill>
                  <a:srgbClr val="246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9D6C7EBE-1F5F-5B6F-CB84-2315DDC1AD15}"/>
                  </a:ext>
                </a:extLst>
              </p:cNvPr>
              <p:cNvSpPr/>
              <p:nvPr/>
            </p:nvSpPr>
            <p:spPr>
              <a:xfrm>
                <a:off x="1517149" y="4719930"/>
                <a:ext cx="532815" cy="532815"/>
              </a:xfrm>
              <a:prstGeom prst="rect">
                <a:avLst/>
              </a:prstGeom>
              <a:solidFill>
                <a:srgbClr val="FFF524"/>
              </a:solidFill>
              <a:ln>
                <a:solidFill>
                  <a:srgbClr val="FFF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</p:grp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996E0452-E985-2E2C-B2C0-28084D35DDC0}"/>
              </a:ext>
            </a:extLst>
          </p:cNvPr>
          <p:cNvGrpSpPr/>
          <p:nvPr/>
        </p:nvGrpSpPr>
        <p:grpSpPr>
          <a:xfrm>
            <a:off x="5081587" y="461962"/>
            <a:ext cx="2090738" cy="2924175"/>
            <a:chOff x="5081587" y="461962"/>
            <a:chExt cx="2090738" cy="2924175"/>
          </a:xfrm>
        </p:grpSpPr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B611429D-4D4F-5144-D0A7-415FEC2AEAB5}"/>
                </a:ext>
              </a:extLst>
            </p:cNvPr>
            <p:cNvSpPr/>
            <p:nvPr/>
          </p:nvSpPr>
          <p:spPr>
            <a:xfrm>
              <a:off x="50815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CF47B686-A490-F494-EF6D-E78DB1F747B4}"/>
                </a:ext>
              </a:extLst>
            </p:cNvPr>
            <p:cNvGrpSpPr/>
            <p:nvPr/>
          </p:nvGrpSpPr>
          <p:grpSpPr>
            <a:xfrm>
              <a:off x="5388800" y="1286272"/>
              <a:ext cx="1479643" cy="1275554"/>
              <a:chOff x="3215435" y="4348560"/>
              <a:chExt cx="1479643" cy="1275554"/>
            </a:xfrm>
          </p:grpSpPr>
          <p:sp>
            <p:nvSpPr>
              <p:cNvPr id="16" name="Triángulo isósceles 15">
                <a:extLst>
                  <a:ext uri="{FF2B5EF4-FFF2-40B4-BE49-F238E27FC236}">
                    <a16:creationId xmlns:a16="http://schemas.microsoft.com/office/drawing/2014/main" id="{A2419C5F-9A07-11AC-DFFA-246167CF5C58}"/>
                  </a:ext>
                </a:extLst>
              </p:cNvPr>
              <p:cNvSpPr/>
              <p:nvPr/>
            </p:nvSpPr>
            <p:spPr>
              <a:xfrm>
                <a:off x="3215435" y="4348560"/>
                <a:ext cx="1479643" cy="1275554"/>
              </a:xfrm>
              <a:prstGeom prst="triangle">
                <a:avLst/>
              </a:prstGeom>
              <a:solidFill>
                <a:srgbClr val="F92B38"/>
              </a:solidFill>
              <a:ln>
                <a:solidFill>
                  <a:srgbClr val="F92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 dirty="0">
                  <a:highlight>
                    <a:srgbClr val="F92B38"/>
                  </a:highlight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C904FEC-54FA-783F-8443-C09BC297D094}"/>
                  </a:ext>
                </a:extLst>
              </p:cNvPr>
              <p:cNvSpPr/>
              <p:nvPr/>
            </p:nvSpPr>
            <p:spPr>
              <a:xfrm>
                <a:off x="3760012" y="4715747"/>
                <a:ext cx="390488" cy="541180"/>
              </a:xfrm>
              <a:prstGeom prst="ellipse">
                <a:avLst/>
              </a:prstGeom>
              <a:solidFill>
                <a:srgbClr val="37316D"/>
              </a:solidFill>
              <a:ln>
                <a:solidFill>
                  <a:srgbClr val="373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</p:grp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50EC24F7-16A9-EB91-8E92-2933BA2BDF48}"/>
              </a:ext>
            </a:extLst>
          </p:cNvPr>
          <p:cNvGrpSpPr/>
          <p:nvPr/>
        </p:nvGrpSpPr>
        <p:grpSpPr>
          <a:xfrm>
            <a:off x="738187" y="461962"/>
            <a:ext cx="2090738" cy="2924175"/>
            <a:chOff x="738187" y="461962"/>
            <a:chExt cx="2090738" cy="2924175"/>
          </a:xfrm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E7D21C12-11EB-7471-F4F5-09D2E9FE4BCB}"/>
                </a:ext>
              </a:extLst>
            </p:cNvPr>
            <p:cNvSpPr/>
            <p:nvPr/>
          </p:nvSpPr>
          <p:spPr>
            <a:xfrm>
              <a:off x="7381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36" name="Grupo 35">
              <a:extLst>
                <a:ext uri="{FF2B5EF4-FFF2-40B4-BE49-F238E27FC236}">
                  <a16:creationId xmlns:a16="http://schemas.microsoft.com/office/drawing/2014/main" id="{C527C4AE-8B64-8D7A-910E-CEF899611DAE}"/>
                </a:ext>
              </a:extLst>
            </p:cNvPr>
            <p:cNvGrpSpPr/>
            <p:nvPr/>
          </p:nvGrpSpPr>
          <p:grpSpPr>
            <a:xfrm>
              <a:off x="1145779" y="1286272"/>
              <a:ext cx="1275554" cy="1275554"/>
              <a:chOff x="3317478" y="4348560"/>
              <a:chExt cx="1275554" cy="1275554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E77C0C6-2810-9EA6-528B-1B4727A6C7C6}"/>
                  </a:ext>
                </a:extLst>
              </p:cNvPr>
              <p:cNvSpPr/>
              <p:nvPr/>
            </p:nvSpPr>
            <p:spPr>
              <a:xfrm>
                <a:off x="3317478" y="4348560"/>
                <a:ext cx="1275554" cy="1275554"/>
              </a:xfrm>
              <a:prstGeom prst="ellipse">
                <a:avLst/>
              </a:prstGeom>
              <a:solidFill>
                <a:srgbClr val="2467D0"/>
              </a:solidFill>
              <a:ln>
                <a:solidFill>
                  <a:srgbClr val="246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35" name="Forma libre: forma 34">
                <a:extLst>
                  <a:ext uri="{FF2B5EF4-FFF2-40B4-BE49-F238E27FC236}">
                    <a16:creationId xmlns:a16="http://schemas.microsoft.com/office/drawing/2014/main" id="{500B8C7B-83CB-827E-F057-EB9DAC660339}"/>
                  </a:ext>
                </a:extLst>
              </p:cNvPr>
              <p:cNvSpPr/>
              <p:nvPr/>
            </p:nvSpPr>
            <p:spPr>
              <a:xfrm>
                <a:off x="3649148" y="4690177"/>
                <a:ext cx="612214" cy="592321"/>
              </a:xfrm>
              <a:custGeom>
                <a:avLst/>
                <a:gdLst>
                  <a:gd name="connsiteX0" fmla="*/ 424754 w 2111020"/>
                  <a:gd name="connsiteY0" fmla="*/ 0 h 1900387"/>
                  <a:gd name="connsiteX1" fmla="*/ 338881 w 2111020"/>
                  <a:gd name="connsiteY1" fmla="*/ 104078 h 1900387"/>
                  <a:gd name="connsiteX2" fmla="*/ 189999 w 2111020"/>
                  <a:gd name="connsiteY2" fmla="*/ 591484 h 1900387"/>
                  <a:gd name="connsiteX3" fmla="*/ 1061753 w 2111020"/>
                  <a:gd name="connsiteY3" fmla="*/ 1463238 h 1900387"/>
                  <a:gd name="connsiteX4" fmla="*/ 1933507 w 2111020"/>
                  <a:gd name="connsiteY4" fmla="*/ 591484 h 1900387"/>
                  <a:gd name="connsiteX5" fmla="*/ 1784625 w 2111020"/>
                  <a:gd name="connsiteY5" fmla="*/ 104078 h 1900387"/>
                  <a:gd name="connsiteX6" fmla="*/ 1718865 w 2111020"/>
                  <a:gd name="connsiteY6" fmla="*/ 24377 h 1900387"/>
                  <a:gd name="connsiteX7" fmla="*/ 1726912 w 2111020"/>
                  <a:gd name="connsiteY7" fmla="*/ 30394 h 1900387"/>
                  <a:gd name="connsiteX8" fmla="*/ 2111020 w 2111020"/>
                  <a:gd name="connsiteY8" fmla="*/ 844877 h 1900387"/>
                  <a:gd name="connsiteX9" fmla="*/ 1055510 w 2111020"/>
                  <a:gd name="connsiteY9" fmla="*/ 1900387 h 1900387"/>
                  <a:gd name="connsiteX10" fmla="*/ 0 w 2111020"/>
                  <a:gd name="connsiteY10" fmla="*/ 844877 h 1900387"/>
                  <a:gd name="connsiteX11" fmla="*/ 384108 w 2111020"/>
                  <a:gd name="connsiteY11" fmla="*/ 30394 h 190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1020" h="1900387">
                    <a:moveTo>
                      <a:pt x="424754" y="0"/>
                    </a:moveTo>
                    <a:lnTo>
                      <a:pt x="338881" y="104078"/>
                    </a:lnTo>
                    <a:cubicBezTo>
                      <a:pt x="244885" y="243211"/>
                      <a:pt x="189999" y="410938"/>
                      <a:pt x="189999" y="591484"/>
                    </a:cubicBezTo>
                    <a:cubicBezTo>
                      <a:pt x="189999" y="1072940"/>
                      <a:pt x="580297" y="1463238"/>
                      <a:pt x="1061753" y="1463238"/>
                    </a:cubicBezTo>
                    <a:cubicBezTo>
                      <a:pt x="1543209" y="1463238"/>
                      <a:pt x="1933507" y="1072940"/>
                      <a:pt x="1933507" y="591484"/>
                    </a:cubicBezTo>
                    <a:cubicBezTo>
                      <a:pt x="1933507" y="410938"/>
                      <a:pt x="1878621" y="243211"/>
                      <a:pt x="1784625" y="104078"/>
                    </a:cubicBezTo>
                    <a:lnTo>
                      <a:pt x="1718865" y="24377"/>
                    </a:lnTo>
                    <a:lnTo>
                      <a:pt x="1726912" y="30394"/>
                    </a:lnTo>
                    <a:cubicBezTo>
                      <a:pt x="1961497" y="223990"/>
                      <a:pt x="2111020" y="516972"/>
                      <a:pt x="2111020" y="844877"/>
                    </a:cubicBezTo>
                    <a:cubicBezTo>
                      <a:pt x="2111020" y="1427819"/>
                      <a:pt x="1638452" y="1900387"/>
                      <a:pt x="1055510" y="1900387"/>
                    </a:cubicBezTo>
                    <a:cubicBezTo>
                      <a:pt x="472568" y="1900387"/>
                      <a:pt x="0" y="1427819"/>
                      <a:pt x="0" y="844877"/>
                    </a:cubicBezTo>
                    <a:cubicBezTo>
                      <a:pt x="0" y="516972"/>
                      <a:pt x="149523" y="223990"/>
                      <a:pt x="384108" y="3039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419" sz="1065"/>
              </a:p>
            </p:txBody>
          </p:sp>
        </p:grp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94C7A9F-3913-4232-8221-34E1AD24B133}"/>
              </a:ext>
            </a:extLst>
          </p:cNvPr>
          <p:cNvGrpSpPr/>
          <p:nvPr/>
        </p:nvGrpSpPr>
        <p:grpSpPr>
          <a:xfrm>
            <a:off x="738187" y="3524250"/>
            <a:ext cx="2090738" cy="2924175"/>
            <a:chOff x="738187" y="3524250"/>
            <a:chExt cx="2090738" cy="2924175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88811448-7A76-7ED5-85D1-9CCDBCECE5A4}"/>
                </a:ext>
              </a:extLst>
            </p:cNvPr>
            <p:cNvSpPr/>
            <p:nvPr/>
          </p:nvSpPr>
          <p:spPr>
            <a:xfrm>
              <a:off x="7381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7" name="Triángulo isósceles 36">
              <a:extLst>
                <a:ext uri="{FF2B5EF4-FFF2-40B4-BE49-F238E27FC236}">
                  <a16:creationId xmlns:a16="http://schemas.microsoft.com/office/drawing/2014/main" id="{D01C721A-71AE-9A2F-95ED-7F4F4AC0E7F4}"/>
                </a:ext>
              </a:extLst>
            </p:cNvPr>
            <p:cNvSpPr/>
            <p:nvPr/>
          </p:nvSpPr>
          <p:spPr>
            <a:xfrm>
              <a:off x="1043734" y="4210447"/>
              <a:ext cx="1479643" cy="1275554"/>
            </a:xfrm>
            <a:prstGeom prst="triangle">
              <a:avLst/>
            </a:prstGeom>
            <a:solidFill>
              <a:srgbClr val="F92B38"/>
            </a:solidFill>
            <a:ln>
              <a:solidFill>
                <a:srgbClr val="F92B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 dirty="0">
                <a:highlight>
                  <a:srgbClr val="F92B38"/>
                </a:highlight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6687C0BE-F63A-7871-2BC3-C1FF56EF0925}"/>
              </a:ext>
            </a:extLst>
          </p:cNvPr>
          <p:cNvGrpSpPr/>
          <p:nvPr/>
        </p:nvGrpSpPr>
        <p:grpSpPr>
          <a:xfrm>
            <a:off x="7253287" y="461962"/>
            <a:ext cx="2090738" cy="2924175"/>
            <a:chOff x="7253287" y="461962"/>
            <a:chExt cx="2090738" cy="2924175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5D417A2E-017C-6695-AD3E-64674BAF7CE5}"/>
                </a:ext>
              </a:extLst>
            </p:cNvPr>
            <p:cNvSpPr/>
            <p:nvPr/>
          </p:nvSpPr>
          <p:spPr>
            <a:xfrm>
              <a:off x="72532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5BA05973-0E75-9862-4605-95E4F0AA6A79}"/>
                </a:ext>
              </a:extLst>
            </p:cNvPr>
            <p:cNvGrpSpPr/>
            <p:nvPr/>
          </p:nvGrpSpPr>
          <p:grpSpPr>
            <a:xfrm>
              <a:off x="7558834" y="1371999"/>
              <a:ext cx="1479643" cy="1275554"/>
              <a:chOff x="5387135" y="4348560"/>
              <a:chExt cx="1479643" cy="1275554"/>
            </a:xfrm>
          </p:grpSpPr>
          <p:sp>
            <p:nvSpPr>
              <p:cNvPr id="39" name="Triángulo isósceles 38">
                <a:extLst>
                  <a:ext uri="{FF2B5EF4-FFF2-40B4-BE49-F238E27FC236}">
                    <a16:creationId xmlns:a16="http://schemas.microsoft.com/office/drawing/2014/main" id="{59FAEE34-E3EA-D16B-C03A-9BEDEBEAE7B4}"/>
                  </a:ext>
                </a:extLst>
              </p:cNvPr>
              <p:cNvSpPr/>
              <p:nvPr/>
            </p:nvSpPr>
            <p:spPr>
              <a:xfrm>
                <a:off x="5387135" y="4348560"/>
                <a:ext cx="1479643" cy="1275554"/>
              </a:xfrm>
              <a:prstGeom prst="triangle">
                <a:avLst/>
              </a:prstGeom>
              <a:solidFill>
                <a:srgbClr val="F92B38"/>
              </a:solidFill>
              <a:ln>
                <a:solidFill>
                  <a:srgbClr val="F92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 dirty="0">
                  <a:highlight>
                    <a:srgbClr val="F92B38"/>
                  </a:highlight>
                </a:endParaRP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2786E4F-CAAC-EA24-1A42-5B3F60678ACE}"/>
                  </a:ext>
                </a:extLst>
              </p:cNvPr>
              <p:cNvSpPr/>
              <p:nvPr/>
            </p:nvSpPr>
            <p:spPr>
              <a:xfrm>
                <a:off x="5891486" y="4750867"/>
                <a:ext cx="470940" cy="470940"/>
              </a:xfrm>
              <a:prstGeom prst="ellipse">
                <a:avLst/>
              </a:prstGeom>
              <a:solidFill>
                <a:srgbClr val="2467D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</p:grp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73462B4-DF9D-5AC6-22BA-B9082CE64DE2}"/>
              </a:ext>
            </a:extLst>
          </p:cNvPr>
          <p:cNvGrpSpPr/>
          <p:nvPr/>
        </p:nvGrpSpPr>
        <p:grpSpPr>
          <a:xfrm>
            <a:off x="5081587" y="3524250"/>
            <a:ext cx="2090738" cy="2924175"/>
            <a:chOff x="5081587" y="3524250"/>
            <a:chExt cx="2090738" cy="2924175"/>
          </a:xfrm>
        </p:grpSpPr>
        <p:sp>
          <p:nvSpPr>
            <p:cNvPr id="100" name="Rectángulo: esquinas redondeadas 99">
              <a:extLst>
                <a:ext uri="{FF2B5EF4-FFF2-40B4-BE49-F238E27FC236}">
                  <a16:creationId xmlns:a16="http://schemas.microsoft.com/office/drawing/2014/main" id="{CA857F78-4CA7-FA69-05C5-E1E64262DB61}"/>
                </a:ext>
              </a:extLst>
            </p:cNvPr>
            <p:cNvSpPr/>
            <p:nvPr/>
          </p:nvSpPr>
          <p:spPr>
            <a:xfrm>
              <a:off x="50815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58BBD653-8EDE-9ACE-12DB-C37E9BDE731E}"/>
                </a:ext>
              </a:extLst>
            </p:cNvPr>
            <p:cNvGrpSpPr/>
            <p:nvPr/>
          </p:nvGrpSpPr>
          <p:grpSpPr>
            <a:xfrm>
              <a:off x="5387134" y="4210447"/>
              <a:ext cx="1479643" cy="1275554"/>
              <a:chOff x="5387134" y="4210447"/>
              <a:chExt cx="1479643" cy="1275554"/>
            </a:xfrm>
          </p:grpSpPr>
          <p:sp>
            <p:nvSpPr>
              <p:cNvPr id="43" name="Triángulo isósceles 42">
                <a:extLst>
                  <a:ext uri="{FF2B5EF4-FFF2-40B4-BE49-F238E27FC236}">
                    <a16:creationId xmlns:a16="http://schemas.microsoft.com/office/drawing/2014/main" id="{25CF521B-6EC8-5E9E-9DAE-2A0F1592B61D}"/>
                  </a:ext>
                </a:extLst>
              </p:cNvPr>
              <p:cNvSpPr/>
              <p:nvPr/>
            </p:nvSpPr>
            <p:spPr>
              <a:xfrm>
                <a:off x="5387134" y="4210447"/>
                <a:ext cx="1479643" cy="1275554"/>
              </a:xfrm>
              <a:prstGeom prst="triangle">
                <a:avLst/>
              </a:prstGeom>
              <a:solidFill>
                <a:srgbClr val="F92B38"/>
              </a:solidFill>
              <a:ln>
                <a:solidFill>
                  <a:srgbClr val="F92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 dirty="0">
                  <a:highlight>
                    <a:srgbClr val="F92B38"/>
                  </a:highlight>
                </a:endParaRPr>
              </a:p>
            </p:txBody>
          </p:sp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5A94AB59-1036-4090-DB22-DA630A80793C}"/>
                  </a:ext>
                </a:extLst>
              </p:cNvPr>
              <p:cNvSpPr/>
              <p:nvPr/>
            </p:nvSpPr>
            <p:spPr>
              <a:xfrm>
                <a:off x="5920954" y="4642223"/>
                <a:ext cx="412003" cy="412003"/>
              </a:xfrm>
              <a:prstGeom prst="rect">
                <a:avLst/>
              </a:prstGeom>
              <a:solidFill>
                <a:srgbClr val="FFF524"/>
              </a:solidFill>
              <a:ln>
                <a:solidFill>
                  <a:srgbClr val="FFF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</p:grp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9428522D-7BFC-BA9A-3515-517A08FCD1B6}"/>
              </a:ext>
            </a:extLst>
          </p:cNvPr>
          <p:cNvGrpSpPr/>
          <p:nvPr/>
        </p:nvGrpSpPr>
        <p:grpSpPr>
          <a:xfrm>
            <a:off x="2909887" y="3524250"/>
            <a:ext cx="2090738" cy="2924175"/>
            <a:chOff x="2909887" y="3524250"/>
            <a:chExt cx="2090738" cy="2924175"/>
          </a:xfrm>
        </p:grpSpPr>
        <p:sp>
          <p:nvSpPr>
            <p:cNvPr id="99" name="Rectángulo: esquinas redondeadas 98">
              <a:extLst>
                <a:ext uri="{FF2B5EF4-FFF2-40B4-BE49-F238E27FC236}">
                  <a16:creationId xmlns:a16="http://schemas.microsoft.com/office/drawing/2014/main" id="{4013CED2-E59E-4484-AAD8-95C48860747C}"/>
                </a:ext>
              </a:extLst>
            </p:cNvPr>
            <p:cNvSpPr/>
            <p:nvPr/>
          </p:nvSpPr>
          <p:spPr>
            <a:xfrm>
              <a:off x="29098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9D342804-7BE9-7EA6-F60B-78128EF32E04}"/>
                </a:ext>
              </a:extLst>
            </p:cNvPr>
            <p:cNvGrpSpPr/>
            <p:nvPr/>
          </p:nvGrpSpPr>
          <p:grpSpPr>
            <a:xfrm>
              <a:off x="3317466" y="4210447"/>
              <a:ext cx="1479643" cy="1275554"/>
              <a:chOff x="3317466" y="4210447"/>
              <a:chExt cx="1479643" cy="1275554"/>
            </a:xfrm>
          </p:grpSpPr>
          <p:sp>
            <p:nvSpPr>
              <p:cNvPr id="41" name="Triángulo isósceles 40">
                <a:extLst>
                  <a:ext uri="{FF2B5EF4-FFF2-40B4-BE49-F238E27FC236}">
                    <a16:creationId xmlns:a16="http://schemas.microsoft.com/office/drawing/2014/main" id="{10EA3C96-5D96-101A-F3CB-7B2AF6C704AA}"/>
                  </a:ext>
                </a:extLst>
              </p:cNvPr>
              <p:cNvSpPr/>
              <p:nvPr/>
            </p:nvSpPr>
            <p:spPr>
              <a:xfrm>
                <a:off x="3317466" y="4210447"/>
                <a:ext cx="1479643" cy="1275554"/>
              </a:xfrm>
              <a:prstGeom prst="triangle">
                <a:avLst/>
              </a:prstGeom>
              <a:solidFill>
                <a:srgbClr val="F92B38"/>
              </a:solidFill>
              <a:ln>
                <a:solidFill>
                  <a:srgbClr val="F92B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 dirty="0">
                  <a:highlight>
                    <a:srgbClr val="F92B38"/>
                  </a:highlight>
                </a:endParaRPr>
              </a:p>
            </p:txBody>
          </p:sp>
          <p:sp>
            <p:nvSpPr>
              <p:cNvPr id="45" name="Forma libre: forma 44">
                <a:extLst>
                  <a:ext uri="{FF2B5EF4-FFF2-40B4-BE49-F238E27FC236}">
                    <a16:creationId xmlns:a16="http://schemas.microsoft.com/office/drawing/2014/main" id="{0ED3B7C7-6A4F-D255-9902-08404A120854}"/>
                  </a:ext>
                </a:extLst>
              </p:cNvPr>
              <p:cNvSpPr/>
              <p:nvPr/>
            </p:nvSpPr>
            <p:spPr>
              <a:xfrm>
                <a:off x="3829537" y="4627874"/>
                <a:ext cx="455501" cy="440700"/>
              </a:xfrm>
              <a:custGeom>
                <a:avLst/>
                <a:gdLst>
                  <a:gd name="connsiteX0" fmla="*/ 424754 w 2111020"/>
                  <a:gd name="connsiteY0" fmla="*/ 0 h 1900387"/>
                  <a:gd name="connsiteX1" fmla="*/ 338881 w 2111020"/>
                  <a:gd name="connsiteY1" fmla="*/ 104078 h 1900387"/>
                  <a:gd name="connsiteX2" fmla="*/ 189999 w 2111020"/>
                  <a:gd name="connsiteY2" fmla="*/ 591484 h 1900387"/>
                  <a:gd name="connsiteX3" fmla="*/ 1061753 w 2111020"/>
                  <a:gd name="connsiteY3" fmla="*/ 1463238 h 1900387"/>
                  <a:gd name="connsiteX4" fmla="*/ 1933507 w 2111020"/>
                  <a:gd name="connsiteY4" fmla="*/ 591484 h 1900387"/>
                  <a:gd name="connsiteX5" fmla="*/ 1784625 w 2111020"/>
                  <a:gd name="connsiteY5" fmla="*/ 104078 h 1900387"/>
                  <a:gd name="connsiteX6" fmla="*/ 1718865 w 2111020"/>
                  <a:gd name="connsiteY6" fmla="*/ 24377 h 1900387"/>
                  <a:gd name="connsiteX7" fmla="*/ 1726912 w 2111020"/>
                  <a:gd name="connsiteY7" fmla="*/ 30394 h 1900387"/>
                  <a:gd name="connsiteX8" fmla="*/ 2111020 w 2111020"/>
                  <a:gd name="connsiteY8" fmla="*/ 844877 h 1900387"/>
                  <a:gd name="connsiteX9" fmla="*/ 1055510 w 2111020"/>
                  <a:gd name="connsiteY9" fmla="*/ 1900387 h 1900387"/>
                  <a:gd name="connsiteX10" fmla="*/ 0 w 2111020"/>
                  <a:gd name="connsiteY10" fmla="*/ 844877 h 1900387"/>
                  <a:gd name="connsiteX11" fmla="*/ 384108 w 2111020"/>
                  <a:gd name="connsiteY11" fmla="*/ 30394 h 190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1020" h="1900387">
                    <a:moveTo>
                      <a:pt x="424754" y="0"/>
                    </a:moveTo>
                    <a:lnTo>
                      <a:pt x="338881" y="104078"/>
                    </a:lnTo>
                    <a:cubicBezTo>
                      <a:pt x="244885" y="243211"/>
                      <a:pt x="189999" y="410938"/>
                      <a:pt x="189999" y="591484"/>
                    </a:cubicBezTo>
                    <a:cubicBezTo>
                      <a:pt x="189999" y="1072940"/>
                      <a:pt x="580297" y="1463238"/>
                      <a:pt x="1061753" y="1463238"/>
                    </a:cubicBezTo>
                    <a:cubicBezTo>
                      <a:pt x="1543209" y="1463238"/>
                      <a:pt x="1933507" y="1072940"/>
                      <a:pt x="1933507" y="591484"/>
                    </a:cubicBezTo>
                    <a:cubicBezTo>
                      <a:pt x="1933507" y="410938"/>
                      <a:pt x="1878621" y="243211"/>
                      <a:pt x="1784625" y="104078"/>
                    </a:cubicBezTo>
                    <a:lnTo>
                      <a:pt x="1718865" y="24377"/>
                    </a:lnTo>
                    <a:lnTo>
                      <a:pt x="1726912" y="30394"/>
                    </a:lnTo>
                    <a:cubicBezTo>
                      <a:pt x="1961497" y="223990"/>
                      <a:pt x="2111020" y="516972"/>
                      <a:pt x="2111020" y="844877"/>
                    </a:cubicBezTo>
                    <a:cubicBezTo>
                      <a:pt x="2111020" y="1427819"/>
                      <a:pt x="1638452" y="1900387"/>
                      <a:pt x="1055510" y="1900387"/>
                    </a:cubicBezTo>
                    <a:cubicBezTo>
                      <a:pt x="472568" y="1900387"/>
                      <a:pt x="0" y="1427819"/>
                      <a:pt x="0" y="844877"/>
                    </a:cubicBezTo>
                    <a:cubicBezTo>
                      <a:pt x="0" y="516972"/>
                      <a:pt x="149523" y="223990"/>
                      <a:pt x="384108" y="3039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419" sz="1065"/>
              </a:p>
            </p:txBody>
          </p:sp>
        </p:grp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8F24BCD-1D15-1768-0767-8971A2EFA054}"/>
              </a:ext>
            </a:extLst>
          </p:cNvPr>
          <p:cNvGrpSpPr/>
          <p:nvPr/>
        </p:nvGrpSpPr>
        <p:grpSpPr>
          <a:xfrm>
            <a:off x="7253287" y="3524250"/>
            <a:ext cx="2090738" cy="2924175"/>
            <a:chOff x="7253287" y="3524250"/>
            <a:chExt cx="2090738" cy="292417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4DB703E-6A64-3062-3464-4D06E96DA520}"/>
                </a:ext>
              </a:extLst>
            </p:cNvPr>
            <p:cNvSpPr/>
            <p:nvPr/>
          </p:nvSpPr>
          <p:spPr>
            <a:xfrm>
              <a:off x="72532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A6545BEC-C329-9C11-4943-B51B56D103F3}"/>
                </a:ext>
              </a:extLst>
            </p:cNvPr>
            <p:cNvGrpSpPr/>
            <p:nvPr/>
          </p:nvGrpSpPr>
          <p:grpSpPr>
            <a:xfrm>
              <a:off x="7641668" y="4461958"/>
              <a:ext cx="1313973" cy="1213231"/>
              <a:chOff x="7641668" y="4461958"/>
              <a:chExt cx="1313973" cy="1213231"/>
            </a:xfrm>
          </p:grpSpPr>
          <p:sp>
            <p:nvSpPr>
              <p:cNvPr id="46" name="Forma libre: forma 45">
                <a:extLst>
                  <a:ext uri="{FF2B5EF4-FFF2-40B4-BE49-F238E27FC236}">
                    <a16:creationId xmlns:a16="http://schemas.microsoft.com/office/drawing/2014/main" id="{30E43DB0-BD64-1924-465B-2E63113CF643}"/>
                  </a:ext>
                </a:extLst>
              </p:cNvPr>
              <p:cNvSpPr/>
              <p:nvPr/>
            </p:nvSpPr>
            <p:spPr>
              <a:xfrm>
                <a:off x="7641668" y="4461958"/>
                <a:ext cx="1313973" cy="1213231"/>
              </a:xfrm>
              <a:custGeom>
                <a:avLst/>
                <a:gdLst>
                  <a:gd name="connsiteX0" fmla="*/ 424754 w 2111020"/>
                  <a:gd name="connsiteY0" fmla="*/ 0 h 1900387"/>
                  <a:gd name="connsiteX1" fmla="*/ 338881 w 2111020"/>
                  <a:gd name="connsiteY1" fmla="*/ 104078 h 1900387"/>
                  <a:gd name="connsiteX2" fmla="*/ 189999 w 2111020"/>
                  <a:gd name="connsiteY2" fmla="*/ 591484 h 1900387"/>
                  <a:gd name="connsiteX3" fmla="*/ 1061753 w 2111020"/>
                  <a:gd name="connsiteY3" fmla="*/ 1463238 h 1900387"/>
                  <a:gd name="connsiteX4" fmla="*/ 1933507 w 2111020"/>
                  <a:gd name="connsiteY4" fmla="*/ 591484 h 1900387"/>
                  <a:gd name="connsiteX5" fmla="*/ 1784625 w 2111020"/>
                  <a:gd name="connsiteY5" fmla="*/ 104078 h 1900387"/>
                  <a:gd name="connsiteX6" fmla="*/ 1718865 w 2111020"/>
                  <a:gd name="connsiteY6" fmla="*/ 24377 h 1900387"/>
                  <a:gd name="connsiteX7" fmla="*/ 1726912 w 2111020"/>
                  <a:gd name="connsiteY7" fmla="*/ 30394 h 1900387"/>
                  <a:gd name="connsiteX8" fmla="*/ 2111020 w 2111020"/>
                  <a:gd name="connsiteY8" fmla="*/ 844877 h 1900387"/>
                  <a:gd name="connsiteX9" fmla="*/ 1055510 w 2111020"/>
                  <a:gd name="connsiteY9" fmla="*/ 1900387 h 1900387"/>
                  <a:gd name="connsiteX10" fmla="*/ 0 w 2111020"/>
                  <a:gd name="connsiteY10" fmla="*/ 844877 h 1900387"/>
                  <a:gd name="connsiteX11" fmla="*/ 384108 w 2111020"/>
                  <a:gd name="connsiteY11" fmla="*/ 30394 h 190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1020" h="1900387">
                    <a:moveTo>
                      <a:pt x="424754" y="0"/>
                    </a:moveTo>
                    <a:lnTo>
                      <a:pt x="338881" y="104078"/>
                    </a:lnTo>
                    <a:cubicBezTo>
                      <a:pt x="244885" y="243211"/>
                      <a:pt x="189999" y="410938"/>
                      <a:pt x="189999" y="591484"/>
                    </a:cubicBezTo>
                    <a:cubicBezTo>
                      <a:pt x="189999" y="1072940"/>
                      <a:pt x="580297" y="1463238"/>
                      <a:pt x="1061753" y="1463238"/>
                    </a:cubicBezTo>
                    <a:cubicBezTo>
                      <a:pt x="1543209" y="1463238"/>
                      <a:pt x="1933507" y="1072940"/>
                      <a:pt x="1933507" y="591484"/>
                    </a:cubicBezTo>
                    <a:cubicBezTo>
                      <a:pt x="1933507" y="410938"/>
                      <a:pt x="1878621" y="243211"/>
                      <a:pt x="1784625" y="104078"/>
                    </a:cubicBezTo>
                    <a:lnTo>
                      <a:pt x="1718865" y="24377"/>
                    </a:lnTo>
                    <a:lnTo>
                      <a:pt x="1726912" y="30394"/>
                    </a:lnTo>
                    <a:cubicBezTo>
                      <a:pt x="1961497" y="223990"/>
                      <a:pt x="2111020" y="516972"/>
                      <a:pt x="2111020" y="844877"/>
                    </a:cubicBezTo>
                    <a:cubicBezTo>
                      <a:pt x="2111020" y="1427819"/>
                      <a:pt x="1638452" y="1900387"/>
                      <a:pt x="1055510" y="1900387"/>
                    </a:cubicBezTo>
                    <a:cubicBezTo>
                      <a:pt x="472568" y="1900387"/>
                      <a:pt x="0" y="1427819"/>
                      <a:pt x="0" y="844877"/>
                    </a:cubicBezTo>
                    <a:cubicBezTo>
                      <a:pt x="0" y="516972"/>
                      <a:pt x="149523" y="223990"/>
                      <a:pt x="384108" y="3039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419" sz="1065"/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A54BEE63-1A74-B1DE-88C4-40EBBDF6F639}"/>
                  </a:ext>
                </a:extLst>
              </p:cNvPr>
              <p:cNvSpPr/>
              <p:nvPr/>
            </p:nvSpPr>
            <p:spPr>
              <a:xfrm>
                <a:off x="8216450" y="5429517"/>
                <a:ext cx="164409" cy="227856"/>
              </a:xfrm>
              <a:prstGeom prst="ellipse">
                <a:avLst/>
              </a:prstGeom>
              <a:solidFill>
                <a:srgbClr val="37316D"/>
              </a:solidFill>
              <a:ln>
                <a:solidFill>
                  <a:srgbClr val="373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4435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id="{6F4A6E10-F522-89D1-DB25-1271F179744B}"/>
              </a:ext>
            </a:extLst>
          </p:cNvPr>
          <p:cNvGrpSpPr/>
          <p:nvPr/>
        </p:nvGrpSpPr>
        <p:grpSpPr>
          <a:xfrm>
            <a:off x="2909887" y="461962"/>
            <a:ext cx="2090738" cy="2924175"/>
            <a:chOff x="2909887" y="461962"/>
            <a:chExt cx="2090738" cy="2924175"/>
          </a:xfrm>
        </p:grpSpPr>
        <p:sp>
          <p:nvSpPr>
            <p:cNvPr id="94" name="Rectángulo: esquinas redondeadas 93">
              <a:extLst>
                <a:ext uri="{FF2B5EF4-FFF2-40B4-BE49-F238E27FC236}">
                  <a16:creationId xmlns:a16="http://schemas.microsoft.com/office/drawing/2014/main" id="{A2E2858A-D903-EEA7-AF57-A2FD73744DBD}"/>
                </a:ext>
              </a:extLst>
            </p:cNvPr>
            <p:cNvSpPr/>
            <p:nvPr/>
          </p:nvSpPr>
          <p:spPr>
            <a:xfrm>
              <a:off x="29098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3D4F70ED-E372-935F-FFC3-58A3EDC6D0C2}"/>
                </a:ext>
              </a:extLst>
            </p:cNvPr>
            <p:cNvSpPr/>
            <p:nvPr/>
          </p:nvSpPr>
          <p:spPr>
            <a:xfrm>
              <a:off x="3298270" y="1317434"/>
              <a:ext cx="1313973" cy="1213231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5CCEEAB-C144-CBFA-AD89-EDA9DE7413F2}"/>
              </a:ext>
            </a:extLst>
          </p:cNvPr>
          <p:cNvGrpSpPr/>
          <p:nvPr/>
        </p:nvGrpSpPr>
        <p:grpSpPr>
          <a:xfrm>
            <a:off x="5081587" y="461962"/>
            <a:ext cx="2090738" cy="2924175"/>
            <a:chOff x="5081587" y="461962"/>
            <a:chExt cx="2090738" cy="2924175"/>
          </a:xfrm>
        </p:grpSpPr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B611429D-4D4F-5144-D0A7-415FEC2AEAB5}"/>
                </a:ext>
              </a:extLst>
            </p:cNvPr>
            <p:cNvSpPr/>
            <p:nvPr/>
          </p:nvSpPr>
          <p:spPr>
            <a:xfrm>
              <a:off x="50815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F71E2474-4EF6-67D7-375F-7DE558E36CCE}"/>
                </a:ext>
              </a:extLst>
            </p:cNvPr>
            <p:cNvSpPr/>
            <p:nvPr/>
          </p:nvSpPr>
          <p:spPr>
            <a:xfrm>
              <a:off x="5469970" y="1317434"/>
              <a:ext cx="1313973" cy="1213231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0347FDCD-5DAE-83E1-38DA-8E9B07578E1E}"/>
              </a:ext>
            </a:extLst>
          </p:cNvPr>
          <p:cNvGrpSpPr/>
          <p:nvPr/>
        </p:nvGrpSpPr>
        <p:grpSpPr>
          <a:xfrm>
            <a:off x="7253287" y="461962"/>
            <a:ext cx="2090738" cy="2924175"/>
            <a:chOff x="7253287" y="461962"/>
            <a:chExt cx="2090738" cy="2924175"/>
          </a:xfrm>
        </p:grpSpPr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5D417A2E-017C-6695-AD3E-64674BAF7CE5}"/>
                </a:ext>
              </a:extLst>
            </p:cNvPr>
            <p:cNvSpPr/>
            <p:nvPr/>
          </p:nvSpPr>
          <p:spPr>
            <a:xfrm>
              <a:off x="72532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C3DBC1BE-9A86-DA86-435D-3DFEC45C7B6E}"/>
                </a:ext>
              </a:extLst>
            </p:cNvPr>
            <p:cNvSpPr/>
            <p:nvPr/>
          </p:nvSpPr>
          <p:spPr>
            <a:xfrm>
              <a:off x="7641670" y="1317434"/>
              <a:ext cx="1313973" cy="1213231"/>
            </a:xfrm>
            <a:custGeom>
              <a:avLst/>
              <a:gdLst>
                <a:gd name="connsiteX0" fmla="*/ 424754 w 2111020"/>
                <a:gd name="connsiteY0" fmla="*/ 0 h 1900387"/>
                <a:gd name="connsiteX1" fmla="*/ 338881 w 2111020"/>
                <a:gd name="connsiteY1" fmla="*/ 104078 h 1900387"/>
                <a:gd name="connsiteX2" fmla="*/ 189999 w 2111020"/>
                <a:gd name="connsiteY2" fmla="*/ 591484 h 1900387"/>
                <a:gd name="connsiteX3" fmla="*/ 1061753 w 2111020"/>
                <a:gd name="connsiteY3" fmla="*/ 1463238 h 1900387"/>
                <a:gd name="connsiteX4" fmla="*/ 1933507 w 2111020"/>
                <a:gd name="connsiteY4" fmla="*/ 591484 h 1900387"/>
                <a:gd name="connsiteX5" fmla="*/ 1784625 w 2111020"/>
                <a:gd name="connsiteY5" fmla="*/ 104078 h 1900387"/>
                <a:gd name="connsiteX6" fmla="*/ 1718865 w 2111020"/>
                <a:gd name="connsiteY6" fmla="*/ 24377 h 1900387"/>
                <a:gd name="connsiteX7" fmla="*/ 1726912 w 2111020"/>
                <a:gd name="connsiteY7" fmla="*/ 30394 h 1900387"/>
                <a:gd name="connsiteX8" fmla="*/ 2111020 w 2111020"/>
                <a:gd name="connsiteY8" fmla="*/ 844877 h 1900387"/>
                <a:gd name="connsiteX9" fmla="*/ 1055510 w 2111020"/>
                <a:gd name="connsiteY9" fmla="*/ 1900387 h 1900387"/>
                <a:gd name="connsiteX10" fmla="*/ 0 w 2111020"/>
                <a:gd name="connsiteY10" fmla="*/ 844877 h 1900387"/>
                <a:gd name="connsiteX11" fmla="*/ 384108 w 2111020"/>
                <a:gd name="connsiteY11" fmla="*/ 30394 h 190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11020" h="1900387">
                  <a:moveTo>
                    <a:pt x="424754" y="0"/>
                  </a:moveTo>
                  <a:lnTo>
                    <a:pt x="338881" y="104078"/>
                  </a:lnTo>
                  <a:cubicBezTo>
                    <a:pt x="244885" y="243211"/>
                    <a:pt x="189999" y="410938"/>
                    <a:pt x="189999" y="591484"/>
                  </a:cubicBezTo>
                  <a:cubicBezTo>
                    <a:pt x="189999" y="1072940"/>
                    <a:pt x="580297" y="1463238"/>
                    <a:pt x="1061753" y="1463238"/>
                  </a:cubicBezTo>
                  <a:cubicBezTo>
                    <a:pt x="1543209" y="1463238"/>
                    <a:pt x="1933507" y="1072940"/>
                    <a:pt x="1933507" y="591484"/>
                  </a:cubicBezTo>
                  <a:cubicBezTo>
                    <a:pt x="1933507" y="410938"/>
                    <a:pt x="1878621" y="243211"/>
                    <a:pt x="1784625" y="104078"/>
                  </a:cubicBezTo>
                  <a:lnTo>
                    <a:pt x="1718865" y="24377"/>
                  </a:lnTo>
                  <a:lnTo>
                    <a:pt x="1726912" y="30394"/>
                  </a:lnTo>
                  <a:cubicBezTo>
                    <a:pt x="1961497" y="223990"/>
                    <a:pt x="2111020" y="516972"/>
                    <a:pt x="2111020" y="844877"/>
                  </a:cubicBezTo>
                  <a:cubicBezTo>
                    <a:pt x="2111020" y="1427819"/>
                    <a:pt x="1638452" y="1900387"/>
                    <a:pt x="1055510" y="1900387"/>
                  </a:cubicBezTo>
                  <a:cubicBezTo>
                    <a:pt x="472568" y="1900387"/>
                    <a:pt x="0" y="1427819"/>
                    <a:pt x="0" y="844877"/>
                  </a:cubicBezTo>
                  <a:cubicBezTo>
                    <a:pt x="0" y="516972"/>
                    <a:pt x="149523" y="223990"/>
                    <a:pt x="384108" y="3039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419" sz="1065"/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F5B4FD0-AB73-87F6-6F5D-5F394A920533}"/>
              </a:ext>
            </a:extLst>
          </p:cNvPr>
          <p:cNvGrpSpPr/>
          <p:nvPr/>
        </p:nvGrpSpPr>
        <p:grpSpPr>
          <a:xfrm>
            <a:off x="738187" y="461962"/>
            <a:ext cx="2090738" cy="2924175"/>
            <a:chOff x="738187" y="461962"/>
            <a:chExt cx="2090738" cy="2924175"/>
          </a:xfrm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E7D21C12-11EB-7471-F4F5-09D2E9FE4BCB}"/>
                </a:ext>
              </a:extLst>
            </p:cNvPr>
            <p:cNvSpPr/>
            <p:nvPr/>
          </p:nvSpPr>
          <p:spPr>
            <a:xfrm>
              <a:off x="7381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C89C15AE-3265-4864-63CF-BC77AAF6A988}"/>
                </a:ext>
              </a:extLst>
            </p:cNvPr>
            <p:cNvGrpSpPr/>
            <p:nvPr/>
          </p:nvGrpSpPr>
          <p:grpSpPr>
            <a:xfrm>
              <a:off x="1126570" y="1317434"/>
              <a:ext cx="1313973" cy="1213231"/>
              <a:chOff x="1126570" y="1317434"/>
              <a:chExt cx="1313973" cy="1213231"/>
            </a:xfrm>
          </p:grpSpPr>
          <p:sp>
            <p:nvSpPr>
              <p:cNvPr id="6" name="Forma libre: forma 5">
                <a:extLst>
                  <a:ext uri="{FF2B5EF4-FFF2-40B4-BE49-F238E27FC236}">
                    <a16:creationId xmlns:a16="http://schemas.microsoft.com/office/drawing/2014/main" id="{A9B63AE7-3536-AF0C-E068-7F9AE7C5D8CF}"/>
                  </a:ext>
                </a:extLst>
              </p:cNvPr>
              <p:cNvSpPr/>
              <p:nvPr/>
            </p:nvSpPr>
            <p:spPr>
              <a:xfrm>
                <a:off x="1126570" y="1317434"/>
                <a:ext cx="1313973" cy="1213231"/>
              </a:xfrm>
              <a:custGeom>
                <a:avLst/>
                <a:gdLst>
                  <a:gd name="connsiteX0" fmla="*/ 424754 w 2111020"/>
                  <a:gd name="connsiteY0" fmla="*/ 0 h 1900387"/>
                  <a:gd name="connsiteX1" fmla="*/ 338881 w 2111020"/>
                  <a:gd name="connsiteY1" fmla="*/ 104078 h 1900387"/>
                  <a:gd name="connsiteX2" fmla="*/ 189999 w 2111020"/>
                  <a:gd name="connsiteY2" fmla="*/ 591484 h 1900387"/>
                  <a:gd name="connsiteX3" fmla="*/ 1061753 w 2111020"/>
                  <a:gd name="connsiteY3" fmla="*/ 1463238 h 1900387"/>
                  <a:gd name="connsiteX4" fmla="*/ 1933507 w 2111020"/>
                  <a:gd name="connsiteY4" fmla="*/ 591484 h 1900387"/>
                  <a:gd name="connsiteX5" fmla="*/ 1784625 w 2111020"/>
                  <a:gd name="connsiteY5" fmla="*/ 104078 h 1900387"/>
                  <a:gd name="connsiteX6" fmla="*/ 1718865 w 2111020"/>
                  <a:gd name="connsiteY6" fmla="*/ 24377 h 1900387"/>
                  <a:gd name="connsiteX7" fmla="*/ 1726912 w 2111020"/>
                  <a:gd name="connsiteY7" fmla="*/ 30394 h 1900387"/>
                  <a:gd name="connsiteX8" fmla="*/ 2111020 w 2111020"/>
                  <a:gd name="connsiteY8" fmla="*/ 844877 h 1900387"/>
                  <a:gd name="connsiteX9" fmla="*/ 1055510 w 2111020"/>
                  <a:gd name="connsiteY9" fmla="*/ 1900387 h 1900387"/>
                  <a:gd name="connsiteX10" fmla="*/ 0 w 2111020"/>
                  <a:gd name="connsiteY10" fmla="*/ 844877 h 1900387"/>
                  <a:gd name="connsiteX11" fmla="*/ 384108 w 2111020"/>
                  <a:gd name="connsiteY11" fmla="*/ 30394 h 190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1020" h="1900387">
                    <a:moveTo>
                      <a:pt x="424754" y="0"/>
                    </a:moveTo>
                    <a:lnTo>
                      <a:pt x="338881" y="104078"/>
                    </a:lnTo>
                    <a:cubicBezTo>
                      <a:pt x="244885" y="243211"/>
                      <a:pt x="189999" y="410938"/>
                      <a:pt x="189999" y="591484"/>
                    </a:cubicBezTo>
                    <a:cubicBezTo>
                      <a:pt x="189999" y="1072940"/>
                      <a:pt x="580297" y="1463238"/>
                      <a:pt x="1061753" y="1463238"/>
                    </a:cubicBezTo>
                    <a:cubicBezTo>
                      <a:pt x="1543209" y="1463238"/>
                      <a:pt x="1933507" y="1072940"/>
                      <a:pt x="1933507" y="591484"/>
                    </a:cubicBezTo>
                    <a:cubicBezTo>
                      <a:pt x="1933507" y="410938"/>
                      <a:pt x="1878621" y="243211"/>
                      <a:pt x="1784625" y="104078"/>
                    </a:cubicBezTo>
                    <a:lnTo>
                      <a:pt x="1718865" y="24377"/>
                    </a:lnTo>
                    <a:lnTo>
                      <a:pt x="1726912" y="30394"/>
                    </a:lnTo>
                    <a:cubicBezTo>
                      <a:pt x="1961497" y="223990"/>
                      <a:pt x="2111020" y="516972"/>
                      <a:pt x="2111020" y="844877"/>
                    </a:cubicBezTo>
                    <a:cubicBezTo>
                      <a:pt x="2111020" y="1427819"/>
                      <a:pt x="1638452" y="1900387"/>
                      <a:pt x="1055510" y="1900387"/>
                    </a:cubicBezTo>
                    <a:cubicBezTo>
                      <a:pt x="472568" y="1900387"/>
                      <a:pt x="0" y="1427819"/>
                      <a:pt x="0" y="844877"/>
                    </a:cubicBezTo>
                    <a:cubicBezTo>
                      <a:pt x="0" y="516972"/>
                      <a:pt x="149523" y="223990"/>
                      <a:pt x="384108" y="3039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419" sz="1065"/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DAD49B5F-51FD-0BE8-4A57-8D85C0D53A9B}"/>
                  </a:ext>
                </a:extLst>
              </p:cNvPr>
              <p:cNvSpPr/>
              <p:nvPr/>
            </p:nvSpPr>
            <p:spPr>
              <a:xfrm>
                <a:off x="1689527" y="2317633"/>
                <a:ext cx="188059" cy="188059"/>
              </a:xfrm>
              <a:prstGeom prst="ellipse">
                <a:avLst/>
              </a:prstGeom>
              <a:solidFill>
                <a:srgbClr val="2467D0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</p:grpSp>
      </p:grp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4765C237-81A9-9D61-36B3-CF6576722D6D}"/>
              </a:ext>
            </a:extLst>
          </p:cNvPr>
          <p:cNvSpPr/>
          <p:nvPr/>
        </p:nvSpPr>
        <p:spPr>
          <a:xfrm>
            <a:off x="3830411" y="2276847"/>
            <a:ext cx="249690" cy="215250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7AEBD79-ED8C-B4EB-A831-D76532FDB1EB}"/>
              </a:ext>
            </a:extLst>
          </p:cNvPr>
          <p:cNvSpPr/>
          <p:nvPr/>
        </p:nvSpPr>
        <p:spPr>
          <a:xfrm flipH="1">
            <a:off x="8216473" y="2299457"/>
            <a:ext cx="170030" cy="170030"/>
          </a:xfrm>
          <a:prstGeom prst="rect">
            <a:avLst/>
          </a:prstGeom>
          <a:solidFill>
            <a:srgbClr val="FFF524"/>
          </a:solidFill>
          <a:ln>
            <a:solidFill>
              <a:srgbClr val="FFF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grpSp>
        <p:nvGrpSpPr>
          <p:cNvPr id="45" name="Grupo 44">
            <a:extLst>
              <a:ext uri="{FF2B5EF4-FFF2-40B4-BE49-F238E27FC236}">
                <a16:creationId xmlns:a16="http://schemas.microsoft.com/office/drawing/2014/main" id="{410512BD-A33D-65F7-44C3-9D7C267E6362}"/>
              </a:ext>
            </a:extLst>
          </p:cNvPr>
          <p:cNvGrpSpPr/>
          <p:nvPr/>
        </p:nvGrpSpPr>
        <p:grpSpPr>
          <a:xfrm>
            <a:off x="5081587" y="3524250"/>
            <a:ext cx="2090738" cy="2924175"/>
            <a:chOff x="5081587" y="3524250"/>
            <a:chExt cx="2090738" cy="2924175"/>
          </a:xfrm>
        </p:grpSpPr>
        <p:sp>
          <p:nvSpPr>
            <p:cNvPr id="100" name="Rectángulo: esquinas redondeadas 99">
              <a:extLst>
                <a:ext uri="{FF2B5EF4-FFF2-40B4-BE49-F238E27FC236}">
                  <a16:creationId xmlns:a16="http://schemas.microsoft.com/office/drawing/2014/main" id="{CA857F78-4CA7-FA69-05C5-E1E64262DB61}"/>
                </a:ext>
              </a:extLst>
            </p:cNvPr>
            <p:cNvSpPr/>
            <p:nvPr/>
          </p:nvSpPr>
          <p:spPr>
            <a:xfrm>
              <a:off x="50815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04028F38-652C-887B-EFDF-ED1CBB506EBD}"/>
                </a:ext>
              </a:extLst>
            </p:cNvPr>
            <p:cNvSpPr/>
            <p:nvPr/>
          </p:nvSpPr>
          <p:spPr>
            <a:xfrm>
              <a:off x="5537681" y="4397062"/>
              <a:ext cx="1178550" cy="1178550"/>
            </a:xfrm>
            <a:prstGeom prst="rect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C0B2204-0952-13EF-6C58-25AD795A521F}"/>
              </a:ext>
            </a:extLst>
          </p:cNvPr>
          <p:cNvGrpSpPr/>
          <p:nvPr/>
        </p:nvGrpSpPr>
        <p:grpSpPr>
          <a:xfrm>
            <a:off x="738187" y="3524250"/>
            <a:ext cx="2090738" cy="2924175"/>
            <a:chOff x="738187" y="3524250"/>
            <a:chExt cx="2090738" cy="2924175"/>
          </a:xfrm>
        </p:grpSpPr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88811448-7A76-7ED5-85D1-9CCDBCECE5A4}"/>
                </a:ext>
              </a:extLst>
            </p:cNvPr>
            <p:cNvSpPr/>
            <p:nvPr/>
          </p:nvSpPr>
          <p:spPr>
            <a:xfrm>
              <a:off x="7381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C27CBFF2-AA18-1D34-10C0-530D6CD6719C}"/>
                </a:ext>
              </a:extLst>
            </p:cNvPr>
            <p:cNvGrpSpPr/>
            <p:nvPr/>
          </p:nvGrpSpPr>
          <p:grpSpPr>
            <a:xfrm>
              <a:off x="1194281" y="4397062"/>
              <a:ext cx="1178550" cy="1178550"/>
              <a:chOff x="1194281" y="4397062"/>
              <a:chExt cx="1178550" cy="1178550"/>
            </a:xfrm>
          </p:grpSpPr>
          <p:sp>
            <p:nvSpPr>
              <p:cNvPr id="28" name="Rectángulo 27">
                <a:extLst>
                  <a:ext uri="{FF2B5EF4-FFF2-40B4-BE49-F238E27FC236}">
                    <a16:creationId xmlns:a16="http://schemas.microsoft.com/office/drawing/2014/main" id="{8B428D7C-BC0B-7DDD-8FEA-BAAB44DB0353}"/>
                  </a:ext>
                </a:extLst>
              </p:cNvPr>
              <p:cNvSpPr/>
              <p:nvPr/>
            </p:nvSpPr>
            <p:spPr>
              <a:xfrm>
                <a:off x="1194281" y="4397062"/>
                <a:ext cx="1178550" cy="1178550"/>
              </a:xfrm>
              <a:prstGeom prst="rect">
                <a:avLst/>
              </a:prstGeom>
              <a:solidFill>
                <a:srgbClr val="FFF524"/>
              </a:solidFill>
              <a:ln>
                <a:solidFill>
                  <a:srgbClr val="FFF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8F1FBF40-F6FE-B891-1DC7-B2BAE8198544}"/>
                  </a:ext>
                </a:extLst>
              </p:cNvPr>
              <p:cNvSpPr/>
              <p:nvPr/>
            </p:nvSpPr>
            <p:spPr>
              <a:xfrm>
                <a:off x="1472105" y="4554694"/>
                <a:ext cx="622903" cy="863286"/>
              </a:xfrm>
              <a:prstGeom prst="ellipse">
                <a:avLst/>
              </a:prstGeom>
              <a:solidFill>
                <a:srgbClr val="37316D"/>
              </a:solidFill>
              <a:ln>
                <a:solidFill>
                  <a:srgbClr val="3731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 dirty="0"/>
              </a:p>
            </p:txBody>
          </p: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12382FDB-DB30-05E6-69A8-8CB61DD355E5}"/>
              </a:ext>
            </a:extLst>
          </p:cNvPr>
          <p:cNvGrpSpPr/>
          <p:nvPr/>
        </p:nvGrpSpPr>
        <p:grpSpPr>
          <a:xfrm>
            <a:off x="2909887" y="3524250"/>
            <a:ext cx="2090738" cy="2924175"/>
            <a:chOff x="2909887" y="3524250"/>
            <a:chExt cx="2090738" cy="2924175"/>
          </a:xfrm>
        </p:grpSpPr>
        <p:sp>
          <p:nvSpPr>
            <p:cNvPr id="99" name="Rectángulo: esquinas redondeadas 98">
              <a:extLst>
                <a:ext uri="{FF2B5EF4-FFF2-40B4-BE49-F238E27FC236}">
                  <a16:creationId xmlns:a16="http://schemas.microsoft.com/office/drawing/2014/main" id="{4013CED2-E59E-4484-AAD8-95C48860747C}"/>
                </a:ext>
              </a:extLst>
            </p:cNvPr>
            <p:cNvSpPr/>
            <p:nvPr/>
          </p:nvSpPr>
          <p:spPr>
            <a:xfrm>
              <a:off x="29098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6A0478CC-1D4A-F38F-13EE-6A31D720FB6F}"/>
                </a:ext>
              </a:extLst>
            </p:cNvPr>
            <p:cNvGrpSpPr/>
            <p:nvPr/>
          </p:nvGrpSpPr>
          <p:grpSpPr>
            <a:xfrm>
              <a:off x="3365981" y="4397062"/>
              <a:ext cx="1178550" cy="1178550"/>
              <a:chOff x="3365981" y="4397062"/>
              <a:chExt cx="1178550" cy="1178550"/>
            </a:xfrm>
          </p:grpSpPr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72E375DC-722E-2C36-B7DB-C9786B41BB11}"/>
                  </a:ext>
                </a:extLst>
              </p:cNvPr>
              <p:cNvSpPr/>
              <p:nvPr/>
            </p:nvSpPr>
            <p:spPr>
              <a:xfrm>
                <a:off x="3365981" y="4397062"/>
                <a:ext cx="1178550" cy="1178550"/>
              </a:xfrm>
              <a:prstGeom prst="rect">
                <a:avLst/>
              </a:prstGeom>
              <a:solidFill>
                <a:srgbClr val="FFF524"/>
              </a:solidFill>
              <a:ln>
                <a:solidFill>
                  <a:srgbClr val="FFF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B16FAD81-A128-4D67-FB09-597CC9861449}"/>
                  </a:ext>
                </a:extLst>
              </p:cNvPr>
              <p:cNvSpPr/>
              <p:nvPr/>
            </p:nvSpPr>
            <p:spPr>
              <a:xfrm>
                <a:off x="3696311" y="4727392"/>
                <a:ext cx="517891" cy="517891"/>
              </a:xfrm>
              <a:prstGeom prst="ellipse">
                <a:avLst/>
              </a:prstGeom>
              <a:solidFill>
                <a:srgbClr val="2467D0"/>
              </a:solidFill>
              <a:ln>
                <a:solidFill>
                  <a:srgbClr val="2467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</p:grpSp>
      </p:grpSp>
      <p:sp>
        <p:nvSpPr>
          <p:cNvPr id="36" name="Triángulo isósceles 35">
            <a:extLst>
              <a:ext uri="{FF2B5EF4-FFF2-40B4-BE49-F238E27FC236}">
                <a16:creationId xmlns:a16="http://schemas.microsoft.com/office/drawing/2014/main" id="{09016BCF-F0A2-C92C-7811-139343BC3896}"/>
              </a:ext>
            </a:extLst>
          </p:cNvPr>
          <p:cNvSpPr/>
          <p:nvPr/>
        </p:nvSpPr>
        <p:spPr>
          <a:xfrm>
            <a:off x="5826579" y="4727392"/>
            <a:ext cx="600754" cy="517891"/>
          </a:xfrm>
          <a:prstGeom prst="triangle">
            <a:avLst/>
          </a:prstGeom>
          <a:solidFill>
            <a:srgbClr val="F92B38"/>
          </a:solidFill>
          <a:ln>
            <a:solidFill>
              <a:srgbClr val="F92B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1065" dirty="0">
              <a:highlight>
                <a:srgbClr val="F92B38"/>
              </a:highlight>
            </a:endParaRP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3BD10AA-39A8-9218-F0EE-97FD607229A8}"/>
              </a:ext>
            </a:extLst>
          </p:cNvPr>
          <p:cNvGrpSpPr/>
          <p:nvPr/>
        </p:nvGrpSpPr>
        <p:grpSpPr>
          <a:xfrm>
            <a:off x="7253287" y="3524250"/>
            <a:ext cx="2090738" cy="2924175"/>
            <a:chOff x="7253287" y="3524250"/>
            <a:chExt cx="2090738" cy="2924175"/>
          </a:xfrm>
        </p:grpSpPr>
        <p:sp>
          <p:nvSpPr>
            <p:cNvPr id="101" name="Rectángulo: esquinas redondeadas 100">
              <a:extLst>
                <a:ext uri="{FF2B5EF4-FFF2-40B4-BE49-F238E27FC236}">
                  <a16:creationId xmlns:a16="http://schemas.microsoft.com/office/drawing/2014/main" id="{74DB703E-6A64-3062-3464-4D06E96DA520}"/>
                </a:ext>
              </a:extLst>
            </p:cNvPr>
            <p:cNvSpPr/>
            <p:nvPr/>
          </p:nvSpPr>
          <p:spPr>
            <a:xfrm>
              <a:off x="7253287" y="3524250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C9241E25-1214-6D84-EB2E-D607F786B418}"/>
                </a:ext>
              </a:extLst>
            </p:cNvPr>
            <p:cNvGrpSpPr/>
            <p:nvPr/>
          </p:nvGrpSpPr>
          <p:grpSpPr>
            <a:xfrm>
              <a:off x="7709381" y="4397062"/>
              <a:ext cx="1178550" cy="1178550"/>
              <a:chOff x="7709381" y="4397062"/>
              <a:chExt cx="1178550" cy="1178550"/>
            </a:xfrm>
          </p:grpSpPr>
          <p:sp>
            <p:nvSpPr>
              <p:cNvPr id="21" name="Rectángulo 20">
                <a:extLst>
                  <a:ext uri="{FF2B5EF4-FFF2-40B4-BE49-F238E27FC236}">
                    <a16:creationId xmlns:a16="http://schemas.microsoft.com/office/drawing/2014/main" id="{656BE152-2C5B-ACDB-73A7-2251A71594A7}"/>
                  </a:ext>
                </a:extLst>
              </p:cNvPr>
              <p:cNvSpPr/>
              <p:nvPr/>
            </p:nvSpPr>
            <p:spPr>
              <a:xfrm>
                <a:off x="7709381" y="4397062"/>
                <a:ext cx="1178550" cy="1178550"/>
              </a:xfrm>
              <a:prstGeom prst="rect">
                <a:avLst/>
              </a:prstGeom>
              <a:solidFill>
                <a:srgbClr val="FFF524"/>
              </a:solidFill>
              <a:ln>
                <a:solidFill>
                  <a:srgbClr val="FFF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1065"/>
              </a:p>
            </p:txBody>
          </p:sp>
          <p:sp>
            <p:nvSpPr>
              <p:cNvPr id="37" name="Forma libre: forma 36">
                <a:extLst>
                  <a:ext uri="{FF2B5EF4-FFF2-40B4-BE49-F238E27FC236}">
                    <a16:creationId xmlns:a16="http://schemas.microsoft.com/office/drawing/2014/main" id="{7AC00CAB-1A60-5FE7-718B-71665847F319}"/>
                  </a:ext>
                </a:extLst>
              </p:cNvPr>
              <p:cNvSpPr/>
              <p:nvPr/>
            </p:nvSpPr>
            <p:spPr>
              <a:xfrm>
                <a:off x="7992549" y="4690177"/>
                <a:ext cx="612214" cy="592321"/>
              </a:xfrm>
              <a:custGeom>
                <a:avLst/>
                <a:gdLst>
                  <a:gd name="connsiteX0" fmla="*/ 424754 w 2111020"/>
                  <a:gd name="connsiteY0" fmla="*/ 0 h 1900387"/>
                  <a:gd name="connsiteX1" fmla="*/ 338881 w 2111020"/>
                  <a:gd name="connsiteY1" fmla="*/ 104078 h 1900387"/>
                  <a:gd name="connsiteX2" fmla="*/ 189999 w 2111020"/>
                  <a:gd name="connsiteY2" fmla="*/ 591484 h 1900387"/>
                  <a:gd name="connsiteX3" fmla="*/ 1061753 w 2111020"/>
                  <a:gd name="connsiteY3" fmla="*/ 1463238 h 1900387"/>
                  <a:gd name="connsiteX4" fmla="*/ 1933507 w 2111020"/>
                  <a:gd name="connsiteY4" fmla="*/ 591484 h 1900387"/>
                  <a:gd name="connsiteX5" fmla="*/ 1784625 w 2111020"/>
                  <a:gd name="connsiteY5" fmla="*/ 104078 h 1900387"/>
                  <a:gd name="connsiteX6" fmla="*/ 1718865 w 2111020"/>
                  <a:gd name="connsiteY6" fmla="*/ 24377 h 1900387"/>
                  <a:gd name="connsiteX7" fmla="*/ 1726912 w 2111020"/>
                  <a:gd name="connsiteY7" fmla="*/ 30394 h 1900387"/>
                  <a:gd name="connsiteX8" fmla="*/ 2111020 w 2111020"/>
                  <a:gd name="connsiteY8" fmla="*/ 844877 h 1900387"/>
                  <a:gd name="connsiteX9" fmla="*/ 1055510 w 2111020"/>
                  <a:gd name="connsiteY9" fmla="*/ 1900387 h 1900387"/>
                  <a:gd name="connsiteX10" fmla="*/ 0 w 2111020"/>
                  <a:gd name="connsiteY10" fmla="*/ 844877 h 1900387"/>
                  <a:gd name="connsiteX11" fmla="*/ 384108 w 2111020"/>
                  <a:gd name="connsiteY11" fmla="*/ 30394 h 190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11020" h="1900387">
                    <a:moveTo>
                      <a:pt x="424754" y="0"/>
                    </a:moveTo>
                    <a:lnTo>
                      <a:pt x="338881" y="104078"/>
                    </a:lnTo>
                    <a:cubicBezTo>
                      <a:pt x="244885" y="243211"/>
                      <a:pt x="189999" y="410938"/>
                      <a:pt x="189999" y="591484"/>
                    </a:cubicBezTo>
                    <a:cubicBezTo>
                      <a:pt x="189999" y="1072940"/>
                      <a:pt x="580297" y="1463238"/>
                      <a:pt x="1061753" y="1463238"/>
                    </a:cubicBezTo>
                    <a:cubicBezTo>
                      <a:pt x="1543209" y="1463238"/>
                      <a:pt x="1933507" y="1072940"/>
                      <a:pt x="1933507" y="591484"/>
                    </a:cubicBezTo>
                    <a:cubicBezTo>
                      <a:pt x="1933507" y="410938"/>
                      <a:pt x="1878621" y="243211"/>
                      <a:pt x="1784625" y="104078"/>
                    </a:cubicBezTo>
                    <a:lnTo>
                      <a:pt x="1718865" y="24377"/>
                    </a:lnTo>
                    <a:lnTo>
                      <a:pt x="1726912" y="30394"/>
                    </a:lnTo>
                    <a:cubicBezTo>
                      <a:pt x="1961497" y="223990"/>
                      <a:pt x="2111020" y="516972"/>
                      <a:pt x="2111020" y="844877"/>
                    </a:cubicBezTo>
                    <a:cubicBezTo>
                      <a:pt x="2111020" y="1427819"/>
                      <a:pt x="1638452" y="1900387"/>
                      <a:pt x="1055510" y="1900387"/>
                    </a:cubicBezTo>
                    <a:cubicBezTo>
                      <a:pt x="472568" y="1900387"/>
                      <a:pt x="0" y="1427819"/>
                      <a:pt x="0" y="844877"/>
                    </a:cubicBezTo>
                    <a:cubicBezTo>
                      <a:pt x="0" y="516972"/>
                      <a:pt x="149523" y="223990"/>
                      <a:pt x="384108" y="30394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s-419" sz="106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993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913DA46-F150-96AB-47E9-72C6396A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58" y="608860"/>
            <a:ext cx="4587323" cy="522606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4FFEA0-F8C8-F252-A8F1-AEE496083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608860"/>
            <a:ext cx="4587323" cy="522606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5BC8538-C1A7-BAE6-BED0-2DD3FD430138}"/>
              </a:ext>
            </a:extLst>
          </p:cNvPr>
          <p:cNvSpPr txBox="1"/>
          <p:nvPr/>
        </p:nvSpPr>
        <p:spPr>
          <a:xfrm>
            <a:off x="2108347" y="5697975"/>
            <a:ext cx="566157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F92B38"/>
                </a:solidFill>
                <a:latin typeface="Roboto" panose="02000000000000000000" pitchFamily="2" charset="0"/>
              </a:rPr>
              <a:t>♀</a:t>
            </a:r>
            <a:endParaRPr lang="es-419" sz="6706" dirty="0">
              <a:solidFill>
                <a:srgbClr val="F92B38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77D6F6F-8ACA-E15E-2FF8-5C7198CCF15E}"/>
              </a:ext>
            </a:extLst>
          </p:cNvPr>
          <p:cNvSpPr txBox="1"/>
          <p:nvPr/>
        </p:nvSpPr>
        <p:spPr>
          <a:xfrm>
            <a:off x="6878253" y="5546509"/>
            <a:ext cx="91940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45D02B"/>
                </a:solidFill>
                <a:latin typeface="Roboto" panose="02000000000000000000" pitchFamily="2" charset="0"/>
              </a:rPr>
              <a:t>♂</a:t>
            </a:r>
            <a:endParaRPr lang="es-419" sz="6706" dirty="0">
              <a:solidFill>
                <a:srgbClr val="45D0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51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A2E2858A-D903-EEA7-AF57-A2FD73744DBD}"/>
              </a:ext>
            </a:extLst>
          </p:cNvPr>
          <p:cNvSpPr/>
          <p:nvPr/>
        </p:nvSpPr>
        <p:spPr>
          <a:xfrm>
            <a:off x="2909887" y="461962"/>
            <a:ext cx="2090738" cy="292417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5D417A2E-017C-6695-AD3E-64674BAF7CE5}"/>
              </a:ext>
            </a:extLst>
          </p:cNvPr>
          <p:cNvSpPr/>
          <p:nvPr/>
        </p:nvSpPr>
        <p:spPr>
          <a:xfrm>
            <a:off x="7253287" y="461962"/>
            <a:ext cx="2090738" cy="292417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88811448-7A76-7ED5-85D1-9CCDBCECE5A4}"/>
              </a:ext>
            </a:extLst>
          </p:cNvPr>
          <p:cNvSpPr/>
          <p:nvPr/>
        </p:nvSpPr>
        <p:spPr>
          <a:xfrm>
            <a:off x="738187" y="3524250"/>
            <a:ext cx="2090738" cy="292417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4013CED2-E59E-4484-AAD8-95C48860747C}"/>
              </a:ext>
            </a:extLst>
          </p:cNvPr>
          <p:cNvSpPr/>
          <p:nvPr/>
        </p:nvSpPr>
        <p:spPr>
          <a:xfrm>
            <a:off x="2909887" y="3524250"/>
            <a:ext cx="2090738" cy="292417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CA857F78-4CA7-FA69-05C5-E1E64262DB61}"/>
              </a:ext>
            </a:extLst>
          </p:cNvPr>
          <p:cNvSpPr/>
          <p:nvPr/>
        </p:nvSpPr>
        <p:spPr>
          <a:xfrm>
            <a:off x="5081587" y="3524250"/>
            <a:ext cx="2090738" cy="292417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74DB703E-6A64-3062-3464-4D06E96DA520}"/>
              </a:ext>
            </a:extLst>
          </p:cNvPr>
          <p:cNvSpPr/>
          <p:nvPr/>
        </p:nvSpPr>
        <p:spPr>
          <a:xfrm>
            <a:off x="7253287" y="3524250"/>
            <a:ext cx="2090738" cy="292417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6D22B59-BE58-FA76-4724-D189D820E19E}"/>
              </a:ext>
            </a:extLst>
          </p:cNvPr>
          <p:cNvGrpSpPr/>
          <p:nvPr/>
        </p:nvGrpSpPr>
        <p:grpSpPr>
          <a:xfrm>
            <a:off x="738187" y="461962"/>
            <a:ext cx="2090738" cy="2924175"/>
            <a:chOff x="738187" y="461962"/>
            <a:chExt cx="2090738" cy="2924175"/>
          </a:xfrm>
        </p:grpSpPr>
        <p:sp>
          <p:nvSpPr>
            <p:cNvPr id="93" name="Rectángulo: esquinas redondeadas 92">
              <a:extLst>
                <a:ext uri="{FF2B5EF4-FFF2-40B4-BE49-F238E27FC236}">
                  <a16:creationId xmlns:a16="http://schemas.microsoft.com/office/drawing/2014/main" id="{E7D21C12-11EB-7471-F4F5-09D2E9FE4BCB}"/>
                </a:ext>
              </a:extLst>
            </p:cNvPr>
            <p:cNvSpPr/>
            <p:nvPr/>
          </p:nvSpPr>
          <p:spPr>
            <a:xfrm>
              <a:off x="738187" y="461962"/>
              <a:ext cx="2090738" cy="292417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52B7DC1B-AA72-F432-7D62-85319A357B92}"/>
                </a:ext>
              </a:extLst>
            </p:cNvPr>
            <p:cNvSpPr/>
            <p:nvPr/>
          </p:nvSpPr>
          <p:spPr>
            <a:xfrm>
              <a:off x="1194281" y="1334774"/>
              <a:ext cx="1178550" cy="1178550"/>
            </a:xfrm>
            <a:prstGeom prst="rect">
              <a:avLst/>
            </a:prstGeom>
            <a:solidFill>
              <a:srgbClr val="FFF524"/>
            </a:solidFill>
            <a:ln>
              <a:solidFill>
                <a:srgbClr val="FFF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</p:grp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2759512-57F3-072C-4750-14DFC99EDF62}"/>
              </a:ext>
            </a:extLst>
          </p:cNvPr>
          <p:cNvSpPr/>
          <p:nvPr/>
        </p:nvSpPr>
        <p:spPr>
          <a:xfrm>
            <a:off x="5081587" y="461961"/>
            <a:ext cx="2090738" cy="2924175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319997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6AE0970D-0371-9C15-F532-99E04EEEF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221"/>
          <a:stretch/>
        </p:blipFill>
        <p:spPr>
          <a:xfrm>
            <a:off x="2220988" y="1"/>
            <a:ext cx="5464023" cy="6858000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5E22F586-02F1-2106-20D8-C00B51910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386" b="89405" l="5184" r="94816">
                        <a14:foregroundMark x1="16722" y1="59071" x2="13378" y2="61393"/>
                        <a14:foregroundMark x1="10535" y1="57039" x2="10201" y2="40639"/>
                        <a14:foregroundMark x1="10201" y1="40639" x2="9532" y2="57329"/>
                        <a14:foregroundMark x1="9532" y1="57329" x2="10535" y2="58200"/>
                        <a14:foregroundMark x1="89967" y1="38752" x2="91304" y2="55007"/>
                        <a14:foregroundMark x1="91304" y1="55007" x2="89799" y2="60377"/>
                        <a14:foregroundMark x1="90970" y1="34688" x2="88294" y2="37881"/>
                        <a14:foregroundMark x1="88462" y1="36284" x2="62375" y2="36430"/>
                        <a14:foregroundMark x1="53010" y1="57039" x2="82274" y2="38462"/>
                        <a14:foregroundMark x1="27090" y1="74456" x2="41304" y2="41074"/>
                        <a14:foregroundMark x1="33946" y1="69376" x2="52341" y2="58491"/>
                        <a14:foregroundMark x1="40635" y1="53120" x2="70234" y2="70102"/>
                        <a14:foregroundMark x1="70234" y1="70102" x2="69900" y2="62554"/>
                        <a14:foregroundMark x1="69900" y1="62554" x2="66722" y2="54862"/>
                        <a14:foregroundMark x1="66722" y1="54862" x2="66388" y2="54572"/>
                        <a14:foregroundMark x1="5184" y1="35414" x2="5184" y2="35414"/>
                        <a14:foregroundMark x1="62876" y1="47170" x2="54013" y2="23367"/>
                        <a14:foregroundMark x1="14214" y1="37446" x2="23746" y2="45283"/>
                        <a14:foregroundMark x1="23746" y1="45283" x2="31438" y2="48621"/>
                        <a14:foregroundMark x1="26756" y1="37155" x2="53679" y2="37881"/>
                        <a14:foregroundMark x1="49833" y1="6531" x2="49833" y2="6531"/>
                        <a14:foregroundMark x1="43478" y1="32801" x2="47659" y2="20755"/>
                        <a14:foregroundMark x1="47659" y1="20755" x2="54013" y2="24819"/>
                        <a14:foregroundMark x1="94816" y1="34833" x2="94816" y2="34833"/>
                        <a14:backgroundMark x1="5184" y1="35704" x2="5184" y2="35704"/>
                        <a14:backgroundMark x1="5017" y1="35559" x2="5017" y2="35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89" y="281248"/>
            <a:ext cx="5464023" cy="6295505"/>
          </a:xfrm>
          <a:prstGeom prst="rect">
            <a:avLst/>
          </a:prstGeom>
        </p:spPr>
      </p:pic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863D263A-54BA-EA3C-1576-4B8CDA97960E}"/>
              </a:ext>
            </a:extLst>
          </p:cNvPr>
          <p:cNvSpPr/>
          <p:nvPr/>
        </p:nvSpPr>
        <p:spPr>
          <a:xfrm>
            <a:off x="6452058" y="5464179"/>
            <a:ext cx="628740" cy="542017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E131BB64-5C56-6CF6-C2E8-F5EBCC5BE6CD}"/>
              </a:ext>
            </a:extLst>
          </p:cNvPr>
          <p:cNvSpPr/>
          <p:nvPr/>
        </p:nvSpPr>
        <p:spPr>
          <a:xfrm rot="10800000">
            <a:off x="6452058" y="770078"/>
            <a:ext cx="628740" cy="542017"/>
          </a:xfrm>
          <a:prstGeom prst="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B400F2A-C413-172B-AC0B-3864152928B1}"/>
              </a:ext>
            </a:extLst>
          </p:cNvPr>
          <p:cNvGrpSpPr/>
          <p:nvPr/>
        </p:nvGrpSpPr>
        <p:grpSpPr>
          <a:xfrm>
            <a:off x="2642451" y="770077"/>
            <a:ext cx="811492" cy="542017"/>
            <a:chOff x="7767358" y="2499395"/>
            <a:chExt cx="811492" cy="542017"/>
          </a:xfrm>
        </p:grpSpPr>
        <p:sp>
          <p:nvSpPr>
            <p:cNvPr id="15" name="Triángulo isósceles 14">
              <a:extLst>
                <a:ext uri="{FF2B5EF4-FFF2-40B4-BE49-F238E27FC236}">
                  <a16:creationId xmlns:a16="http://schemas.microsoft.com/office/drawing/2014/main" id="{0A2F5AE6-B47F-F5E1-5347-8E75B9638048}"/>
                </a:ext>
              </a:extLst>
            </p:cNvPr>
            <p:cNvSpPr/>
            <p:nvPr/>
          </p:nvSpPr>
          <p:spPr>
            <a:xfrm>
              <a:off x="7858734" y="2499395"/>
              <a:ext cx="628740" cy="542017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C4FB174-B408-4132-5CF5-3DB1E1AC3A32}"/>
                </a:ext>
              </a:extLst>
            </p:cNvPr>
            <p:cNvCxnSpPr>
              <a:cxnSpLocks/>
            </p:cNvCxnSpPr>
            <p:nvPr/>
          </p:nvCxnSpPr>
          <p:spPr>
            <a:xfrm>
              <a:off x="7767358" y="2770403"/>
              <a:ext cx="8114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562A7AD-3F27-B067-FCFF-3BF2DA574987}"/>
              </a:ext>
            </a:extLst>
          </p:cNvPr>
          <p:cNvGrpSpPr/>
          <p:nvPr/>
        </p:nvGrpSpPr>
        <p:grpSpPr>
          <a:xfrm>
            <a:off x="2642451" y="5464178"/>
            <a:ext cx="811492" cy="542017"/>
            <a:chOff x="7767358" y="4635499"/>
            <a:chExt cx="811492" cy="542017"/>
          </a:xfrm>
        </p:grpSpPr>
        <p:sp>
          <p:nvSpPr>
            <p:cNvPr id="18" name="Triángulo isósceles 17">
              <a:extLst>
                <a:ext uri="{FF2B5EF4-FFF2-40B4-BE49-F238E27FC236}">
                  <a16:creationId xmlns:a16="http://schemas.microsoft.com/office/drawing/2014/main" id="{7F351767-9CD9-63B0-F63C-602F750B5E02}"/>
                </a:ext>
              </a:extLst>
            </p:cNvPr>
            <p:cNvSpPr/>
            <p:nvPr/>
          </p:nvSpPr>
          <p:spPr>
            <a:xfrm rot="10800000">
              <a:off x="7858734" y="4635499"/>
              <a:ext cx="628740" cy="542017"/>
            </a:xfrm>
            <a:prstGeom prst="triangl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419" sz="1065"/>
            </a:p>
          </p:txBody>
        </p: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F2CD718E-D855-F7B4-B368-518E5965BF2C}"/>
                </a:ext>
              </a:extLst>
            </p:cNvPr>
            <p:cNvCxnSpPr>
              <a:cxnSpLocks/>
            </p:cNvCxnSpPr>
            <p:nvPr/>
          </p:nvCxnSpPr>
          <p:spPr>
            <a:xfrm>
              <a:off x="7767358" y="4906508"/>
              <a:ext cx="81149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8473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1091EB16-4E63-04C1-CFF4-FA0F29CE9878}"/>
              </a:ext>
            </a:extLst>
          </p:cNvPr>
          <p:cNvSpPr/>
          <p:nvPr/>
        </p:nvSpPr>
        <p:spPr>
          <a:xfrm>
            <a:off x="487681" y="287383"/>
            <a:ext cx="1866075" cy="1502703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BFC26E14-BC21-627C-4864-53833FAA86D2}"/>
              </a:ext>
            </a:extLst>
          </p:cNvPr>
          <p:cNvSpPr/>
          <p:nvPr/>
        </p:nvSpPr>
        <p:spPr>
          <a:xfrm>
            <a:off x="487680" y="1106840"/>
            <a:ext cx="1866075" cy="1502703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051C1092-8F07-4CD9-9B7D-5F1B18CFAA0E}"/>
              </a:ext>
            </a:extLst>
          </p:cNvPr>
          <p:cNvSpPr/>
          <p:nvPr/>
        </p:nvSpPr>
        <p:spPr>
          <a:xfrm>
            <a:off x="487680" y="1926297"/>
            <a:ext cx="1866075" cy="1502703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353F8C-28F9-120A-429A-8474575C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20" y="287383"/>
            <a:ext cx="3810000" cy="3810000"/>
          </a:xfrm>
          <a:prstGeom prst="rect">
            <a:avLst/>
          </a:prstGeom>
        </p:spPr>
      </p:pic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0D2C3520-63CE-0140-0097-F6E616B8E2AC}"/>
              </a:ext>
            </a:extLst>
          </p:cNvPr>
          <p:cNvSpPr/>
          <p:nvPr/>
        </p:nvSpPr>
        <p:spPr>
          <a:xfrm rot="2434872">
            <a:off x="733997" y="3996599"/>
            <a:ext cx="2276690" cy="1866780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1E8E5CFC-865C-491D-9FEE-5A408CEE7A90}"/>
              </a:ext>
            </a:extLst>
          </p:cNvPr>
          <p:cNvSpPr/>
          <p:nvPr/>
        </p:nvSpPr>
        <p:spPr>
          <a:xfrm>
            <a:off x="527125" y="3938909"/>
            <a:ext cx="2276690" cy="1866780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021F8E38-2072-CB9B-4489-9D69EE616CDD}"/>
              </a:ext>
            </a:extLst>
          </p:cNvPr>
          <p:cNvSpPr/>
          <p:nvPr/>
        </p:nvSpPr>
        <p:spPr>
          <a:xfrm rot="4847662">
            <a:off x="832129" y="4186095"/>
            <a:ext cx="2276690" cy="1866780"/>
          </a:xfrm>
          <a:prstGeom prst="triangl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sz="1065"/>
          </a:p>
        </p:txBody>
      </p:sp>
    </p:spTree>
    <p:extLst>
      <p:ext uri="{BB962C8B-B14F-4D97-AF65-F5344CB8AC3E}">
        <p14:creationId xmlns:p14="http://schemas.microsoft.com/office/powerpoint/2010/main" val="2637642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34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05ADB3-5506-7D31-0944-8E48E756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75" y="629735"/>
            <a:ext cx="4587323" cy="5226065"/>
          </a:xfrm>
          <a:prstGeom prst="rect">
            <a:avLst/>
          </a:prstGeom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F88740-597E-A08D-73C9-5150A20C7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598" y="629735"/>
            <a:ext cx="4587323" cy="52260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7AC89D-44B8-9E77-9C32-517727DB49DA}"/>
              </a:ext>
            </a:extLst>
          </p:cNvPr>
          <p:cNvSpPr txBox="1"/>
          <p:nvPr/>
        </p:nvSpPr>
        <p:spPr>
          <a:xfrm>
            <a:off x="2434112" y="5439470"/>
            <a:ext cx="615822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670F89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E808C4-7F50-9CE9-8AAC-393B0E4CB95D}"/>
              </a:ext>
            </a:extLst>
          </p:cNvPr>
          <p:cNvSpPr txBox="1"/>
          <p:nvPr/>
        </p:nvSpPr>
        <p:spPr>
          <a:xfrm>
            <a:off x="6856066" y="5438798"/>
            <a:ext cx="464539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FFF5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</p:spTree>
    <p:extLst>
      <p:ext uri="{BB962C8B-B14F-4D97-AF65-F5344CB8AC3E}">
        <p14:creationId xmlns:p14="http://schemas.microsoft.com/office/powerpoint/2010/main" val="245332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FAE9C2-D09C-FA03-3429-5E9BFAFF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7" y="550430"/>
            <a:ext cx="4587323" cy="52260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1D258E-2B5E-8B0C-08C5-DF855390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18" y="550430"/>
            <a:ext cx="4587323" cy="522606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FC64763-7B62-6FBD-BE0A-6C1BEB2FCBB4}"/>
              </a:ext>
            </a:extLst>
          </p:cNvPr>
          <p:cNvSpPr txBox="1"/>
          <p:nvPr/>
        </p:nvSpPr>
        <p:spPr>
          <a:xfrm>
            <a:off x="7001885" y="5544590"/>
            <a:ext cx="829579" cy="128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6706" b="1" dirty="0">
                <a:solidFill>
                  <a:srgbClr val="FC670B"/>
                </a:solidFill>
                <a:latin typeface="Roboto" panose="02000000000000000000" pitchFamily="2" charset="0"/>
              </a:rPr>
              <a:t>☽</a:t>
            </a:r>
            <a:br>
              <a:rPr lang="es-419" sz="1065" dirty="0"/>
            </a:br>
            <a:endParaRPr lang="es-419" sz="1065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8E1252-3990-F8E9-682E-2190AF1BD6A0}"/>
              </a:ext>
            </a:extLst>
          </p:cNvPr>
          <p:cNvSpPr txBox="1"/>
          <p:nvPr/>
        </p:nvSpPr>
        <p:spPr>
          <a:xfrm>
            <a:off x="2175443" y="5439236"/>
            <a:ext cx="96779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b="1" dirty="0">
                <a:solidFill>
                  <a:srgbClr val="2467D0"/>
                </a:solidFill>
                <a:latin typeface="Roboto" panose="02000000000000000000" pitchFamily="2" charset="0"/>
              </a:rPr>
              <a:t>☉</a:t>
            </a:r>
            <a:endParaRPr lang="es-419" sz="6706" dirty="0">
              <a:solidFill>
                <a:srgbClr val="2467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8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714398-055B-6C70-8E57-182AD5C6E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7" y="815968"/>
            <a:ext cx="4587323" cy="52260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DB2BAE-0D5B-AE4C-9FB1-0A1601EB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519" y="815968"/>
            <a:ext cx="4587323" cy="52260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278D017-8F64-034D-6F0D-ECAF7F31C5FE}"/>
              </a:ext>
            </a:extLst>
          </p:cNvPr>
          <p:cNvSpPr txBox="1"/>
          <p:nvPr/>
        </p:nvSpPr>
        <p:spPr>
          <a:xfrm>
            <a:off x="2318917" y="5687701"/>
            <a:ext cx="96779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FFB00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</p:spTree>
    <p:extLst>
      <p:ext uri="{BB962C8B-B14F-4D97-AF65-F5344CB8AC3E}">
        <p14:creationId xmlns:p14="http://schemas.microsoft.com/office/powerpoint/2010/main" val="268255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E0B702-715F-4CEB-F48A-F2A6D144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73" y="572535"/>
            <a:ext cx="3896348" cy="44388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DF5CDE-FA7D-B083-EF29-65A6449C51EF}"/>
              </a:ext>
            </a:extLst>
          </p:cNvPr>
          <p:cNvSpPr txBox="1"/>
          <p:nvPr/>
        </p:nvSpPr>
        <p:spPr>
          <a:xfrm>
            <a:off x="4313180" y="2193082"/>
            <a:ext cx="91193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FFF5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5BD314-900C-9967-4D01-5D9D4FD63B8F}"/>
              </a:ext>
            </a:extLst>
          </p:cNvPr>
          <p:cNvSpPr txBox="1"/>
          <p:nvPr/>
        </p:nvSpPr>
        <p:spPr>
          <a:xfrm>
            <a:off x="6471643" y="3456958"/>
            <a:ext cx="566157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E15F7D-EB5A-DC13-750C-3D63AE0D598E}"/>
              </a:ext>
            </a:extLst>
          </p:cNvPr>
          <p:cNvSpPr txBox="1"/>
          <p:nvPr/>
        </p:nvSpPr>
        <p:spPr>
          <a:xfrm>
            <a:off x="2667998" y="3456958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A7F4F7-3782-BDA1-4FB0-1296910DBC82}"/>
              </a:ext>
            </a:extLst>
          </p:cNvPr>
          <p:cNvSpPr txBox="1"/>
          <p:nvPr/>
        </p:nvSpPr>
        <p:spPr>
          <a:xfrm>
            <a:off x="4538728" y="4839743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AAD7F0-09F5-3246-EA85-CB8FCEE4DEED}"/>
              </a:ext>
            </a:extLst>
          </p:cNvPr>
          <p:cNvSpPr txBox="1"/>
          <p:nvPr/>
        </p:nvSpPr>
        <p:spPr>
          <a:xfrm>
            <a:off x="4536874" y="16045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82E805-4D48-7AF1-45FF-9F0F709F7793}"/>
              </a:ext>
            </a:extLst>
          </p:cNvPr>
          <p:cNvSpPr txBox="1"/>
          <p:nvPr/>
        </p:nvSpPr>
        <p:spPr>
          <a:xfrm>
            <a:off x="6485050" y="137183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0211EC-667D-390F-6C1C-C8FC9DCB5200}"/>
              </a:ext>
            </a:extLst>
          </p:cNvPr>
          <p:cNvSpPr txBox="1"/>
          <p:nvPr/>
        </p:nvSpPr>
        <p:spPr>
          <a:xfrm>
            <a:off x="2667999" y="1259260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D08835-9525-A8B8-48AA-C6320716FE15}"/>
              </a:ext>
            </a:extLst>
          </p:cNvPr>
          <p:cNvSpPr txBox="1"/>
          <p:nvPr/>
        </p:nvSpPr>
        <p:spPr>
          <a:xfrm>
            <a:off x="3965852" y="5922493"/>
            <a:ext cx="1651414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FF524"/>
                </a:solidFill>
              </a:rPr>
              <a:t>TZEDEK</a:t>
            </a:r>
            <a:endParaRPr lang="es-419" sz="3657" b="1" dirty="0">
              <a:solidFill>
                <a:srgbClr val="FFF524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E5870D7-80C6-7A66-4933-B0296AD0AAF4}"/>
              </a:ext>
            </a:extLst>
          </p:cNvPr>
          <p:cNvSpPr txBox="1"/>
          <p:nvPr/>
        </p:nvSpPr>
        <p:spPr>
          <a:xfrm>
            <a:off x="4309783" y="5323396"/>
            <a:ext cx="841354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FF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צדך</a:t>
            </a:r>
            <a:endParaRPr lang="es-419" sz="3657" dirty="0">
              <a:solidFill>
                <a:srgbClr val="FFF5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C6801C7-43F1-631D-5678-E8538AABA612}"/>
              </a:ext>
            </a:extLst>
          </p:cNvPr>
          <p:cNvCxnSpPr>
            <a:cxnSpLocks/>
          </p:cNvCxnSpPr>
          <p:nvPr/>
        </p:nvCxnSpPr>
        <p:spPr>
          <a:xfrm flipH="1">
            <a:off x="3197470" y="3552864"/>
            <a:ext cx="602180" cy="34410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DFC96B-BB03-FD35-FF3D-48A0EEC59BB3}"/>
              </a:ext>
            </a:extLst>
          </p:cNvPr>
          <p:cNvSpPr txBox="1"/>
          <p:nvPr/>
        </p:nvSpPr>
        <p:spPr>
          <a:xfrm>
            <a:off x="424873" y="291088"/>
            <a:ext cx="2542294" cy="279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Invocación: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 ♄</a:t>
            </a:r>
            <a:r>
              <a:rPr lang="es-AR" sz="1065" dirty="0"/>
              <a:t>,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 ☿</a:t>
            </a: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197688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E0B702-715F-4CEB-F48A-F2A6D144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73" y="572535"/>
            <a:ext cx="3896348" cy="44388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BDF5CDE-FA7D-B083-EF29-65A6449C51EF}"/>
              </a:ext>
            </a:extLst>
          </p:cNvPr>
          <p:cNvSpPr txBox="1"/>
          <p:nvPr/>
        </p:nvSpPr>
        <p:spPr>
          <a:xfrm>
            <a:off x="4313180" y="2193082"/>
            <a:ext cx="911930" cy="112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6706" dirty="0">
                <a:solidFill>
                  <a:srgbClr val="FFF5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55BD314-900C-9967-4D01-5D9D4FD63B8F}"/>
              </a:ext>
            </a:extLst>
          </p:cNvPr>
          <p:cNvSpPr txBox="1"/>
          <p:nvPr/>
        </p:nvSpPr>
        <p:spPr>
          <a:xfrm>
            <a:off x="6471643" y="3456958"/>
            <a:ext cx="566157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♀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E15F7D-EB5A-DC13-750C-3D63AE0D598E}"/>
              </a:ext>
            </a:extLst>
          </p:cNvPr>
          <p:cNvSpPr txBox="1"/>
          <p:nvPr/>
        </p:nvSpPr>
        <p:spPr>
          <a:xfrm>
            <a:off x="2667998" y="3456958"/>
            <a:ext cx="299170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☿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A7F4F7-3782-BDA1-4FB0-1296910DBC82}"/>
              </a:ext>
            </a:extLst>
          </p:cNvPr>
          <p:cNvSpPr txBox="1"/>
          <p:nvPr/>
        </p:nvSpPr>
        <p:spPr>
          <a:xfrm>
            <a:off x="4538728" y="4839743"/>
            <a:ext cx="460835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☽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9AAD7F0-09F5-3246-EA85-CB8FCEE4DEED}"/>
              </a:ext>
            </a:extLst>
          </p:cNvPr>
          <p:cNvSpPr txBox="1"/>
          <p:nvPr/>
        </p:nvSpPr>
        <p:spPr>
          <a:xfrm>
            <a:off x="4536874" y="16045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♄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82E805-4D48-7AF1-45FF-9F0F709F7793}"/>
              </a:ext>
            </a:extLst>
          </p:cNvPr>
          <p:cNvSpPr txBox="1"/>
          <p:nvPr/>
        </p:nvSpPr>
        <p:spPr>
          <a:xfrm>
            <a:off x="6485050" y="1371833"/>
            <a:ext cx="464539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latin typeface="Roboto" panose="02000000000000000000" pitchFamily="2" charset="0"/>
                <a:ea typeface="Roboto" panose="02000000000000000000" pitchFamily="2" charset="0"/>
              </a:rPr>
              <a:t>♃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0211EC-667D-390F-6C1C-C8FC9DCB5200}"/>
              </a:ext>
            </a:extLst>
          </p:cNvPr>
          <p:cNvSpPr txBox="1"/>
          <p:nvPr/>
        </p:nvSpPr>
        <p:spPr>
          <a:xfrm>
            <a:off x="2667999" y="1259260"/>
            <a:ext cx="464861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5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♂</a:t>
            </a:r>
            <a:endParaRPr lang="es-419" sz="3657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D08835-9525-A8B8-48AA-C6320716FE15}"/>
              </a:ext>
            </a:extLst>
          </p:cNvPr>
          <p:cNvSpPr txBox="1"/>
          <p:nvPr/>
        </p:nvSpPr>
        <p:spPr>
          <a:xfrm>
            <a:off x="3965852" y="5922493"/>
            <a:ext cx="1651414" cy="655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57" b="1" dirty="0">
                <a:solidFill>
                  <a:srgbClr val="FFF524"/>
                </a:solidFill>
              </a:rPr>
              <a:t>TZEDEK</a:t>
            </a:r>
            <a:endParaRPr lang="es-419" sz="3657" b="1" dirty="0">
              <a:solidFill>
                <a:srgbClr val="FFF524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E5870D7-80C6-7A66-4933-B0296AD0AAF4}"/>
              </a:ext>
            </a:extLst>
          </p:cNvPr>
          <p:cNvSpPr txBox="1"/>
          <p:nvPr/>
        </p:nvSpPr>
        <p:spPr>
          <a:xfrm>
            <a:off x="4309783" y="5323396"/>
            <a:ext cx="841354" cy="655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3657" dirty="0">
                <a:solidFill>
                  <a:srgbClr val="FFF5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צדך</a:t>
            </a:r>
            <a:endParaRPr lang="es-419" sz="3657" dirty="0">
              <a:solidFill>
                <a:srgbClr val="FFF5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C6801C7-43F1-631D-5678-E8538AABA612}"/>
              </a:ext>
            </a:extLst>
          </p:cNvPr>
          <p:cNvCxnSpPr>
            <a:cxnSpLocks/>
          </p:cNvCxnSpPr>
          <p:nvPr/>
        </p:nvCxnSpPr>
        <p:spPr>
          <a:xfrm flipV="1">
            <a:off x="5847063" y="1688460"/>
            <a:ext cx="624581" cy="316627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EDFC96B-BB03-FD35-FF3D-48A0EEC59BB3}"/>
              </a:ext>
            </a:extLst>
          </p:cNvPr>
          <p:cNvSpPr txBox="1"/>
          <p:nvPr/>
        </p:nvSpPr>
        <p:spPr>
          <a:xfrm>
            <a:off x="424873" y="291088"/>
            <a:ext cx="2542294" cy="32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065" dirty="0"/>
              <a:t>Proscripción: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r>
              <a:rPr lang="es-AR" sz="1065" dirty="0"/>
              <a:t>, </a:t>
            </a:r>
            <a:r>
              <a:rPr lang="es-419" sz="1065" b="1" dirty="0">
                <a:solidFill>
                  <a:srgbClr val="000000"/>
                </a:solidFill>
                <a:latin typeface="Roboto" panose="02000000000000000000" pitchFamily="2" charset="0"/>
              </a:rPr>
              <a:t>☿</a:t>
            </a:r>
            <a:r>
              <a:rPr lang="es-AR" sz="1524" dirty="0"/>
              <a:t>, </a:t>
            </a:r>
            <a:r>
              <a:rPr lang="es-419" sz="1065" b="1" dirty="0">
                <a:solidFill>
                  <a:srgbClr val="000000"/>
                </a:solidFill>
                <a:latin typeface="Arial" panose="020B0604020202020204" pitchFamily="34" charset="0"/>
              </a:rPr>
              <a:t>♄</a:t>
            </a:r>
            <a:r>
              <a:rPr lang="es-AR" sz="1524" dirty="0"/>
              <a:t>,</a:t>
            </a:r>
            <a:r>
              <a:rPr lang="es-AR" sz="1065" dirty="0"/>
              <a:t>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♀</a:t>
            </a:r>
            <a:r>
              <a:rPr lang="es-AR" sz="1219" dirty="0"/>
              <a:t>, </a:t>
            </a:r>
            <a:r>
              <a:rPr lang="es-419" sz="1067" b="1" dirty="0">
                <a:solidFill>
                  <a:srgbClr val="000000"/>
                </a:solidFill>
                <a:latin typeface="Roboto" panose="02000000000000000000" pitchFamily="2" charset="0"/>
              </a:rPr>
              <a:t>♂</a:t>
            </a:r>
            <a:r>
              <a:rPr lang="es-AR" sz="1219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Roboto" panose="02000000000000000000" pitchFamily="2" charset="0"/>
              </a:rPr>
              <a:t>☽</a:t>
            </a:r>
            <a:r>
              <a:rPr lang="es-AR" sz="1065" dirty="0"/>
              <a:t>, </a:t>
            </a:r>
            <a:r>
              <a:rPr lang="es-419" sz="1219" b="1" dirty="0">
                <a:solidFill>
                  <a:srgbClr val="000000"/>
                </a:solidFill>
                <a:latin typeface="Arial" panose="020B0604020202020204" pitchFamily="34" charset="0"/>
              </a:rPr>
              <a:t>♃</a:t>
            </a:r>
            <a:endParaRPr lang="es-419" sz="1065" dirty="0"/>
          </a:p>
        </p:txBody>
      </p:sp>
    </p:spTree>
    <p:extLst>
      <p:ext uri="{BB962C8B-B14F-4D97-AF65-F5344CB8AC3E}">
        <p14:creationId xmlns:p14="http://schemas.microsoft.com/office/powerpoint/2010/main" val="2808815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34376</TotalTime>
  <Words>611</Words>
  <Application>Microsoft Office PowerPoint</Application>
  <PresentationFormat>A4 (210 x 297 mm)</PresentationFormat>
  <Paragraphs>337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Roboto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 Reyes</dc:creator>
  <cp:lastModifiedBy>Alex Reyes</cp:lastModifiedBy>
  <cp:revision>15</cp:revision>
  <dcterms:created xsi:type="dcterms:W3CDTF">2022-06-12T22:57:47Z</dcterms:created>
  <dcterms:modified xsi:type="dcterms:W3CDTF">2025-04-24T23:54:01Z</dcterms:modified>
</cp:coreProperties>
</file>