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256" r:id="rId2"/>
    <p:sldId id="657" r:id="rId3"/>
    <p:sldId id="505" r:id="rId4"/>
    <p:sldId id="658" r:id="rId5"/>
    <p:sldId id="659" r:id="rId6"/>
    <p:sldId id="660" r:id="rId7"/>
    <p:sldId id="661" r:id="rId8"/>
    <p:sldId id="662" r:id="rId9"/>
    <p:sldId id="663" r:id="rId10"/>
    <p:sldId id="664" r:id="rId11"/>
    <p:sldId id="665" r:id="rId12"/>
    <p:sldId id="666" r:id="rId13"/>
    <p:sldId id="667" r:id="rId14"/>
    <p:sldId id="668" r:id="rId15"/>
    <p:sldId id="669" r:id="rId16"/>
    <p:sldId id="670" r:id="rId17"/>
    <p:sldId id="671" r:id="rId18"/>
    <p:sldId id="574" r:id="rId19"/>
    <p:sldId id="672" r:id="rId20"/>
    <p:sldId id="673" r:id="rId21"/>
    <p:sldId id="674" r:id="rId22"/>
    <p:sldId id="675" r:id="rId23"/>
    <p:sldId id="573" r:id="rId24"/>
    <p:sldId id="676" r:id="rId25"/>
  </p:sldIdLst>
  <p:sldSz cx="12190413" cy="6859588"/>
  <p:notesSz cx="6858000" cy="9144000"/>
  <p:defaultTextStyle>
    <a:defPPr>
      <a:defRPr lang="en-US"/>
    </a:defPPr>
    <a:lvl1pPr marL="0" algn="l" defTabSz="1088361" rtl="0" eaLnBrk="1" latinLnBrk="0" hangingPunct="1">
      <a:defRPr sz="2100" kern="1200">
        <a:solidFill>
          <a:schemeClr val="tx1"/>
        </a:solidFill>
        <a:latin typeface="+mn-lt"/>
        <a:ea typeface="+mn-ea"/>
        <a:cs typeface="+mn-cs"/>
      </a:defRPr>
    </a:lvl1pPr>
    <a:lvl2pPr marL="544181" algn="l" defTabSz="1088361" rtl="0" eaLnBrk="1" latinLnBrk="0" hangingPunct="1">
      <a:defRPr sz="2100" kern="1200">
        <a:solidFill>
          <a:schemeClr val="tx1"/>
        </a:solidFill>
        <a:latin typeface="+mn-lt"/>
        <a:ea typeface="+mn-ea"/>
        <a:cs typeface="+mn-cs"/>
      </a:defRPr>
    </a:lvl2pPr>
    <a:lvl3pPr marL="1088361" algn="l" defTabSz="1088361" rtl="0" eaLnBrk="1" latinLnBrk="0" hangingPunct="1">
      <a:defRPr sz="2100" kern="1200">
        <a:solidFill>
          <a:schemeClr val="tx1"/>
        </a:solidFill>
        <a:latin typeface="+mn-lt"/>
        <a:ea typeface="+mn-ea"/>
        <a:cs typeface="+mn-cs"/>
      </a:defRPr>
    </a:lvl3pPr>
    <a:lvl4pPr marL="1632543" algn="l" defTabSz="1088361" rtl="0" eaLnBrk="1" latinLnBrk="0" hangingPunct="1">
      <a:defRPr sz="2100" kern="1200">
        <a:solidFill>
          <a:schemeClr val="tx1"/>
        </a:solidFill>
        <a:latin typeface="+mn-lt"/>
        <a:ea typeface="+mn-ea"/>
        <a:cs typeface="+mn-cs"/>
      </a:defRPr>
    </a:lvl4pPr>
    <a:lvl5pPr marL="2176724" algn="l" defTabSz="1088361" rtl="0" eaLnBrk="1" latinLnBrk="0" hangingPunct="1">
      <a:defRPr sz="2100" kern="1200">
        <a:solidFill>
          <a:schemeClr val="tx1"/>
        </a:solidFill>
        <a:latin typeface="+mn-lt"/>
        <a:ea typeface="+mn-ea"/>
        <a:cs typeface="+mn-cs"/>
      </a:defRPr>
    </a:lvl5pPr>
    <a:lvl6pPr marL="2720904" algn="l" defTabSz="1088361" rtl="0" eaLnBrk="1" latinLnBrk="0" hangingPunct="1">
      <a:defRPr sz="2100" kern="1200">
        <a:solidFill>
          <a:schemeClr val="tx1"/>
        </a:solidFill>
        <a:latin typeface="+mn-lt"/>
        <a:ea typeface="+mn-ea"/>
        <a:cs typeface="+mn-cs"/>
      </a:defRPr>
    </a:lvl6pPr>
    <a:lvl7pPr marL="3265085" algn="l" defTabSz="1088361" rtl="0" eaLnBrk="1" latinLnBrk="0" hangingPunct="1">
      <a:defRPr sz="2100" kern="1200">
        <a:solidFill>
          <a:schemeClr val="tx1"/>
        </a:solidFill>
        <a:latin typeface="+mn-lt"/>
        <a:ea typeface="+mn-ea"/>
        <a:cs typeface="+mn-cs"/>
      </a:defRPr>
    </a:lvl7pPr>
    <a:lvl8pPr marL="3809267" algn="l" defTabSz="1088361" rtl="0" eaLnBrk="1" latinLnBrk="0" hangingPunct="1">
      <a:defRPr sz="2100" kern="1200">
        <a:solidFill>
          <a:schemeClr val="tx1"/>
        </a:solidFill>
        <a:latin typeface="+mn-lt"/>
        <a:ea typeface="+mn-ea"/>
        <a:cs typeface="+mn-cs"/>
      </a:defRPr>
    </a:lvl8pPr>
    <a:lvl9pPr marL="4353449" algn="l" defTabSz="1088361" rtl="0" eaLnBrk="1" latinLnBrk="0" hangingPunct="1">
      <a:defRPr sz="2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9629" autoAdjust="0"/>
  </p:normalViewPr>
  <p:slideViewPr>
    <p:cSldViewPr>
      <p:cViewPr>
        <p:scale>
          <a:sx n="60" d="100"/>
          <a:sy n="60" d="100"/>
        </p:scale>
        <p:origin x="-1068" y="-318"/>
      </p:cViewPr>
      <p:guideLst>
        <p:guide orient="horz" pos="2249"/>
        <p:guide pos="4066"/>
      </p:guideLst>
    </p:cSldViewPr>
  </p:slideViewPr>
  <p:notesTextViewPr>
    <p:cViewPr>
      <p:scale>
        <a:sx n="100" d="100"/>
        <a:sy n="100" d="100"/>
      </p:scale>
      <p:origin x="0" y="0"/>
    </p:cViewPr>
  </p:notesTextViewPr>
  <p:notesViewPr>
    <p:cSldViewPr>
      <p:cViewPr varScale="1">
        <p:scale>
          <a:sx n="54" d="100"/>
          <a:sy n="54" d="100"/>
        </p:scale>
        <p:origin x="-292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dirty="0"/>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807C-DAAE-4070-B795-D551ADC24664}" type="datetimeFigureOut">
              <a:rPr lang="zh-CN" altLang="en-US" smtClean="0"/>
              <a:pPr/>
              <a:t>2017/8/7</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5F5A60A-B846-4057-988C-4CBF0F9414B0}" type="slidenum">
              <a:rPr lang="zh-CN" altLang="en-US" smtClean="0"/>
              <a:pPr/>
              <a:t>‹#›</a:t>
            </a:fld>
            <a:endParaRPr lang="zh-CN" altLang="en-US"/>
          </a:p>
        </p:txBody>
      </p:sp>
    </p:spTree>
    <p:extLst>
      <p:ext uri="{BB962C8B-B14F-4D97-AF65-F5344CB8AC3E}">
        <p14:creationId xmlns:p14="http://schemas.microsoft.com/office/powerpoint/2010/main" val="249283570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00E561-B658-4924-9E22-1D89257B26E3}" type="datetimeFigureOut">
              <a:rPr lang="zh-CN" altLang="en-US" smtClean="0"/>
              <a:pPr/>
              <a:t>2017/8/7</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1290061-1F4C-4256-827D-3A73A7AAB768}" type="slidenum">
              <a:rPr lang="zh-CN" altLang="en-US" smtClean="0"/>
              <a:pPr/>
              <a:t>‹#›</a:t>
            </a:fld>
            <a:endParaRPr lang="zh-CN" altLang="en-US"/>
          </a:p>
        </p:txBody>
      </p:sp>
    </p:spTree>
    <p:extLst>
      <p:ext uri="{BB962C8B-B14F-4D97-AF65-F5344CB8AC3E}">
        <p14:creationId xmlns:p14="http://schemas.microsoft.com/office/powerpoint/2010/main" val="35930635"/>
      </p:ext>
    </p:extLst>
  </p:cSld>
  <p:clrMap bg1="lt1" tx1="dk1" bg2="lt2" tx2="dk2" accent1="accent1" accent2="accent2" accent3="accent3" accent4="accent4" accent5="accent5" accent6="accent6" hlink="hlink" folHlink="folHlink"/>
  <p:hf hdr="0" ftr="0" dt="0"/>
  <p:notesStyle>
    <a:lvl1pPr marL="0" algn="l" defTabSz="1088361" rtl="0" eaLnBrk="1" latinLnBrk="0" hangingPunct="1">
      <a:defRPr sz="1400" kern="1200">
        <a:solidFill>
          <a:schemeClr val="tx1"/>
        </a:solidFill>
        <a:latin typeface="+mn-lt"/>
        <a:ea typeface="+mn-ea"/>
        <a:cs typeface="+mn-cs"/>
      </a:defRPr>
    </a:lvl1pPr>
    <a:lvl2pPr marL="544181" algn="l" defTabSz="1088361" rtl="0" eaLnBrk="1" latinLnBrk="0" hangingPunct="1">
      <a:defRPr sz="1400" kern="1200">
        <a:solidFill>
          <a:schemeClr val="tx1"/>
        </a:solidFill>
        <a:latin typeface="+mn-lt"/>
        <a:ea typeface="+mn-ea"/>
        <a:cs typeface="+mn-cs"/>
      </a:defRPr>
    </a:lvl2pPr>
    <a:lvl3pPr marL="1088361" algn="l" defTabSz="1088361" rtl="0" eaLnBrk="1" latinLnBrk="0" hangingPunct="1">
      <a:defRPr sz="1400" kern="1200">
        <a:solidFill>
          <a:schemeClr val="tx1"/>
        </a:solidFill>
        <a:latin typeface="+mn-lt"/>
        <a:ea typeface="+mn-ea"/>
        <a:cs typeface="+mn-cs"/>
      </a:defRPr>
    </a:lvl3pPr>
    <a:lvl4pPr marL="1632543" algn="l" defTabSz="1088361" rtl="0" eaLnBrk="1" latinLnBrk="0" hangingPunct="1">
      <a:defRPr sz="1400" kern="1200">
        <a:solidFill>
          <a:schemeClr val="tx1"/>
        </a:solidFill>
        <a:latin typeface="+mn-lt"/>
        <a:ea typeface="+mn-ea"/>
        <a:cs typeface="+mn-cs"/>
      </a:defRPr>
    </a:lvl4pPr>
    <a:lvl5pPr marL="2176724" algn="l" defTabSz="1088361" rtl="0" eaLnBrk="1" latinLnBrk="0" hangingPunct="1">
      <a:defRPr sz="1400" kern="1200">
        <a:solidFill>
          <a:schemeClr val="tx1"/>
        </a:solidFill>
        <a:latin typeface="+mn-lt"/>
        <a:ea typeface="+mn-ea"/>
        <a:cs typeface="+mn-cs"/>
      </a:defRPr>
    </a:lvl5pPr>
    <a:lvl6pPr marL="2720904" algn="l" defTabSz="1088361" rtl="0" eaLnBrk="1" latinLnBrk="0" hangingPunct="1">
      <a:defRPr sz="1400" kern="1200">
        <a:solidFill>
          <a:schemeClr val="tx1"/>
        </a:solidFill>
        <a:latin typeface="+mn-lt"/>
        <a:ea typeface="+mn-ea"/>
        <a:cs typeface="+mn-cs"/>
      </a:defRPr>
    </a:lvl6pPr>
    <a:lvl7pPr marL="3265085" algn="l" defTabSz="1088361" rtl="0" eaLnBrk="1" latinLnBrk="0" hangingPunct="1">
      <a:defRPr sz="1400" kern="1200">
        <a:solidFill>
          <a:schemeClr val="tx1"/>
        </a:solidFill>
        <a:latin typeface="+mn-lt"/>
        <a:ea typeface="+mn-ea"/>
        <a:cs typeface="+mn-cs"/>
      </a:defRPr>
    </a:lvl7pPr>
    <a:lvl8pPr marL="3809267" algn="l" defTabSz="1088361" rtl="0" eaLnBrk="1" latinLnBrk="0" hangingPunct="1">
      <a:defRPr sz="1400" kern="1200">
        <a:solidFill>
          <a:schemeClr val="tx1"/>
        </a:solidFill>
        <a:latin typeface="+mn-lt"/>
        <a:ea typeface="+mn-ea"/>
        <a:cs typeface="+mn-cs"/>
      </a:defRPr>
    </a:lvl8pPr>
    <a:lvl9pPr marL="4353449" algn="l" defTabSz="1088361"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1290061-1F4C-4256-827D-3A73A7AAB768}" type="slidenum">
              <a:rPr lang="zh-CN" altLang="en-US" smtClean="0"/>
              <a:pPr/>
              <a:t>3</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1290061-1F4C-4256-827D-3A73A7AAB768}" type="slidenum">
              <a:rPr lang="zh-CN" altLang="en-US" smtClean="0"/>
              <a:pPr/>
              <a:t>12</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1290061-1F4C-4256-827D-3A73A7AAB768}" type="slidenum">
              <a:rPr lang="zh-CN" altLang="en-US" smtClean="0"/>
              <a:pPr/>
              <a:t>13</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1290061-1F4C-4256-827D-3A73A7AAB768}" type="slidenum">
              <a:rPr lang="zh-CN" altLang="en-US" smtClean="0"/>
              <a:pPr/>
              <a:t>14</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1290061-1F4C-4256-827D-3A73A7AAB768}" type="slidenum">
              <a:rPr lang="zh-CN" altLang="en-US" smtClean="0"/>
              <a:pPr/>
              <a:t>15</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1290061-1F4C-4256-827D-3A73A7AAB768}" type="slidenum">
              <a:rPr lang="zh-CN" altLang="en-US" smtClean="0"/>
              <a:pPr/>
              <a:t>16</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1290061-1F4C-4256-827D-3A73A7AAB768}" type="slidenum">
              <a:rPr lang="zh-CN" altLang="en-US" smtClean="0"/>
              <a:pPr/>
              <a:t>17</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1290061-1F4C-4256-827D-3A73A7AAB768}" type="slidenum">
              <a:rPr lang="zh-CN" altLang="en-US" smtClean="0"/>
              <a:pPr/>
              <a:t>18</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1290061-1F4C-4256-827D-3A73A7AAB768}" type="slidenum">
              <a:rPr lang="zh-CN" altLang="en-US" smtClean="0"/>
              <a:pPr/>
              <a:t>19</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1290061-1F4C-4256-827D-3A73A7AAB768}" type="slidenum">
              <a:rPr lang="zh-CN" altLang="en-US" smtClean="0"/>
              <a:pPr/>
              <a:t>20</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1290061-1F4C-4256-827D-3A73A7AAB768}" type="slidenum">
              <a:rPr lang="zh-CN" altLang="en-US" smtClean="0"/>
              <a:pPr/>
              <a:t>21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1290061-1F4C-4256-827D-3A73A7AAB768}" type="slidenum">
              <a:rPr lang="zh-CN" altLang="en-US" smtClean="0"/>
              <a:pPr/>
              <a:t>4</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1290061-1F4C-4256-827D-3A73A7AAB768}" type="slidenum">
              <a:rPr lang="zh-CN" altLang="en-US" smtClean="0"/>
              <a:pPr/>
              <a:t>22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1290061-1F4C-4256-827D-3A73A7AAB768}" type="slidenum">
              <a:rPr lang="zh-CN" altLang="en-US" smtClean="0"/>
              <a:pPr/>
              <a:t>5</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1290061-1F4C-4256-827D-3A73A7AAB768}" type="slidenum">
              <a:rPr lang="zh-CN" altLang="en-US" smtClean="0"/>
              <a:pPr/>
              <a:t>6</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1290061-1F4C-4256-827D-3A73A7AAB768}" type="slidenum">
              <a:rPr lang="zh-CN" altLang="en-US" smtClean="0"/>
              <a:pPr/>
              <a:t>7</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1290061-1F4C-4256-827D-3A73A7AAB768}" type="slidenum">
              <a:rPr lang="zh-CN" altLang="en-US" smtClean="0"/>
              <a:pPr/>
              <a:t>8</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1290061-1F4C-4256-827D-3A73A7AAB768}" type="slidenum">
              <a:rPr lang="zh-CN" altLang="en-US" smtClean="0"/>
              <a:pPr/>
              <a:t>9</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1290061-1F4C-4256-827D-3A73A7AAB768}" type="slidenum">
              <a:rPr lang="zh-CN" altLang="en-US" smtClean="0"/>
              <a:pPr/>
              <a:t>10</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1290061-1F4C-4256-827D-3A73A7AAB768}" type="slidenum">
              <a:rPr lang="zh-CN" altLang="en-US" smtClean="0"/>
              <a:pPr/>
              <a:t>11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28562" y="3887101"/>
            <a:ext cx="8533289" cy="1753006"/>
          </a:xfrm>
        </p:spPr>
        <p:txBody>
          <a:bodyPr/>
          <a:lstStyle>
            <a:lvl1pPr marL="0" indent="0" algn="ctr">
              <a:buNone/>
              <a:defRPr>
                <a:solidFill>
                  <a:schemeClr val="tx1">
                    <a:tint val="75000"/>
                  </a:schemeClr>
                </a:solidFill>
              </a:defRPr>
            </a:lvl1pPr>
            <a:lvl2pPr marL="544181" indent="0" algn="ctr">
              <a:buNone/>
              <a:defRPr>
                <a:solidFill>
                  <a:schemeClr val="tx1">
                    <a:tint val="75000"/>
                  </a:schemeClr>
                </a:solidFill>
              </a:defRPr>
            </a:lvl2pPr>
            <a:lvl3pPr marL="1088361" indent="0" algn="ctr">
              <a:buNone/>
              <a:defRPr>
                <a:solidFill>
                  <a:schemeClr val="tx1">
                    <a:tint val="75000"/>
                  </a:schemeClr>
                </a:solidFill>
              </a:defRPr>
            </a:lvl3pPr>
            <a:lvl4pPr marL="1632543" indent="0" algn="ctr">
              <a:buNone/>
              <a:defRPr>
                <a:solidFill>
                  <a:schemeClr val="tx1">
                    <a:tint val="75000"/>
                  </a:schemeClr>
                </a:solidFill>
              </a:defRPr>
            </a:lvl4pPr>
            <a:lvl5pPr marL="2176724" indent="0" algn="ctr">
              <a:buNone/>
              <a:defRPr>
                <a:solidFill>
                  <a:schemeClr val="tx1">
                    <a:tint val="75000"/>
                  </a:schemeClr>
                </a:solidFill>
              </a:defRPr>
            </a:lvl5pPr>
            <a:lvl6pPr marL="2720904" indent="0" algn="ctr">
              <a:buNone/>
              <a:defRPr>
                <a:solidFill>
                  <a:schemeClr val="tx1">
                    <a:tint val="75000"/>
                  </a:schemeClr>
                </a:solidFill>
              </a:defRPr>
            </a:lvl6pPr>
            <a:lvl7pPr marL="3265085" indent="0" algn="ctr">
              <a:buNone/>
              <a:defRPr>
                <a:solidFill>
                  <a:schemeClr val="tx1">
                    <a:tint val="75000"/>
                  </a:schemeClr>
                </a:solidFill>
              </a:defRPr>
            </a:lvl7pPr>
            <a:lvl8pPr marL="3809267" indent="0" algn="ctr">
              <a:buNone/>
              <a:defRPr>
                <a:solidFill>
                  <a:schemeClr val="tx1">
                    <a:tint val="75000"/>
                  </a:schemeClr>
                </a:solidFill>
              </a:defRPr>
            </a:lvl8pPr>
            <a:lvl9pPr marL="4353449" indent="0" algn="ctr">
              <a:buNone/>
              <a:defRPr>
                <a:solidFill>
                  <a:schemeClr val="tx1">
                    <a:tint val="75000"/>
                  </a:schemeClr>
                </a:solidFill>
              </a:defRPr>
            </a:lvl9pPr>
          </a:lstStyle>
          <a:p>
            <a:r>
              <a:rPr lang="en-US" smtClean="0"/>
              <a:t>Click to edit Master subtitle style</a:t>
            </a:r>
            <a:endParaRPr lang="en-US"/>
          </a:p>
        </p:txBody>
      </p:sp>
      <p:sp>
        <p:nvSpPr>
          <p:cNvPr id="14" name="日期占位符 13"/>
          <p:cNvSpPr>
            <a:spLocks noGrp="1"/>
          </p:cNvSpPr>
          <p:nvPr>
            <p:ph type="dt" sz="half" idx="10"/>
          </p:nvPr>
        </p:nvSpPr>
        <p:spPr/>
        <p:txBody>
          <a:bodyPr/>
          <a:lstStyle/>
          <a:p>
            <a:fld id="{28E79017-FF72-4892-8536-0061D37347C7}" type="datetime1">
              <a:rPr lang="en-US" altLang="zh-CN" smtClean="0"/>
              <a:pPr/>
              <a:t>8/7/2017</a:t>
            </a:fld>
            <a:endParaRPr lang="en-US"/>
          </a:p>
        </p:txBody>
      </p:sp>
      <p:sp>
        <p:nvSpPr>
          <p:cNvPr id="15" name="页脚占位符 14"/>
          <p:cNvSpPr>
            <a:spLocks noGrp="1"/>
          </p:cNvSpPr>
          <p:nvPr>
            <p:ph type="ftr" sz="quarter" idx="11"/>
          </p:nvPr>
        </p:nvSpPr>
        <p:spPr/>
        <p:txBody>
          <a:bodyPr/>
          <a:lstStyle/>
          <a:p>
            <a:endParaRPr lang="en-US"/>
          </a:p>
        </p:txBody>
      </p:sp>
      <p:sp>
        <p:nvSpPr>
          <p:cNvPr id="16" name="灯片编号占位符 1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5CB8DF-0CB5-4AFB-B497-36C8E0ABD9C9}" type="datetime1">
              <a:rPr lang="en-US" altLang="zh-CN" smtClean="0"/>
              <a:pPr/>
              <a:t>8/7/2017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8049" y="274706"/>
            <a:ext cx="2742843" cy="585288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525" y="274706"/>
            <a:ext cx="8025355" cy="585288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DAB652-73F9-4CC5-9243-4CDB901C823B}" type="datetime1">
              <a:rPr lang="en-US" altLang="zh-CN" smtClean="0"/>
              <a:pPr/>
              <a:t>8/7/2017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11" name="Shape 11"/>
          <p:cNvSpPr>
            <a:spLocks noGrp="1"/>
          </p:cNvSpPr>
          <p:nvPr>
            <p:ph type="title"/>
          </p:nvPr>
        </p:nvSpPr>
        <p:spPr>
          <a:xfrm>
            <a:off x="1523802" y="1122622"/>
            <a:ext cx="9142810" cy="2388154"/>
          </a:xfrm>
          <a:prstGeom prst="rect">
            <a:avLst/>
          </a:prstGeom>
        </p:spPr>
        <p:txBody>
          <a:bodyPr anchor="b"/>
          <a:lstStyle>
            <a:lvl1pPr algn="ctr">
              <a:defRPr sz="6000"/>
            </a:lvl1pPr>
          </a:lstStyle>
          <a:p>
            <a:r>
              <a:t>标题文本</a:t>
            </a:r>
          </a:p>
        </p:txBody>
      </p:sp>
      <p:sp>
        <p:nvSpPr>
          <p:cNvPr id="12" name="Shape 12"/>
          <p:cNvSpPr>
            <a:spLocks noGrp="1"/>
          </p:cNvSpPr>
          <p:nvPr>
            <p:ph type="body" sz="quarter" idx="1"/>
          </p:nvPr>
        </p:nvSpPr>
        <p:spPr>
          <a:xfrm>
            <a:off x="1523802" y="3602872"/>
            <a:ext cx="9142810" cy="1656146"/>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正文级别 1</a:t>
            </a:r>
          </a:p>
          <a:p>
            <a:pPr lvl="1"/>
            <a:r>
              <a:t>正文级别 2</a:t>
            </a:r>
          </a:p>
          <a:p>
            <a:pPr lvl="2"/>
            <a:r>
              <a:t>正文级别 3</a:t>
            </a:r>
          </a:p>
          <a:p>
            <a:pPr lvl="3"/>
            <a:r>
              <a:t>正文级别 4</a:t>
            </a:r>
          </a:p>
          <a:p>
            <a:pPr lvl="4"/>
            <a:r>
              <a:t>正文级别 5</a:t>
            </a:r>
          </a:p>
        </p:txBody>
      </p:sp>
      <p:sp>
        <p:nvSpPr>
          <p:cNvPr id="13" name="Shape 13"/>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11436723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63AFC8-6614-46FA-996B-5D83A8E5544B}" type="datetime1">
              <a:rPr lang="en-US" altLang="zh-CN" smtClean="0"/>
              <a:pPr/>
              <a:t>8/7/2017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959" y="4407926"/>
            <a:ext cx="10361851" cy="1362390"/>
          </a:xfrm>
        </p:spPr>
        <p:txBody>
          <a:bodyPr anchor="t"/>
          <a:lstStyle>
            <a:lvl1pPr algn="l">
              <a:defRPr sz="4800" b="1" cap="all"/>
            </a:lvl1pPr>
          </a:lstStyle>
          <a:p>
            <a:r>
              <a:rPr lang="en-US" smtClean="0"/>
              <a:t>Click to edit Master title style</a:t>
            </a:r>
            <a:endParaRPr lang="en-US"/>
          </a:p>
        </p:txBody>
      </p:sp>
      <p:sp>
        <p:nvSpPr>
          <p:cNvPr id="3" name="Text Placeholder 2"/>
          <p:cNvSpPr>
            <a:spLocks noGrp="1"/>
          </p:cNvSpPr>
          <p:nvPr>
            <p:ph type="body" idx="1"/>
          </p:nvPr>
        </p:nvSpPr>
        <p:spPr>
          <a:xfrm>
            <a:off x="962959" y="2907392"/>
            <a:ext cx="10361851" cy="1500534"/>
          </a:xfrm>
        </p:spPr>
        <p:txBody>
          <a:bodyPr anchor="b"/>
          <a:lstStyle>
            <a:lvl1pPr marL="0" indent="0">
              <a:buNone/>
              <a:defRPr sz="2400">
                <a:solidFill>
                  <a:schemeClr val="tx1">
                    <a:tint val="75000"/>
                  </a:schemeClr>
                </a:solidFill>
              </a:defRPr>
            </a:lvl1pPr>
            <a:lvl2pPr marL="544181" indent="0">
              <a:buNone/>
              <a:defRPr sz="2100">
                <a:solidFill>
                  <a:schemeClr val="tx1">
                    <a:tint val="75000"/>
                  </a:schemeClr>
                </a:solidFill>
              </a:defRPr>
            </a:lvl2pPr>
            <a:lvl3pPr marL="1088361" indent="0">
              <a:buNone/>
              <a:defRPr sz="1900">
                <a:solidFill>
                  <a:schemeClr val="tx1">
                    <a:tint val="75000"/>
                  </a:schemeClr>
                </a:solidFill>
              </a:defRPr>
            </a:lvl3pPr>
            <a:lvl4pPr marL="1632543" indent="0">
              <a:buNone/>
              <a:defRPr sz="1700">
                <a:solidFill>
                  <a:schemeClr val="tx1">
                    <a:tint val="75000"/>
                  </a:schemeClr>
                </a:solidFill>
              </a:defRPr>
            </a:lvl4pPr>
            <a:lvl5pPr marL="2176724" indent="0">
              <a:buNone/>
              <a:defRPr sz="1700">
                <a:solidFill>
                  <a:schemeClr val="tx1">
                    <a:tint val="75000"/>
                  </a:schemeClr>
                </a:solidFill>
              </a:defRPr>
            </a:lvl5pPr>
            <a:lvl6pPr marL="2720904" indent="0">
              <a:buNone/>
              <a:defRPr sz="1700">
                <a:solidFill>
                  <a:schemeClr val="tx1">
                    <a:tint val="75000"/>
                  </a:schemeClr>
                </a:solidFill>
              </a:defRPr>
            </a:lvl6pPr>
            <a:lvl7pPr marL="3265085" indent="0">
              <a:buNone/>
              <a:defRPr sz="1700">
                <a:solidFill>
                  <a:schemeClr val="tx1">
                    <a:tint val="75000"/>
                  </a:schemeClr>
                </a:solidFill>
              </a:defRPr>
            </a:lvl7pPr>
            <a:lvl8pPr marL="3809267" indent="0">
              <a:buNone/>
              <a:defRPr sz="1700">
                <a:solidFill>
                  <a:schemeClr val="tx1">
                    <a:tint val="75000"/>
                  </a:schemeClr>
                </a:solidFill>
              </a:defRPr>
            </a:lvl8pPr>
            <a:lvl9pPr marL="4353449" indent="0">
              <a:buNone/>
              <a:defRPr sz="1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B94D43-E455-46C4-937B-26B4E4A5A8E6}" type="datetime1">
              <a:rPr lang="en-US" altLang="zh-CN" smtClean="0"/>
              <a:pPr/>
              <a:t>8/7/2017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521" y="1600578"/>
            <a:ext cx="5384099" cy="4527011"/>
          </a:xfrm>
        </p:spPr>
        <p:txBody>
          <a:bodyPr/>
          <a:lstStyle>
            <a:lvl1pPr>
              <a:defRPr sz="3300"/>
            </a:lvl1pPr>
            <a:lvl2pPr>
              <a:defRPr sz="29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6793" y="1600578"/>
            <a:ext cx="5384099" cy="4527011"/>
          </a:xfrm>
        </p:spPr>
        <p:txBody>
          <a:bodyPr/>
          <a:lstStyle>
            <a:lvl1pPr>
              <a:defRPr sz="3300"/>
            </a:lvl1pPr>
            <a:lvl2pPr>
              <a:defRPr sz="29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4D77978-2949-4374-BCC6-F62C5DAF10C2}" type="datetime1">
              <a:rPr lang="en-US" altLang="zh-CN" smtClean="0"/>
              <a:pPr/>
              <a:t>8/7/2017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522" y="1535474"/>
            <a:ext cx="5386216" cy="639911"/>
          </a:xfrm>
        </p:spPr>
        <p:txBody>
          <a:bodyPr anchor="b"/>
          <a:lstStyle>
            <a:lvl1pPr marL="0" indent="0">
              <a:buNone/>
              <a:defRPr sz="2900" b="1"/>
            </a:lvl1pPr>
            <a:lvl2pPr marL="544181" indent="0">
              <a:buNone/>
              <a:defRPr sz="2400" b="1"/>
            </a:lvl2pPr>
            <a:lvl3pPr marL="1088361" indent="0">
              <a:buNone/>
              <a:defRPr sz="2100" b="1"/>
            </a:lvl3pPr>
            <a:lvl4pPr marL="1632543" indent="0">
              <a:buNone/>
              <a:defRPr sz="1900" b="1"/>
            </a:lvl4pPr>
            <a:lvl5pPr marL="2176724" indent="0">
              <a:buNone/>
              <a:defRPr sz="1900" b="1"/>
            </a:lvl5pPr>
            <a:lvl6pPr marL="2720904" indent="0">
              <a:buNone/>
              <a:defRPr sz="1900" b="1"/>
            </a:lvl6pPr>
            <a:lvl7pPr marL="3265085" indent="0">
              <a:buNone/>
              <a:defRPr sz="1900" b="1"/>
            </a:lvl7pPr>
            <a:lvl8pPr marL="3809267" indent="0">
              <a:buNone/>
              <a:defRPr sz="1900" b="1"/>
            </a:lvl8pPr>
            <a:lvl9pPr marL="4353449" indent="0">
              <a:buNone/>
              <a:defRPr sz="1900" b="1"/>
            </a:lvl9pPr>
          </a:lstStyle>
          <a:p>
            <a:pPr lvl="0"/>
            <a:r>
              <a:rPr lang="en-US" smtClean="0"/>
              <a:t>Click to edit Master text styles</a:t>
            </a:r>
          </a:p>
        </p:txBody>
      </p:sp>
      <p:sp>
        <p:nvSpPr>
          <p:cNvPr id="4" name="Content Placeholder 3"/>
          <p:cNvSpPr>
            <a:spLocks noGrp="1"/>
          </p:cNvSpPr>
          <p:nvPr>
            <p:ph sz="half" idx="2"/>
          </p:nvPr>
        </p:nvSpPr>
        <p:spPr>
          <a:xfrm>
            <a:off x="609522" y="2175379"/>
            <a:ext cx="5386216" cy="3952203"/>
          </a:xfrm>
        </p:spPr>
        <p:txBody>
          <a:bodyPr/>
          <a:lstStyle>
            <a:lvl1pPr>
              <a:defRPr sz="2900"/>
            </a:lvl1pPr>
            <a:lvl2pPr>
              <a:defRPr sz="24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2569" y="1535474"/>
            <a:ext cx="5388332" cy="639911"/>
          </a:xfrm>
        </p:spPr>
        <p:txBody>
          <a:bodyPr anchor="b"/>
          <a:lstStyle>
            <a:lvl1pPr marL="0" indent="0">
              <a:buNone/>
              <a:defRPr sz="2900" b="1"/>
            </a:lvl1pPr>
            <a:lvl2pPr marL="544181" indent="0">
              <a:buNone/>
              <a:defRPr sz="2400" b="1"/>
            </a:lvl2pPr>
            <a:lvl3pPr marL="1088361" indent="0">
              <a:buNone/>
              <a:defRPr sz="2100" b="1"/>
            </a:lvl3pPr>
            <a:lvl4pPr marL="1632543" indent="0">
              <a:buNone/>
              <a:defRPr sz="1900" b="1"/>
            </a:lvl4pPr>
            <a:lvl5pPr marL="2176724" indent="0">
              <a:buNone/>
              <a:defRPr sz="1900" b="1"/>
            </a:lvl5pPr>
            <a:lvl6pPr marL="2720904" indent="0">
              <a:buNone/>
              <a:defRPr sz="1900" b="1"/>
            </a:lvl6pPr>
            <a:lvl7pPr marL="3265085" indent="0">
              <a:buNone/>
              <a:defRPr sz="1900" b="1"/>
            </a:lvl7pPr>
            <a:lvl8pPr marL="3809267" indent="0">
              <a:buNone/>
              <a:defRPr sz="1900" b="1"/>
            </a:lvl8pPr>
            <a:lvl9pPr marL="4353449" indent="0">
              <a:buNone/>
              <a:defRPr sz="1900" b="1"/>
            </a:lvl9pPr>
          </a:lstStyle>
          <a:p>
            <a:pPr lvl="0"/>
            <a:r>
              <a:rPr lang="en-US" smtClean="0"/>
              <a:t>Click to edit Master text styles</a:t>
            </a:r>
          </a:p>
        </p:txBody>
      </p:sp>
      <p:sp>
        <p:nvSpPr>
          <p:cNvPr id="6" name="Content Placeholder 5"/>
          <p:cNvSpPr>
            <a:spLocks noGrp="1"/>
          </p:cNvSpPr>
          <p:nvPr>
            <p:ph sz="quarter" idx="4"/>
          </p:nvPr>
        </p:nvSpPr>
        <p:spPr>
          <a:xfrm>
            <a:off x="6192569" y="2175379"/>
            <a:ext cx="5388332" cy="3952203"/>
          </a:xfrm>
        </p:spPr>
        <p:txBody>
          <a:bodyPr/>
          <a:lstStyle>
            <a:lvl1pPr>
              <a:defRPr sz="2900"/>
            </a:lvl1pPr>
            <a:lvl2pPr>
              <a:defRPr sz="24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399BE5D-F37E-4FF7-8758-A0785966BB81}" type="datetime1">
              <a:rPr lang="en-US" altLang="zh-CN" smtClean="0"/>
              <a:pPr/>
              <a:t>8/7/2017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F99CEE9-03F8-485F-8EBC-08358E459355}" type="datetime1">
              <a:rPr lang="en-US" altLang="zh-CN" smtClean="0"/>
              <a:pPr/>
              <a:t>8/7/2017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191207-E5A0-4A3A-8320-972E207886F9}" type="datetime1">
              <a:rPr lang="en-US" altLang="zh-CN" smtClean="0"/>
              <a:pPr/>
              <a:t>8/7/2017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29" y="273117"/>
            <a:ext cx="4010562" cy="1162320"/>
          </a:xfrm>
        </p:spPr>
        <p:txBody>
          <a:bodyPr anchor="b"/>
          <a:lstStyle>
            <a:lvl1pPr algn="l">
              <a:defRPr sz="2400" b="1"/>
            </a:lvl1pPr>
          </a:lstStyle>
          <a:p>
            <a:r>
              <a:rPr lang="en-US" smtClean="0"/>
              <a:t>Click to edit Master title style</a:t>
            </a:r>
            <a:endParaRPr lang="en-US"/>
          </a:p>
        </p:txBody>
      </p:sp>
      <p:sp>
        <p:nvSpPr>
          <p:cNvPr id="3" name="Content Placeholder 2"/>
          <p:cNvSpPr>
            <a:spLocks noGrp="1"/>
          </p:cNvSpPr>
          <p:nvPr>
            <p:ph idx="1"/>
          </p:nvPr>
        </p:nvSpPr>
        <p:spPr>
          <a:xfrm>
            <a:off x="4766113" y="273119"/>
            <a:ext cx="6814779" cy="5854468"/>
          </a:xfrm>
        </p:spPr>
        <p:txBody>
          <a:bodyPr/>
          <a:lstStyle>
            <a:lvl1pPr>
              <a:defRPr sz="3800"/>
            </a:lvl1pPr>
            <a:lvl2pPr>
              <a:defRPr sz="3300"/>
            </a:lvl2pPr>
            <a:lvl3pPr>
              <a:defRPr sz="2900"/>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529" y="1435437"/>
            <a:ext cx="4010562" cy="4692149"/>
          </a:xfrm>
        </p:spPr>
        <p:txBody>
          <a:bodyPr/>
          <a:lstStyle>
            <a:lvl1pPr marL="0" indent="0">
              <a:buNone/>
              <a:defRPr sz="1700"/>
            </a:lvl1pPr>
            <a:lvl2pPr marL="544181" indent="0">
              <a:buNone/>
              <a:defRPr sz="1400"/>
            </a:lvl2pPr>
            <a:lvl3pPr marL="1088361" indent="0">
              <a:buNone/>
              <a:defRPr sz="1200"/>
            </a:lvl3pPr>
            <a:lvl4pPr marL="1632543" indent="0">
              <a:buNone/>
              <a:defRPr sz="1100"/>
            </a:lvl4pPr>
            <a:lvl5pPr marL="2176724" indent="0">
              <a:buNone/>
              <a:defRPr sz="1100"/>
            </a:lvl5pPr>
            <a:lvl6pPr marL="2720904" indent="0">
              <a:buNone/>
              <a:defRPr sz="1100"/>
            </a:lvl6pPr>
            <a:lvl7pPr marL="3265085" indent="0">
              <a:buNone/>
              <a:defRPr sz="1100"/>
            </a:lvl7pPr>
            <a:lvl8pPr marL="3809267" indent="0">
              <a:buNone/>
              <a:defRPr sz="1100"/>
            </a:lvl8pPr>
            <a:lvl9pPr marL="4353449" indent="0">
              <a:buNone/>
              <a:defRPr sz="1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D2153B-5A2C-4F1D-A7B9-EEB018A667B5}" type="datetime1">
              <a:rPr lang="en-US" altLang="zh-CN" smtClean="0"/>
              <a:pPr/>
              <a:t>8/7/2017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406" y="4801714"/>
            <a:ext cx="7314248" cy="566870"/>
          </a:xfrm>
        </p:spPr>
        <p:txBody>
          <a:bodyPr anchor="b"/>
          <a:lstStyle>
            <a:lvl1pPr algn="l">
              <a:defRPr sz="2400" b="1"/>
            </a:lvl1pPr>
          </a:lstStyle>
          <a:p>
            <a:r>
              <a:rPr lang="en-US" smtClean="0"/>
              <a:t>Click to edit Master title style</a:t>
            </a:r>
            <a:endParaRPr lang="en-US"/>
          </a:p>
        </p:txBody>
      </p:sp>
      <p:sp>
        <p:nvSpPr>
          <p:cNvPr id="3" name="Picture Placeholder 2"/>
          <p:cNvSpPr>
            <a:spLocks noGrp="1"/>
          </p:cNvSpPr>
          <p:nvPr>
            <p:ph type="pic" idx="1"/>
          </p:nvPr>
        </p:nvSpPr>
        <p:spPr>
          <a:xfrm>
            <a:off x="2389406" y="612919"/>
            <a:ext cx="7314248" cy="4115753"/>
          </a:xfrm>
        </p:spPr>
        <p:txBody>
          <a:bodyPr/>
          <a:lstStyle>
            <a:lvl1pPr marL="0" indent="0">
              <a:buNone/>
              <a:defRPr sz="3800"/>
            </a:lvl1pPr>
            <a:lvl2pPr marL="544181" indent="0">
              <a:buNone/>
              <a:defRPr sz="3300"/>
            </a:lvl2pPr>
            <a:lvl3pPr marL="1088361" indent="0">
              <a:buNone/>
              <a:defRPr sz="2900"/>
            </a:lvl3pPr>
            <a:lvl4pPr marL="1632543" indent="0">
              <a:buNone/>
              <a:defRPr sz="2400"/>
            </a:lvl4pPr>
            <a:lvl5pPr marL="2176724" indent="0">
              <a:buNone/>
              <a:defRPr sz="2400"/>
            </a:lvl5pPr>
            <a:lvl6pPr marL="2720904" indent="0">
              <a:buNone/>
              <a:defRPr sz="2400"/>
            </a:lvl6pPr>
            <a:lvl7pPr marL="3265085" indent="0">
              <a:buNone/>
              <a:defRPr sz="2400"/>
            </a:lvl7pPr>
            <a:lvl8pPr marL="3809267" indent="0">
              <a:buNone/>
              <a:defRPr sz="2400"/>
            </a:lvl8pPr>
            <a:lvl9pPr marL="4353449" indent="0">
              <a:buNone/>
              <a:defRPr sz="2400"/>
            </a:lvl9pPr>
          </a:lstStyle>
          <a:p>
            <a:endParaRPr lang="en-US"/>
          </a:p>
        </p:txBody>
      </p:sp>
      <p:sp>
        <p:nvSpPr>
          <p:cNvPr id="4" name="Text Placeholder 3"/>
          <p:cNvSpPr>
            <a:spLocks noGrp="1"/>
          </p:cNvSpPr>
          <p:nvPr>
            <p:ph type="body" sz="half" idx="2"/>
          </p:nvPr>
        </p:nvSpPr>
        <p:spPr>
          <a:xfrm>
            <a:off x="2389406" y="5368585"/>
            <a:ext cx="7314248" cy="805049"/>
          </a:xfrm>
        </p:spPr>
        <p:txBody>
          <a:bodyPr/>
          <a:lstStyle>
            <a:lvl1pPr marL="0" indent="0">
              <a:buNone/>
              <a:defRPr sz="1700"/>
            </a:lvl1pPr>
            <a:lvl2pPr marL="544181" indent="0">
              <a:buNone/>
              <a:defRPr sz="1400"/>
            </a:lvl2pPr>
            <a:lvl3pPr marL="1088361" indent="0">
              <a:buNone/>
              <a:defRPr sz="1200"/>
            </a:lvl3pPr>
            <a:lvl4pPr marL="1632543" indent="0">
              <a:buNone/>
              <a:defRPr sz="1100"/>
            </a:lvl4pPr>
            <a:lvl5pPr marL="2176724" indent="0">
              <a:buNone/>
              <a:defRPr sz="1100"/>
            </a:lvl5pPr>
            <a:lvl6pPr marL="2720904" indent="0">
              <a:buNone/>
              <a:defRPr sz="1100"/>
            </a:lvl6pPr>
            <a:lvl7pPr marL="3265085" indent="0">
              <a:buNone/>
              <a:defRPr sz="1100"/>
            </a:lvl7pPr>
            <a:lvl8pPr marL="3809267" indent="0">
              <a:buNone/>
              <a:defRPr sz="1100"/>
            </a:lvl8pPr>
            <a:lvl9pPr marL="4353449" indent="0">
              <a:buNone/>
              <a:defRPr sz="1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3949C8-7CE1-4A27-9A08-4DAD365B906B}" type="datetime1">
              <a:rPr lang="en-US" altLang="zh-CN" smtClean="0"/>
              <a:pPr/>
              <a:t>8/7/2017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522" y="274703"/>
            <a:ext cx="10971372" cy="1143265"/>
          </a:xfrm>
          <a:prstGeom prst="rect">
            <a:avLst/>
          </a:prstGeom>
        </p:spPr>
        <p:txBody>
          <a:bodyPr vert="horz" lIns="108837" tIns="54418" rIns="108837" bIns="54418"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522" y="1600578"/>
            <a:ext cx="10971372" cy="4527011"/>
          </a:xfrm>
          <a:prstGeom prst="rect">
            <a:avLst/>
          </a:prstGeom>
        </p:spPr>
        <p:txBody>
          <a:bodyPr vert="horz" lIns="108837" tIns="54418" rIns="108837" bIns="54418"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521" y="6357828"/>
            <a:ext cx="2844430" cy="365210"/>
          </a:xfrm>
          <a:prstGeom prst="rect">
            <a:avLst/>
          </a:prstGeom>
        </p:spPr>
        <p:txBody>
          <a:bodyPr vert="horz" lIns="108837" tIns="54418" rIns="108837" bIns="54418" rtlCol="0" anchor="ctr"/>
          <a:lstStyle>
            <a:lvl1pPr algn="l">
              <a:defRPr sz="1400">
                <a:solidFill>
                  <a:schemeClr val="tx1">
                    <a:tint val="75000"/>
                  </a:schemeClr>
                </a:solidFill>
              </a:defRPr>
            </a:lvl1pPr>
          </a:lstStyle>
          <a:p>
            <a:fld id="{28E79017-FF72-4892-8536-0061D37347C7}" type="datetime1">
              <a:rPr lang="en-US" altLang="zh-CN" smtClean="0"/>
              <a:pPr/>
              <a:t>8/7/2017</a:t>
            </a:fld>
            <a:endParaRPr lang="en-US"/>
          </a:p>
        </p:txBody>
      </p:sp>
      <p:sp>
        <p:nvSpPr>
          <p:cNvPr id="5" name="Footer Placeholder 4"/>
          <p:cNvSpPr>
            <a:spLocks noGrp="1"/>
          </p:cNvSpPr>
          <p:nvPr>
            <p:ph type="ftr" sz="quarter" idx="3"/>
          </p:nvPr>
        </p:nvSpPr>
        <p:spPr>
          <a:xfrm>
            <a:off x="4165059" y="6357828"/>
            <a:ext cx="3860297" cy="365210"/>
          </a:xfrm>
          <a:prstGeom prst="rect">
            <a:avLst/>
          </a:prstGeom>
        </p:spPr>
        <p:txBody>
          <a:bodyPr vert="horz" lIns="108837" tIns="54418" rIns="108837" bIns="54418" rtlCol="0" anchor="ctr"/>
          <a:lstStyle>
            <a:lvl1pPr algn="ctr">
              <a:defRPr sz="1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6463" y="6357828"/>
            <a:ext cx="2844430" cy="365210"/>
          </a:xfrm>
          <a:prstGeom prst="rect">
            <a:avLst/>
          </a:prstGeom>
        </p:spPr>
        <p:txBody>
          <a:bodyPr vert="horz" lIns="108837" tIns="54418" rIns="108837" bIns="54418" rtlCol="0" anchor="ctr"/>
          <a:lstStyle>
            <a:lvl1pPr algn="r">
              <a:defRPr sz="1400">
                <a:solidFill>
                  <a:schemeClr val="tx1">
                    <a:tint val="75000"/>
                  </a:schemeClr>
                </a:solidFill>
              </a:defRPr>
            </a:lvl1pPr>
          </a:lstStyle>
          <a:p>
            <a:fld id="{B6F15528-21DE-4FAA-801E-634DDDAF4B2B}" type="slidenum">
              <a:rPr lang="en-US" smtClean="0"/>
              <a:pPr/>
              <a:t>‹#›</a:t>
            </a:fld>
            <a:endParaRPr lang="en-US"/>
          </a:p>
        </p:txBody>
      </p:sp>
      <p:pic>
        <p:nvPicPr>
          <p:cNvPr id="7" name="图片 6"/>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474074" y="457309"/>
            <a:ext cx="1913219" cy="229109"/>
          </a:xfrm>
          <a:prstGeom prst="rect">
            <a:avLst/>
          </a:prstGeom>
        </p:spPr>
      </p:pic>
      <p:cxnSp>
        <p:nvCxnSpPr>
          <p:cNvPr id="8" name="直接连接符 7"/>
          <p:cNvCxnSpPr/>
          <p:nvPr userDrawn="1"/>
        </p:nvCxnSpPr>
        <p:spPr>
          <a:xfrm flipV="1">
            <a:off x="446985" y="797989"/>
            <a:ext cx="11337084" cy="30487"/>
          </a:xfrm>
          <a:prstGeom prst="line">
            <a:avLst/>
          </a:prstGeom>
          <a:ln w="38100" cmpd="thinThick">
            <a:gradFill>
              <a:gsLst>
                <a:gs pos="74000">
                  <a:srgbClr val="C00000"/>
                </a:gs>
                <a:gs pos="83000">
                  <a:schemeClr val="bg2">
                    <a:lumMod val="25000"/>
                  </a:schemeClr>
                </a:gs>
                <a:gs pos="100000">
                  <a:schemeClr val="bg2">
                    <a:lumMod val="25000"/>
                  </a:schemeClr>
                </a:gs>
              </a:gsLst>
              <a:lin ang="5400000" scaled="1"/>
            </a:gra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hf hdr="0" ftr="0" dt="0"/>
  <p:txStyles>
    <p:titleStyle>
      <a:lvl1pPr algn="ctr" defTabSz="1088361" rtl="0" eaLnBrk="1" latinLnBrk="0" hangingPunct="1">
        <a:spcBef>
          <a:spcPct val="0"/>
        </a:spcBef>
        <a:buNone/>
        <a:defRPr sz="5200" kern="1200">
          <a:solidFill>
            <a:schemeClr val="tx1"/>
          </a:solidFill>
          <a:latin typeface="+mj-lt"/>
          <a:ea typeface="+mj-ea"/>
          <a:cs typeface="+mj-cs"/>
        </a:defRPr>
      </a:lvl1pPr>
    </p:titleStyle>
    <p:bodyStyle>
      <a:lvl1pPr marL="408136" indent="-408136" algn="l" defTabSz="1088361" rtl="0" eaLnBrk="1" latinLnBrk="0" hangingPunct="1">
        <a:spcBef>
          <a:spcPct val="20000"/>
        </a:spcBef>
        <a:buFont typeface="Arial" pitchFamily="34" charset="0"/>
        <a:buChar char="•"/>
        <a:defRPr sz="3800" kern="1200">
          <a:solidFill>
            <a:schemeClr val="tx1"/>
          </a:solidFill>
          <a:latin typeface="+mn-lt"/>
          <a:ea typeface="+mn-ea"/>
          <a:cs typeface="+mn-cs"/>
        </a:defRPr>
      </a:lvl1pPr>
      <a:lvl2pPr marL="884295" indent="-340114" algn="l" defTabSz="1088361" rtl="0" eaLnBrk="1" latinLnBrk="0" hangingPunct="1">
        <a:spcBef>
          <a:spcPct val="20000"/>
        </a:spcBef>
        <a:buFont typeface="Arial" pitchFamily="34" charset="0"/>
        <a:buChar char="–"/>
        <a:defRPr sz="3300" kern="1200">
          <a:solidFill>
            <a:schemeClr val="tx1"/>
          </a:solidFill>
          <a:latin typeface="+mn-lt"/>
          <a:ea typeface="+mn-ea"/>
          <a:cs typeface="+mn-cs"/>
        </a:defRPr>
      </a:lvl2pPr>
      <a:lvl3pPr marL="1360452" indent="-272091" algn="l" defTabSz="1088361" rtl="0" eaLnBrk="1" latinLnBrk="0" hangingPunct="1">
        <a:spcBef>
          <a:spcPct val="20000"/>
        </a:spcBef>
        <a:buFont typeface="Arial" pitchFamily="34" charset="0"/>
        <a:buChar char="•"/>
        <a:defRPr sz="2900" kern="1200">
          <a:solidFill>
            <a:schemeClr val="tx1"/>
          </a:solidFill>
          <a:latin typeface="+mn-lt"/>
          <a:ea typeface="+mn-ea"/>
          <a:cs typeface="+mn-cs"/>
        </a:defRPr>
      </a:lvl3pPr>
      <a:lvl4pPr marL="1904633" indent="-272091" algn="l" defTabSz="1088361"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448815" indent="-272091" algn="l" defTabSz="1088361"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992995" indent="-272091" algn="l" defTabSz="1088361"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176" indent="-272091" algn="l" defTabSz="1088361"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1358" indent="-272091" algn="l" defTabSz="1088361"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5538" indent="-272091" algn="l" defTabSz="1088361"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en-US"/>
      </a:defPPr>
      <a:lvl1pPr marL="0" algn="l" defTabSz="1088361" rtl="0" eaLnBrk="1" latinLnBrk="0" hangingPunct="1">
        <a:defRPr sz="2100" kern="1200">
          <a:solidFill>
            <a:schemeClr val="tx1"/>
          </a:solidFill>
          <a:latin typeface="+mn-lt"/>
          <a:ea typeface="+mn-ea"/>
          <a:cs typeface="+mn-cs"/>
        </a:defRPr>
      </a:lvl1pPr>
      <a:lvl2pPr marL="544181" algn="l" defTabSz="1088361" rtl="0" eaLnBrk="1" latinLnBrk="0" hangingPunct="1">
        <a:defRPr sz="2100" kern="1200">
          <a:solidFill>
            <a:schemeClr val="tx1"/>
          </a:solidFill>
          <a:latin typeface="+mn-lt"/>
          <a:ea typeface="+mn-ea"/>
          <a:cs typeface="+mn-cs"/>
        </a:defRPr>
      </a:lvl2pPr>
      <a:lvl3pPr marL="1088361" algn="l" defTabSz="1088361" rtl="0" eaLnBrk="1" latinLnBrk="0" hangingPunct="1">
        <a:defRPr sz="2100" kern="1200">
          <a:solidFill>
            <a:schemeClr val="tx1"/>
          </a:solidFill>
          <a:latin typeface="+mn-lt"/>
          <a:ea typeface="+mn-ea"/>
          <a:cs typeface="+mn-cs"/>
        </a:defRPr>
      </a:lvl3pPr>
      <a:lvl4pPr marL="1632543" algn="l" defTabSz="1088361" rtl="0" eaLnBrk="1" latinLnBrk="0" hangingPunct="1">
        <a:defRPr sz="2100" kern="1200">
          <a:solidFill>
            <a:schemeClr val="tx1"/>
          </a:solidFill>
          <a:latin typeface="+mn-lt"/>
          <a:ea typeface="+mn-ea"/>
          <a:cs typeface="+mn-cs"/>
        </a:defRPr>
      </a:lvl4pPr>
      <a:lvl5pPr marL="2176724" algn="l" defTabSz="1088361" rtl="0" eaLnBrk="1" latinLnBrk="0" hangingPunct="1">
        <a:defRPr sz="2100" kern="1200">
          <a:solidFill>
            <a:schemeClr val="tx1"/>
          </a:solidFill>
          <a:latin typeface="+mn-lt"/>
          <a:ea typeface="+mn-ea"/>
          <a:cs typeface="+mn-cs"/>
        </a:defRPr>
      </a:lvl5pPr>
      <a:lvl6pPr marL="2720904" algn="l" defTabSz="1088361" rtl="0" eaLnBrk="1" latinLnBrk="0" hangingPunct="1">
        <a:defRPr sz="2100" kern="1200">
          <a:solidFill>
            <a:schemeClr val="tx1"/>
          </a:solidFill>
          <a:latin typeface="+mn-lt"/>
          <a:ea typeface="+mn-ea"/>
          <a:cs typeface="+mn-cs"/>
        </a:defRPr>
      </a:lvl6pPr>
      <a:lvl7pPr marL="3265085" algn="l" defTabSz="1088361" rtl="0" eaLnBrk="1" latinLnBrk="0" hangingPunct="1">
        <a:defRPr sz="2100" kern="1200">
          <a:solidFill>
            <a:schemeClr val="tx1"/>
          </a:solidFill>
          <a:latin typeface="+mn-lt"/>
          <a:ea typeface="+mn-ea"/>
          <a:cs typeface="+mn-cs"/>
        </a:defRPr>
      </a:lvl7pPr>
      <a:lvl8pPr marL="3809267" algn="l" defTabSz="1088361" rtl="0" eaLnBrk="1" latinLnBrk="0" hangingPunct="1">
        <a:defRPr sz="2100" kern="1200">
          <a:solidFill>
            <a:schemeClr val="tx1"/>
          </a:solidFill>
          <a:latin typeface="+mn-lt"/>
          <a:ea typeface="+mn-ea"/>
          <a:cs typeface="+mn-cs"/>
        </a:defRPr>
      </a:lvl8pPr>
      <a:lvl9pPr marL="4353449" algn="l" defTabSz="1088361"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hyperlink" Target="http://localhost/day1/test.php" TargetMode="Externa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www.web1.com/"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www.web1.com/"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1.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www.microsoft.com/zh-CN/download/details.aspx?id=30679"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0413" cy="6859587"/>
          </a:xfrm>
          <a:prstGeom prst="rect">
            <a:avLst/>
          </a:prstGeom>
        </p:spPr>
      </p:pic>
      <p:sp>
        <p:nvSpPr>
          <p:cNvPr id="2" name="TextBox 1"/>
          <p:cNvSpPr txBox="1"/>
          <p:nvPr/>
        </p:nvSpPr>
        <p:spPr>
          <a:xfrm>
            <a:off x="304006" y="5335236"/>
            <a:ext cx="11665373" cy="1068047"/>
          </a:xfrm>
          <a:prstGeom prst="rect">
            <a:avLst/>
          </a:prstGeom>
          <a:noFill/>
        </p:spPr>
        <p:txBody>
          <a:bodyPr wrap="none" lIns="0" tIns="0" rIns="0" bIns="54418" rtlCol="0">
            <a:spAutoFit/>
          </a:bodyPr>
          <a:lstStyle/>
          <a:p>
            <a:pPr defTabSz="-756">
              <a:lnSpc>
                <a:spcPts val="3690"/>
              </a:lnSpc>
              <a:tabLst>
                <a:tab pos="30233" algn="l"/>
              </a:tabLst>
            </a:pPr>
            <a:r>
              <a:rPr lang="en-US" altLang="zh-CN" sz="2600" b="1" dirty="0">
                <a:solidFill>
                  <a:schemeClr val="bg1"/>
                </a:solidFill>
                <a:latin typeface="微软雅黑" pitchFamily="18" charset="0"/>
                <a:cs typeface="微软雅黑" pitchFamily="18" charset="0"/>
              </a:rPr>
              <a:t>《PHP</a:t>
            </a:r>
            <a:r>
              <a:rPr lang="zh-CN" altLang="en-US" sz="2600" b="1" dirty="0">
                <a:solidFill>
                  <a:schemeClr val="bg1"/>
                </a:solidFill>
                <a:latin typeface="微软雅黑" pitchFamily="18" charset="0"/>
                <a:cs typeface="微软雅黑" pitchFamily="18" charset="0"/>
              </a:rPr>
              <a:t>基础</a:t>
            </a:r>
            <a:r>
              <a:rPr lang="en-US" altLang="zh-CN" sz="2600" b="1" dirty="0">
                <a:solidFill>
                  <a:schemeClr val="bg1"/>
                </a:solidFill>
                <a:latin typeface="微软雅黑" pitchFamily="18" charset="0"/>
                <a:cs typeface="微软雅黑" pitchFamily="18" charset="0"/>
              </a:rPr>
              <a:t>》</a:t>
            </a:r>
            <a:endParaRPr lang="en-US" altLang="zh-CN" dirty="0" smtClean="0">
              <a:solidFill>
                <a:schemeClr val="bg1"/>
              </a:solidFill>
            </a:endParaRPr>
          </a:p>
          <a:p>
            <a:pPr algn="r" defTabSz="-756">
              <a:lnSpc>
                <a:spcPts val="4165"/>
              </a:lnSpc>
              <a:tabLst>
                <a:tab pos="30233" algn="l"/>
              </a:tabLst>
            </a:pPr>
            <a:r>
              <a:rPr lang="zh-CN" altLang="en-US" sz="4800" b="1" dirty="0" smtClean="0">
                <a:solidFill>
                  <a:schemeClr val="bg1"/>
                </a:solidFill>
                <a:latin typeface="微软雅黑" pitchFamily="18" charset="0"/>
                <a:cs typeface="微软雅黑" pitchFamily="18" charset="0"/>
              </a:rPr>
              <a:t>第</a:t>
            </a:r>
            <a:r>
              <a:rPr lang="en-US" altLang="zh-CN" sz="4800" b="1" dirty="0">
                <a:solidFill>
                  <a:schemeClr val="bg1"/>
                </a:solidFill>
                <a:latin typeface="微软雅黑" pitchFamily="18" charset="0"/>
                <a:cs typeface="微软雅黑" pitchFamily="18" charset="0"/>
              </a:rPr>
              <a:t>1</a:t>
            </a:r>
            <a:r>
              <a:rPr lang="zh-CN" altLang="en-US" sz="4800" b="1" dirty="0">
                <a:solidFill>
                  <a:schemeClr val="bg1"/>
                </a:solidFill>
                <a:latin typeface="微软雅黑" pitchFamily="18" charset="0"/>
                <a:cs typeface="微软雅黑" pitchFamily="18" charset="0"/>
              </a:rPr>
              <a:t>章：</a:t>
            </a:r>
            <a:r>
              <a:rPr lang="en-US" altLang="zh-CN" sz="4800" b="1" dirty="0">
                <a:solidFill>
                  <a:schemeClr val="bg1"/>
                </a:solidFill>
                <a:latin typeface="微软雅黑" pitchFamily="18" charset="0"/>
                <a:cs typeface="微软雅黑" pitchFamily="18" charset="0"/>
              </a:rPr>
              <a:t>PHP</a:t>
            </a:r>
            <a:r>
              <a:rPr lang="zh-CN" altLang="en-US" sz="4800" b="1" dirty="0">
                <a:solidFill>
                  <a:schemeClr val="bg1"/>
                </a:solidFill>
                <a:latin typeface="微软雅黑" pitchFamily="18" charset="0"/>
                <a:cs typeface="微软雅黑" pitchFamily="18" charset="0"/>
              </a:rPr>
              <a:t>开发环境介绍</a:t>
            </a:r>
          </a:p>
        </p:txBody>
      </p:sp>
      <p:pic>
        <p:nvPicPr>
          <p:cNvPr id="13" name="image2.png"/>
          <p:cNvPicPr>
            <a:picLocks noChangeAspect="1"/>
          </p:cNvPicPr>
          <p:nvPr/>
        </p:nvPicPr>
        <p:blipFill>
          <a:blip r:embed="rId3" cstate="print">
            <a:extLst/>
          </a:blip>
          <a:stretch>
            <a:fillRect/>
          </a:stretch>
        </p:blipFill>
        <p:spPr>
          <a:xfrm>
            <a:off x="316249" y="488988"/>
            <a:ext cx="1949208" cy="311112"/>
          </a:xfrm>
          <a:prstGeom prst="rect">
            <a:avLst/>
          </a:prstGeom>
          <a:ln w="12700">
            <a:miter lim="400000"/>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
          <p:cNvSpPr txBox="1"/>
          <p:nvPr/>
        </p:nvSpPr>
        <p:spPr>
          <a:xfrm>
            <a:off x="5727953" y="304873"/>
            <a:ext cx="5790047" cy="606382"/>
          </a:xfrm>
          <a:prstGeom prst="rect">
            <a:avLst/>
          </a:prstGeom>
          <a:noFill/>
        </p:spPr>
        <p:txBody>
          <a:bodyPr wrap="none" lIns="0" tIns="0" rIns="0" bIns="54418" rtlCol="0">
            <a:spAutoFit/>
          </a:bodyPr>
          <a:lstStyle/>
          <a:p>
            <a:pPr defTabSz="-756">
              <a:lnSpc>
                <a:spcPts val="4284"/>
              </a:lnSpc>
            </a:pPr>
            <a:r>
              <a:rPr lang="zh-CN" altLang="en-US" sz="4300" dirty="0">
                <a:solidFill>
                  <a:srgbClr val="004D73"/>
                </a:solidFill>
                <a:latin typeface="黑体" pitchFamily="18" charset="0"/>
                <a:cs typeface="黑体" pitchFamily="18" charset="0"/>
              </a:rPr>
              <a:t>创建第一个</a:t>
            </a:r>
            <a:r>
              <a:rPr lang="en-US" altLang="zh-CN" sz="4300" dirty="0">
                <a:solidFill>
                  <a:srgbClr val="004D73"/>
                </a:solidFill>
                <a:latin typeface="黑体" pitchFamily="18" charset="0"/>
                <a:cs typeface="黑体" pitchFamily="18" charset="0"/>
              </a:rPr>
              <a:t>PHP</a:t>
            </a:r>
            <a:r>
              <a:rPr lang="zh-CN" altLang="en-US" sz="4300" dirty="0">
                <a:solidFill>
                  <a:srgbClr val="004D73"/>
                </a:solidFill>
                <a:latin typeface="黑体" pitchFamily="18" charset="0"/>
                <a:cs typeface="黑体" pitchFamily="18" charset="0"/>
              </a:rPr>
              <a:t>项目文件</a:t>
            </a:r>
            <a:endParaRPr lang="en-US" altLang="zh-CN" sz="4300" dirty="0">
              <a:solidFill>
                <a:srgbClr val="004D73"/>
              </a:solidFill>
              <a:latin typeface="黑体" pitchFamily="18" charset="0"/>
              <a:cs typeface="黑体" pitchFamily="18" charset="0"/>
            </a:endParaRPr>
          </a:p>
        </p:txBody>
      </p:sp>
      <p:sp>
        <p:nvSpPr>
          <p:cNvPr id="11" name="灯片编号占位符 10"/>
          <p:cNvSpPr>
            <a:spLocks noGrp="1"/>
          </p:cNvSpPr>
          <p:nvPr>
            <p:ph type="sldNum" sz="quarter" idx="12"/>
          </p:nvPr>
        </p:nvSpPr>
        <p:spPr>
          <a:xfrm>
            <a:off x="9292202" y="6494385"/>
            <a:ext cx="2844430" cy="365210"/>
          </a:xfrm>
        </p:spPr>
        <p:txBody>
          <a:bodyPr/>
          <a:lstStyle/>
          <a:p>
            <a:fld id="{B6F15528-21DE-4FAA-801E-634DDDAF4B2B}" type="slidenum">
              <a:rPr lang="en-US" smtClean="0"/>
              <a:pPr/>
              <a:t>10</a:t>
            </a:fld>
            <a:r>
              <a:rPr lang="en-US" smtClean="0"/>
              <a:t>/29</a:t>
            </a:r>
            <a:endParaRPr lang="en-US"/>
          </a:p>
        </p:txBody>
      </p:sp>
      <p:sp>
        <p:nvSpPr>
          <p:cNvPr id="12" name="TextBox 11"/>
          <p:cNvSpPr txBox="1"/>
          <p:nvPr/>
        </p:nvSpPr>
        <p:spPr>
          <a:xfrm>
            <a:off x="507934" y="1143266"/>
            <a:ext cx="11377719" cy="1002451"/>
          </a:xfrm>
          <a:prstGeom prst="rect">
            <a:avLst/>
          </a:prstGeom>
          <a:noFill/>
        </p:spPr>
        <p:txBody>
          <a:bodyPr wrap="square" lIns="108837" tIns="54418" rIns="108837" bIns="54418" rtlCol="0">
            <a:spAutoFit/>
          </a:bodyPr>
          <a:lstStyle/>
          <a:p>
            <a:r>
              <a:rPr lang="en-US" altLang="zh-CN" sz="2900" dirty="0"/>
              <a:t>         </a:t>
            </a:r>
            <a:r>
              <a:rPr lang="zh-CN" altLang="zh-CN" sz="2900" dirty="0"/>
              <a:t>为了便于管理，我们在</a:t>
            </a:r>
            <a:r>
              <a:rPr lang="en-US" altLang="zh-CN" sz="2900" dirty="0"/>
              <a:t>www</a:t>
            </a:r>
            <a:r>
              <a:rPr lang="zh-CN" altLang="zh-CN" sz="2900" dirty="0"/>
              <a:t>目录下新建一个文件夹，命名为</a:t>
            </a:r>
            <a:r>
              <a:rPr lang="en-US" altLang="zh-CN" sz="2900" dirty="0"/>
              <a:t>day1</a:t>
            </a:r>
            <a:r>
              <a:rPr lang="zh-CN" altLang="zh-CN" sz="2900" dirty="0"/>
              <a:t>，并在</a:t>
            </a:r>
            <a:r>
              <a:rPr lang="en-US" altLang="zh-CN" sz="2900" dirty="0"/>
              <a:t>day1</a:t>
            </a:r>
            <a:r>
              <a:rPr lang="zh-CN" altLang="zh-CN" sz="2900" dirty="0"/>
              <a:t>下建立第一个</a:t>
            </a:r>
            <a:r>
              <a:rPr lang="en-US" altLang="zh-CN" sz="2900" dirty="0"/>
              <a:t>PHP</a:t>
            </a:r>
            <a:r>
              <a:rPr lang="zh-CN" altLang="zh-CN" sz="2900" dirty="0"/>
              <a:t>文件，命名为</a:t>
            </a:r>
            <a:r>
              <a:rPr lang="en-US" altLang="zh-CN" sz="2900" dirty="0" err="1"/>
              <a:t>test.php</a:t>
            </a:r>
            <a:r>
              <a:rPr lang="zh-CN" altLang="zh-CN" sz="2900" dirty="0"/>
              <a:t>，如下：</a:t>
            </a:r>
          </a:p>
        </p:txBody>
      </p:sp>
      <p:sp>
        <p:nvSpPr>
          <p:cNvPr id="6" name="TextBox 5"/>
          <p:cNvSpPr txBox="1"/>
          <p:nvPr/>
        </p:nvSpPr>
        <p:spPr>
          <a:xfrm>
            <a:off x="507936" y="3582231"/>
            <a:ext cx="9549157" cy="1448727"/>
          </a:xfrm>
          <a:prstGeom prst="rect">
            <a:avLst/>
          </a:prstGeom>
          <a:noFill/>
        </p:spPr>
        <p:txBody>
          <a:bodyPr wrap="square" lIns="108837" tIns="54418" rIns="108837" bIns="54418" rtlCol="0">
            <a:spAutoFit/>
          </a:bodyPr>
          <a:lstStyle/>
          <a:p>
            <a:r>
              <a:rPr lang="en-US" altLang="zh-CN" sz="2900" dirty="0"/>
              <a:t>         </a:t>
            </a:r>
            <a:r>
              <a:rPr lang="zh-CN" altLang="zh-CN" sz="2900" dirty="0"/>
              <a:t>打开</a:t>
            </a:r>
            <a:r>
              <a:rPr lang="en-US" altLang="zh-CN" sz="2900" dirty="0" err="1"/>
              <a:t>test.php</a:t>
            </a:r>
            <a:r>
              <a:rPr lang="zh-CN" altLang="zh-CN" sz="2900" dirty="0"/>
              <a:t>文件，并写入如下代码（此处先不做解释，大家只需照写，主要是测试环境能否正常访问项目，有关</a:t>
            </a:r>
            <a:r>
              <a:rPr lang="en-US" altLang="zh-CN" sz="2900" dirty="0"/>
              <a:t>PHP</a:t>
            </a:r>
            <a:r>
              <a:rPr lang="zh-CN" altLang="zh-CN" sz="2900" dirty="0"/>
              <a:t>语法后面章节会有介绍）：</a:t>
            </a:r>
          </a:p>
        </p:txBody>
      </p:sp>
      <p:pic>
        <p:nvPicPr>
          <p:cNvPr id="7170" name="图片 55"/>
          <p:cNvPicPr>
            <a:picLocks noChangeAspect="1" noChangeArrowheads="1"/>
          </p:cNvPicPr>
          <p:nvPr/>
        </p:nvPicPr>
        <p:blipFill>
          <a:blip r:embed="rId3" cstate="print"/>
          <a:srcRect/>
          <a:stretch>
            <a:fillRect/>
          </a:stretch>
        </p:blipFill>
        <p:spPr bwMode="auto">
          <a:xfrm>
            <a:off x="2539677" y="2029242"/>
            <a:ext cx="3923789" cy="1629152"/>
          </a:xfrm>
          <a:prstGeom prst="rect">
            <a:avLst/>
          </a:prstGeom>
          <a:noFill/>
          <a:ln w="9525">
            <a:noFill/>
            <a:miter lim="800000"/>
            <a:headEnd/>
            <a:tailEnd/>
          </a:ln>
        </p:spPr>
      </p:pic>
      <p:pic>
        <p:nvPicPr>
          <p:cNvPr id="7171" name="图片 58"/>
          <p:cNvPicPr>
            <a:picLocks noChangeAspect="1" noChangeArrowheads="1"/>
          </p:cNvPicPr>
          <p:nvPr/>
        </p:nvPicPr>
        <p:blipFill>
          <a:blip r:embed="rId4" cstate="print"/>
          <a:srcRect/>
          <a:stretch>
            <a:fillRect/>
          </a:stretch>
        </p:blipFill>
        <p:spPr bwMode="auto">
          <a:xfrm>
            <a:off x="1219041" y="5009383"/>
            <a:ext cx="4266645" cy="1087411"/>
          </a:xfrm>
          <a:prstGeom prst="rect">
            <a:avLst/>
          </a:prstGeom>
          <a:noFill/>
          <a:ln w="9525">
            <a:noFill/>
            <a:miter lim="800000"/>
            <a:headEnd/>
            <a:tailEnd/>
          </a:ln>
        </p:spPr>
      </p:pic>
      <p:sp>
        <p:nvSpPr>
          <p:cNvPr id="13" name="TextBox 12"/>
          <p:cNvSpPr txBox="1"/>
          <p:nvPr/>
        </p:nvSpPr>
        <p:spPr>
          <a:xfrm>
            <a:off x="5993620" y="4877931"/>
            <a:ext cx="5384099" cy="1002451"/>
          </a:xfrm>
          <a:prstGeom prst="rect">
            <a:avLst/>
          </a:prstGeom>
          <a:noFill/>
        </p:spPr>
        <p:txBody>
          <a:bodyPr wrap="square" lIns="108837" tIns="54418" rIns="108837" bIns="54418" rtlCol="0">
            <a:spAutoFit/>
          </a:bodyPr>
          <a:lstStyle/>
          <a:p>
            <a:r>
              <a:rPr lang="zh-CN" altLang="zh-CN" sz="2900" dirty="0"/>
              <a:t>在浏览上地址栏输入：</a:t>
            </a:r>
            <a:r>
              <a:rPr lang="en-US" altLang="zh-CN" sz="2900" dirty="0">
                <a:hlinkClick r:id="rId5"/>
              </a:rPr>
              <a:t>http://localhost/day1/test.php</a:t>
            </a:r>
            <a:endParaRPr lang="zh-CN" altLang="en-US" sz="29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
          <p:cNvSpPr txBox="1"/>
          <p:nvPr/>
        </p:nvSpPr>
        <p:spPr>
          <a:xfrm>
            <a:off x="7009492" y="304873"/>
            <a:ext cx="4411464" cy="606382"/>
          </a:xfrm>
          <a:prstGeom prst="rect">
            <a:avLst/>
          </a:prstGeom>
          <a:noFill/>
        </p:spPr>
        <p:txBody>
          <a:bodyPr wrap="none" lIns="0" tIns="0" rIns="0" bIns="54418" rtlCol="0">
            <a:spAutoFit/>
          </a:bodyPr>
          <a:lstStyle/>
          <a:p>
            <a:pPr defTabSz="-756">
              <a:lnSpc>
                <a:spcPts val="4284"/>
              </a:lnSpc>
            </a:pPr>
            <a:r>
              <a:rPr lang="zh-CN" altLang="en-US" sz="4300" dirty="0">
                <a:solidFill>
                  <a:srgbClr val="004D73"/>
                </a:solidFill>
                <a:latin typeface="黑体" pitchFamily="18" charset="0"/>
                <a:cs typeface="黑体" pitchFamily="18" charset="0"/>
              </a:rPr>
              <a:t>开发软件建议选择</a:t>
            </a:r>
            <a:endParaRPr lang="en-US" altLang="zh-CN" sz="4300" dirty="0">
              <a:solidFill>
                <a:srgbClr val="004D73"/>
              </a:solidFill>
              <a:latin typeface="黑体" pitchFamily="18" charset="0"/>
              <a:cs typeface="黑体" pitchFamily="18" charset="0"/>
            </a:endParaRPr>
          </a:p>
        </p:txBody>
      </p:sp>
      <p:sp>
        <p:nvSpPr>
          <p:cNvPr id="11" name="灯片编号占位符 10"/>
          <p:cNvSpPr>
            <a:spLocks noGrp="1"/>
          </p:cNvSpPr>
          <p:nvPr>
            <p:ph type="sldNum" sz="quarter" idx="12"/>
          </p:nvPr>
        </p:nvSpPr>
        <p:spPr>
          <a:xfrm>
            <a:off x="9292202" y="6494385"/>
            <a:ext cx="2844430" cy="365210"/>
          </a:xfrm>
        </p:spPr>
        <p:txBody>
          <a:bodyPr/>
          <a:lstStyle/>
          <a:p>
            <a:fld id="{B6F15528-21DE-4FAA-801E-634DDDAF4B2B}" type="slidenum">
              <a:rPr lang="en-US" smtClean="0"/>
              <a:pPr/>
              <a:t>11</a:t>
            </a:fld>
            <a:r>
              <a:rPr lang="en-US" smtClean="0"/>
              <a:t>/29</a:t>
            </a:r>
            <a:endParaRPr lang="en-US"/>
          </a:p>
        </p:txBody>
      </p:sp>
      <p:sp>
        <p:nvSpPr>
          <p:cNvPr id="12" name="TextBox 11"/>
          <p:cNvSpPr txBox="1"/>
          <p:nvPr/>
        </p:nvSpPr>
        <p:spPr>
          <a:xfrm>
            <a:off x="507937" y="1143267"/>
            <a:ext cx="10869785" cy="1895003"/>
          </a:xfrm>
          <a:prstGeom prst="rect">
            <a:avLst/>
          </a:prstGeom>
          <a:noFill/>
        </p:spPr>
        <p:txBody>
          <a:bodyPr wrap="square" lIns="108837" tIns="54418" rIns="108837" bIns="54418" rtlCol="0">
            <a:spAutoFit/>
          </a:bodyPr>
          <a:lstStyle/>
          <a:p>
            <a:r>
              <a:rPr lang="en-US" altLang="zh-CN" sz="2900" dirty="0"/>
              <a:t> </a:t>
            </a:r>
            <a:r>
              <a:rPr lang="zh-CN" altLang="en-US" sz="2900" dirty="0"/>
              <a:t>建议浏览器选择：</a:t>
            </a:r>
            <a:endParaRPr lang="en-US" altLang="zh-CN" sz="2900" dirty="0"/>
          </a:p>
          <a:p>
            <a:r>
              <a:rPr lang="en-US" altLang="zh-CN" sz="2900" dirty="0"/>
              <a:t>         Google Chrome</a:t>
            </a:r>
            <a:r>
              <a:rPr lang="zh-CN" altLang="zh-CN" sz="2900" dirty="0"/>
              <a:t>（谷歌）或者</a:t>
            </a:r>
            <a:r>
              <a:rPr lang="en-US" altLang="zh-CN" sz="2900" dirty="0"/>
              <a:t>Mozilla Firefox</a:t>
            </a:r>
            <a:r>
              <a:rPr lang="zh-CN" altLang="zh-CN" sz="2900" dirty="0"/>
              <a:t>（火狐），因为这些浏览器为开发者提供了很多便于代码调试和查看的插件，开发时非常方便。</a:t>
            </a:r>
          </a:p>
        </p:txBody>
      </p:sp>
      <p:sp>
        <p:nvSpPr>
          <p:cNvPr id="6" name="TextBox 5"/>
          <p:cNvSpPr txBox="1"/>
          <p:nvPr/>
        </p:nvSpPr>
        <p:spPr>
          <a:xfrm>
            <a:off x="609523" y="2743835"/>
            <a:ext cx="10565025" cy="2341279"/>
          </a:xfrm>
          <a:prstGeom prst="rect">
            <a:avLst/>
          </a:prstGeom>
          <a:noFill/>
        </p:spPr>
        <p:txBody>
          <a:bodyPr wrap="square" lIns="108837" tIns="54418" rIns="108837" bIns="54418" rtlCol="0">
            <a:spAutoFit/>
          </a:bodyPr>
          <a:lstStyle/>
          <a:p>
            <a:r>
              <a:rPr lang="en-US" altLang="zh-CN" sz="2900" dirty="0"/>
              <a:t>         </a:t>
            </a:r>
            <a:r>
              <a:rPr lang="zh-CN" altLang="zh-CN" sz="2900" dirty="0"/>
              <a:t>目前，市面上流行的编辑器有很多，大家可以根据自己的使用习惯和爱好进行选择，推荐的几款编辑器有：</a:t>
            </a:r>
          </a:p>
          <a:p>
            <a:pPr lvl="0"/>
            <a:r>
              <a:rPr lang="en-US" altLang="zh-CN" sz="2900" dirty="0"/>
              <a:t>         </a:t>
            </a:r>
            <a:r>
              <a:rPr lang="zh-CN" altLang="zh-CN" sz="2900" dirty="0"/>
              <a:t>单文本编辑器：</a:t>
            </a:r>
            <a:r>
              <a:rPr lang="en-US" altLang="zh-CN" sz="2900" dirty="0"/>
              <a:t>Notepad++   </a:t>
            </a:r>
            <a:r>
              <a:rPr lang="zh-CN" altLang="zh-CN" sz="2900" dirty="0"/>
              <a:t>、</a:t>
            </a:r>
            <a:r>
              <a:rPr lang="en-US" altLang="zh-CN" sz="2900" dirty="0"/>
              <a:t> </a:t>
            </a:r>
            <a:r>
              <a:rPr lang="en-US" altLang="zh-CN" sz="2900" dirty="0" err="1"/>
              <a:t>EditPlus</a:t>
            </a:r>
            <a:endParaRPr lang="zh-CN" altLang="zh-CN" sz="2900" dirty="0"/>
          </a:p>
          <a:p>
            <a:r>
              <a:rPr lang="en-US" altLang="zh-CN" sz="2900" dirty="0"/>
              <a:t>         </a:t>
            </a:r>
            <a:r>
              <a:rPr lang="zh-CN" altLang="zh-CN" sz="2900" dirty="0"/>
              <a:t>项目编辑器：</a:t>
            </a:r>
            <a:r>
              <a:rPr lang="en-US" altLang="zh-CN" sz="2900" dirty="0"/>
              <a:t>Sublime  </a:t>
            </a:r>
            <a:r>
              <a:rPr lang="zh-CN" altLang="zh-CN" sz="2900" dirty="0"/>
              <a:t>、</a:t>
            </a:r>
            <a:r>
              <a:rPr lang="en-US" altLang="zh-CN" sz="2900" dirty="0" err="1"/>
              <a:t>ZendStudio</a:t>
            </a:r>
            <a:r>
              <a:rPr lang="en-US" altLang="zh-CN" sz="2900" dirty="0"/>
              <a:t>  </a:t>
            </a:r>
            <a:r>
              <a:rPr lang="zh-CN" altLang="zh-CN" sz="2900" dirty="0"/>
              <a:t>、</a:t>
            </a:r>
            <a:r>
              <a:rPr lang="en-US" altLang="zh-CN" sz="2900" dirty="0" err="1"/>
              <a:t>phpstorm</a:t>
            </a:r>
            <a:r>
              <a:rPr lang="en-US" altLang="zh-CN" sz="2900" dirty="0"/>
              <a:t>  </a:t>
            </a:r>
            <a:r>
              <a:rPr lang="zh-CN" altLang="zh-CN" sz="2900" dirty="0"/>
              <a:t>、</a:t>
            </a:r>
            <a:r>
              <a:rPr lang="en-US" altLang="zh-CN" sz="2900" dirty="0" err="1"/>
              <a:t>Netbeans</a:t>
            </a:r>
            <a:r>
              <a:rPr lang="zh-CN" altLang="zh-CN" sz="2900" dirty="0"/>
              <a:t>、</a:t>
            </a:r>
            <a:r>
              <a:rPr lang="en-US" altLang="zh-CN" sz="2900" dirty="0"/>
              <a:t>Atom</a:t>
            </a:r>
            <a:r>
              <a:rPr lang="zh-CN" altLang="zh-CN" sz="2900" dirty="0"/>
              <a:t>等</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
          <p:cNvSpPr txBox="1"/>
          <p:nvPr/>
        </p:nvSpPr>
        <p:spPr>
          <a:xfrm>
            <a:off x="8228532" y="228655"/>
            <a:ext cx="3308598" cy="606382"/>
          </a:xfrm>
          <a:prstGeom prst="rect">
            <a:avLst/>
          </a:prstGeom>
          <a:noFill/>
        </p:spPr>
        <p:txBody>
          <a:bodyPr wrap="none" lIns="0" tIns="0" rIns="0" bIns="54418" rtlCol="0">
            <a:spAutoFit/>
          </a:bodyPr>
          <a:lstStyle/>
          <a:p>
            <a:pPr defTabSz="-756">
              <a:lnSpc>
                <a:spcPts val="4284"/>
              </a:lnSpc>
            </a:pPr>
            <a:r>
              <a:rPr lang="zh-CN" altLang="en-US" sz="4300" dirty="0">
                <a:solidFill>
                  <a:srgbClr val="004D73"/>
                </a:solidFill>
                <a:latin typeface="黑体" pitchFamily="18" charset="0"/>
                <a:cs typeface="黑体" pitchFamily="18" charset="0"/>
              </a:rPr>
              <a:t>配置文件介绍</a:t>
            </a:r>
            <a:endParaRPr lang="en-US" altLang="zh-CN" sz="4300" dirty="0">
              <a:solidFill>
                <a:srgbClr val="004D73"/>
              </a:solidFill>
              <a:latin typeface="黑体" pitchFamily="18" charset="0"/>
              <a:cs typeface="黑体" pitchFamily="18" charset="0"/>
            </a:endParaRPr>
          </a:p>
        </p:txBody>
      </p:sp>
      <p:sp>
        <p:nvSpPr>
          <p:cNvPr id="11" name="灯片编号占位符 10"/>
          <p:cNvSpPr>
            <a:spLocks noGrp="1"/>
          </p:cNvSpPr>
          <p:nvPr>
            <p:ph type="sldNum" sz="quarter" idx="12"/>
          </p:nvPr>
        </p:nvSpPr>
        <p:spPr>
          <a:xfrm>
            <a:off x="9292202" y="6494385"/>
            <a:ext cx="2844430" cy="365210"/>
          </a:xfrm>
        </p:spPr>
        <p:txBody>
          <a:bodyPr/>
          <a:lstStyle/>
          <a:p>
            <a:fld id="{B6F15528-21DE-4FAA-801E-634DDDAF4B2B}" type="slidenum">
              <a:rPr lang="en-US" smtClean="0"/>
              <a:pPr/>
              <a:t>12</a:t>
            </a:fld>
            <a:r>
              <a:rPr lang="en-US" smtClean="0"/>
              <a:t>/29</a:t>
            </a:r>
            <a:endParaRPr lang="en-US"/>
          </a:p>
        </p:txBody>
      </p:sp>
      <p:sp>
        <p:nvSpPr>
          <p:cNvPr id="12" name="TextBox 11"/>
          <p:cNvSpPr txBox="1"/>
          <p:nvPr/>
        </p:nvSpPr>
        <p:spPr>
          <a:xfrm>
            <a:off x="507937" y="1143264"/>
            <a:ext cx="10869785" cy="2341279"/>
          </a:xfrm>
          <a:prstGeom prst="rect">
            <a:avLst/>
          </a:prstGeom>
          <a:noFill/>
        </p:spPr>
        <p:txBody>
          <a:bodyPr wrap="square" lIns="108837" tIns="54418" rIns="108837" bIns="54418" rtlCol="0">
            <a:spAutoFit/>
          </a:bodyPr>
          <a:lstStyle/>
          <a:p>
            <a:r>
              <a:rPr lang="en-US" altLang="zh-CN" sz="2900" dirty="0"/>
              <a:t> </a:t>
            </a:r>
            <a:r>
              <a:rPr lang="zh-CN" altLang="en-US" sz="2900" dirty="0"/>
              <a:t>配置文件路径：</a:t>
            </a:r>
            <a:endParaRPr lang="en-US" altLang="zh-CN" sz="2900" dirty="0"/>
          </a:p>
          <a:p>
            <a:r>
              <a:rPr lang="en-US" altLang="zh-CN" sz="2900" dirty="0"/>
              <a:t>            </a:t>
            </a:r>
            <a:r>
              <a:rPr lang="zh-CN" altLang="en-US" sz="2900" dirty="0"/>
              <a:t>假设集成环境的安装盘符是</a:t>
            </a:r>
            <a:r>
              <a:rPr lang="en-US" altLang="zh-CN" sz="2900" dirty="0"/>
              <a:t>E</a:t>
            </a:r>
            <a:r>
              <a:rPr lang="zh-CN" altLang="en-US" sz="2900" dirty="0"/>
              <a:t>盘。</a:t>
            </a:r>
            <a:endParaRPr lang="en-US" altLang="zh-CN" sz="2900" dirty="0"/>
          </a:p>
          <a:p>
            <a:r>
              <a:rPr lang="en-US" altLang="zh-CN" sz="2900" dirty="0"/>
              <a:t>PHP</a:t>
            </a:r>
            <a:r>
              <a:rPr lang="zh-CN" altLang="zh-CN" sz="2900" dirty="0"/>
              <a:t>的配置文件路径：</a:t>
            </a:r>
            <a:r>
              <a:rPr lang="en-US" altLang="zh-CN" sz="2900" dirty="0"/>
              <a:t>      	E:\wamp\bin\apache\apache2.4.9\bin\php.ini</a:t>
            </a:r>
            <a:endParaRPr lang="zh-CN" altLang="zh-CN" sz="2900" dirty="0"/>
          </a:p>
          <a:p>
            <a:r>
              <a:rPr lang="en-US" altLang="zh-CN" sz="2900" dirty="0" err="1"/>
              <a:t>Mysql</a:t>
            </a:r>
            <a:r>
              <a:rPr lang="zh-CN" altLang="zh-CN" sz="2900" dirty="0"/>
              <a:t>的配置文件路径：</a:t>
            </a:r>
            <a:r>
              <a:rPr lang="en-US" altLang="zh-CN" sz="2900" dirty="0"/>
              <a:t>	E:\wamp\bin\mysql\mysql5.6.17\my.ini</a:t>
            </a:r>
            <a:endParaRPr lang="zh-CN" altLang="zh-CN" sz="2900" dirty="0"/>
          </a:p>
        </p:txBody>
      </p:sp>
      <p:pic>
        <p:nvPicPr>
          <p:cNvPr id="7" name="Picture 3"/>
          <p:cNvPicPr>
            <a:picLocks noChangeAspect="1" noChangeArrowheads="1"/>
          </p:cNvPicPr>
          <p:nvPr/>
        </p:nvPicPr>
        <p:blipFill>
          <a:blip r:embed="rId3" cstate="print"/>
          <a:srcRect/>
          <a:stretch>
            <a:fillRect/>
          </a:stretch>
        </p:blipFill>
        <p:spPr bwMode="auto">
          <a:xfrm>
            <a:off x="711110" y="3506014"/>
            <a:ext cx="1574595" cy="495416"/>
          </a:xfrm>
          <a:prstGeom prst="rect">
            <a:avLst/>
          </a:prstGeom>
          <a:noFill/>
        </p:spPr>
      </p:pic>
      <p:sp>
        <p:nvSpPr>
          <p:cNvPr id="8" name=" 167"/>
          <p:cNvSpPr/>
          <p:nvPr/>
        </p:nvSpPr>
        <p:spPr>
          <a:xfrm>
            <a:off x="1219047" y="4115754"/>
            <a:ext cx="9221540" cy="1905441"/>
          </a:xfrm>
          <a:prstGeom prst="roundRect">
            <a:avLst/>
          </a:prstGeom>
          <a:solidFill>
            <a:schemeClr val="tx2">
              <a:lumMod val="20000"/>
              <a:lumOff val="80000"/>
            </a:schemeClr>
          </a:solidFill>
        </p:spPr>
        <p:style>
          <a:lnRef idx="2">
            <a:schemeClr val="accent5"/>
          </a:lnRef>
          <a:fillRef idx="1">
            <a:schemeClr val="lt1"/>
          </a:fillRef>
          <a:effectRef idx="0">
            <a:schemeClr val="accent5"/>
          </a:effectRef>
          <a:fontRef idx="minor">
            <a:schemeClr val="dk1"/>
          </a:fontRef>
        </p:style>
        <p:txBody>
          <a:bodyPr lIns="108837" tIns="54418" rIns="108837" bIns="54418"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9" name="TextBox 8"/>
          <p:cNvSpPr txBox="1"/>
          <p:nvPr/>
        </p:nvSpPr>
        <p:spPr>
          <a:xfrm>
            <a:off x="1523803" y="4344406"/>
            <a:ext cx="8431702" cy="1448727"/>
          </a:xfrm>
          <a:prstGeom prst="rect">
            <a:avLst/>
          </a:prstGeom>
          <a:noFill/>
        </p:spPr>
        <p:txBody>
          <a:bodyPr wrap="square" lIns="108837" tIns="54418" rIns="108837" bIns="54418" rtlCol="0">
            <a:spAutoFit/>
          </a:bodyPr>
          <a:lstStyle/>
          <a:p>
            <a:r>
              <a:rPr lang="en-US" altLang="zh-CN" sz="2900" dirty="0"/>
              <a:t>         </a:t>
            </a:r>
            <a:r>
              <a:rPr lang="zh-CN" altLang="zh-CN" sz="2900" dirty="0"/>
              <a:t>配置文件不能随意修改，应该根据当前项目的需要合理的去设置配置文件，改完以上三个中的任意一个配置文件都需要重启服务器以使配置生效。</a:t>
            </a:r>
            <a:endParaRPr lang="zh-CN" altLang="en-US" sz="29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
          <p:cNvSpPr txBox="1"/>
          <p:nvPr/>
        </p:nvSpPr>
        <p:spPr>
          <a:xfrm>
            <a:off x="8228532" y="228655"/>
            <a:ext cx="3308598" cy="606382"/>
          </a:xfrm>
          <a:prstGeom prst="rect">
            <a:avLst/>
          </a:prstGeom>
          <a:noFill/>
        </p:spPr>
        <p:txBody>
          <a:bodyPr wrap="none" lIns="0" tIns="0" rIns="0" bIns="54418" rtlCol="0">
            <a:spAutoFit/>
          </a:bodyPr>
          <a:lstStyle/>
          <a:p>
            <a:pPr defTabSz="-756">
              <a:lnSpc>
                <a:spcPts val="4284"/>
              </a:lnSpc>
            </a:pPr>
            <a:r>
              <a:rPr lang="zh-CN" altLang="en-US" sz="4300" dirty="0">
                <a:solidFill>
                  <a:srgbClr val="004D73"/>
                </a:solidFill>
                <a:latin typeface="黑体" pitchFamily="18" charset="0"/>
                <a:cs typeface="黑体" pitchFamily="18" charset="0"/>
              </a:rPr>
              <a:t>配置文件介绍</a:t>
            </a:r>
            <a:endParaRPr lang="en-US" altLang="zh-CN" sz="4300" dirty="0">
              <a:solidFill>
                <a:srgbClr val="004D73"/>
              </a:solidFill>
              <a:latin typeface="黑体" pitchFamily="18" charset="0"/>
              <a:cs typeface="黑体" pitchFamily="18" charset="0"/>
            </a:endParaRPr>
          </a:p>
        </p:txBody>
      </p:sp>
      <p:sp>
        <p:nvSpPr>
          <p:cNvPr id="11" name="灯片编号占位符 10"/>
          <p:cNvSpPr>
            <a:spLocks noGrp="1"/>
          </p:cNvSpPr>
          <p:nvPr>
            <p:ph type="sldNum" sz="quarter" idx="12"/>
          </p:nvPr>
        </p:nvSpPr>
        <p:spPr>
          <a:xfrm>
            <a:off x="9292202" y="6494385"/>
            <a:ext cx="2844430" cy="365210"/>
          </a:xfrm>
        </p:spPr>
        <p:txBody>
          <a:bodyPr/>
          <a:lstStyle/>
          <a:p>
            <a:fld id="{B6F15528-21DE-4FAA-801E-634DDDAF4B2B}" type="slidenum">
              <a:rPr lang="en-US" smtClean="0"/>
              <a:pPr/>
              <a:t>13</a:t>
            </a:fld>
            <a:r>
              <a:rPr lang="en-US" smtClean="0"/>
              <a:t>/29</a:t>
            </a:r>
            <a:endParaRPr lang="en-US"/>
          </a:p>
        </p:txBody>
      </p:sp>
      <p:sp>
        <p:nvSpPr>
          <p:cNvPr id="12" name="TextBox 11"/>
          <p:cNvSpPr txBox="1"/>
          <p:nvPr/>
        </p:nvSpPr>
        <p:spPr>
          <a:xfrm>
            <a:off x="304761" y="1143265"/>
            <a:ext cx="11580892" cy="5018935"/>
          </a:xfrm>
          <a:prstGeom prst="rect">
            <a:avLst/>
          </a:prstGeom>
          <a:noFill/>
        </p:spPr>
        <p:txBody>
          <a:bodyPr wrap="square" lIns="108837" tIns="54418" rIns="108837" bIns="54418" rtlCol="0">
            <a:spAutoFit/>
          </a:bodyPr>
          <a:lstStyle/>
          <a:p>
            <a:r>
              <a:rPr lang="en-US" altLang="zh-CN" sz="2900" dirty="0"/>
              <a:t>          </a:t>
            </a:r>
            <a:r>
              <a:rPr lang="zh-CN" altLang="zh-CN" sz="2900" dirty="0"/>
              <a:t>大家可以打开</a:t>
            </a:r>
            <a:r>
              <a:rPr lang="en-US" altLang="zh-CN" sz="2900" dirty="0"/>
              <a:t>php.ini</a:t>
            </a:r>
            <a:r>
              <a:rPr lang="zh-CN" altLang="zh-CN" sz="2900" dirty="0" smtClean="0"/>
              <a:t>一起来</a:t>
            </a:r>
            <a:r>
              <a:rPr lang="zh-CN" altLang="zh-CN" sz="2900" dirty="0"/>
              <a:t>了解一下</a:t>
            </a:r>
            <a:r>
              <a:rPr lang="en-US" altLang="zh-CN" sz="2900" dirty="0"/>
              <a:t>PHP</a:t>
            </a:r>
            <a:r>
              <a:rPr lang="zh-CN" altLang="zh-CN" sz="2900" dirty="0"/>
              <a:t>配置文件中都有哪些常用的配置信息</a:t>
            </a:r>
            <a:r>
              <a:rPr lang="zh-CN" altLang="en-US" sz="2900" dirty="0"/>
              <a:t>。</a:t>
            </a:r>
            <a:endParaRPr lang="en-US" altLang="zh-CN" sz="2900" dirty="0"/>
          </a:p>
          <a:p>
            <a:pPr lvl="0">
              <a:buClr>
                <a:schemeClr val="accent5">
                  <a:lumMod val="60000"/>
                  <a:lumOff val="40000"/>
                </a:schemeClr>
              </a:buClr>
              <a:buFont typeface="Wingdings" pitchFamily="2" charset="2"/>
              <a:buChar char="n"/>
            </a:pPr>
            <a:r>
              <a:rPr lang="zh-CN" altLang="zh-CN" sz="2900" dirty="0"/>
              <a:t>开启</a:t>
            </a:r>
            <a:r>
              <a:rPr lang="en-US" altLang="zh-CN" sz="2900" dirty="0"/>
              <a:t>PHP</a:t>
            </a:r>
            <a:r>
              <a:rPr lang="zh-CN" altLang="zh-CN" sz="2900" dirty="0"/>
              <a:t>短标记风格：</a:t>
            </a:r>
            <a:r>
              <a:rPr lang="en-US" altLang="zh-CN" sz="2900" dirty="0" err="1"/>
              <a:t>short_open_tag</a:t>
            </a:r>
            <a:r>
              <a:rPr lang="en-US" altLang="zh-CN" sz="2900" dirty="0"/>
              <a:t> = Off      </a:t>
            </a:r>
            <a:r>
              <a:rPr lang="zh-CN" altLang="zh-CN" sz="2900" dirty="0"/>
              <a:t>将</a:t>
            </a:r>
            <a:r>
              <a:rPr lang="en-US" altLang="zh-CN" sz="2900" dirty="0"/>
              <a:t>Off</a:t>
            </a:r>
            <a:r>
              <a:rPr lang="zh-CN" altLang="zh-CN" sz="2900" dirty="0"/>
              <a:t>改为</a:t>
            </a:r>
            <a:r>
              <a:rPr lang="en-US" altLang="zh-CN" sz="2900" dirty="0"/>
              <a:t>On</a:t>
            </a:r>
            <a:endParaRPr lang="zh-CN" altLang="zh-CN" sz="2900" dirty="0"/>
          </a:p>
          <a:p>
            <a:pPr lvl="0">
              <a:buClr>
                <a:schemeClr val="accent5">
                  <a:lumMod val="60000"/>
                  <a:lumOff val="40000"/>
                </a:schemeClr>
              </a:buClr>
              <a:buFont typeface="Wingdings" pitchFamily="2" charset="2"/>
              <a:buChar char="n"/>
            </a:pPr>
            <a:r>
              <a:rPr lang="zh-CN" altLang="zh-CN" sz="2900" dirty="0"/>
              <a:t>开启</a:t>
            </a:r>
            <a:r>
              <a:rPr lang="en-US" altLang="zh-CN" sz="2900" dirty="0"/>
              <a:t>PHP ASP</a:t>
            </a:r>
            <a:r>
              <a:rPr lang="zh-CN" altLang="zh-CN" sz="2900" dirty="0"/>
              <a:t>标记风格：</a:t>
            </a:r>
            <a:r>
              <a:rPr lang="en-US" altLang="zh-CN" sz="2900" dirty="0" err="1"/>
              <a:t>asp_tags</a:t>
            </a:r>
            <a:r>
              <a:rPr lang="en-US" altLang="zh-CN" sz="2900" dirty="0"/>
              <a:t> = Off	</a:t>
            </a:r>
            <a:r>
              <a:rPr lang="zh-CN" altLang="zh-CN" sz="2900" dirty="0"/>
              <a:t>将</a:t>
            </a:r>
            <a:r>
              <a:rPr lang="en-US" altLang="zh-CN" sz="2900" dirty="0"/>
              <a:t>Off</a:t>
            </a:r>
            <a:r>
              <a:rPr lang="zh-CN" altLang="zh-CN" sz="2900" dirty="0"/>
              <a:t>改为</a:t>
            </a:r>
            <a:r>
              <a:rPr lang="en-US" altLang="zh-CN" sz="2900" dirty="0"/>
              <a:t>On</a:t>
            </a:r>
            <a:endParaRPr lang="zh-CN" altLang="zh-CN" sz="2900" dirty="0"/>
          </a:p>
          <a:p>
            <a:pPr lvl="0">
              <a:buClr>
                <a:schemeClr val="accent5">
                  <a:lumMod val="60000"/>
                  <a:lumOff val="40000"/>
                </a:schemeClr>
              </a:buClr>
              <a:buFont typeface="Wingdings" pitchFamily="2" charset="2"/>
              <a:buChar char="n"/>
            </a:pPr>
            <a:r>
              <a:rPr lang="en-US" altLang="zh-CN" sz="2900" dirty="0"/>
              <a:t>PHP</a:t>
            </a:r>
            <a:r>
              <a:rPr lang="zh-CN" altLang="zh-CN" sz="2900" dirty="0"/>
              <a:t>报错信息提示配置：</a:t>
            </a:r>
            <a:r>
              <a:rPr lang="en-US" altLang="zh-CN" sz="2900" dirty="0" err="1"/>
              <a:t>error_reporting</a:t>
            </a:r>
            <a:r>
              <a:rPr lang="en-US" altLang="zh-CN" sz="2900" dirty="0"/>
              <a:t> = E_ALL      </a:t>
            </a:r>
            <a:r>
              <a:rPr lang="zh-CN" altLang="zh-CN" sz="2900" dirty="0"/>
              <a:t>默认是</a:t>
            </a:r>
            <a:r>
              <a:rPr lang="en-US" altLang="zh-CN" sz="2900" dirty="0"/>
              <a:t>E_ALL</a:t>
            </a:r>
            <a:r>
              <a:rPr lang="zh-CN" altLang="zh-CN" sz="2900" dirty="0"/>
              <a:t>，表示显示所有的错误和警告。</a:t>
            </a:r>
            <a:endParaRPr lang="en-US" altLang="zh-CN" sz="2900" dirty="0"/>
          </a:p>
          <a:p>
            <a:pPr>
              <a:buClr>
                <a:schemeClr val="accent5">
                  <a:lumMod val="60000"/>
                  <a:lumOff val="40000"/>
                </a:schemeClr>
              </a:buClr>
            </a:pPr>
            <a:r>
              <a:rPr lang="zh-CN" altLang="zh-CN" sz="2900" dirty="0"/>
              <a:t>如果我们想配置成只显示报错，不显示警告、提醒和编码标准化警告，那我们可以将此配置选项修改为：</a:t>
            </a:r>
            <a:endParaRPr lang="en-US" altLang="zh-CN" sz="2900" dirty="0"/>
          </a:p>
          <a:p>
            <a:r>
              <a:rPr lang="en-US" altLang="zh-CN" sz="2900" dirty="0" err="1"/>
              <a:t>error_reporting</a:t>
            </a:r>
            <a:r>
              <a:rPr lang="en-US" altLang="zh-CN" sz="2900" dirty="0"/>
              <a:t> = E_ALL &amp; ~E_NOTICE &amp; ~E_WARNING &amp; ~E_STRICT</a:t>
            </a:r>
            <a:endParaRPr lang="zh-CN" altLang="zh-CN" sz="2900" dirty="0"/>
          </a:p>
          <a:p>
            <a:r>
              <a:rPr lang="zh-CN" altLang="zh-CN" sz="2900" dirty="0"/>
              <a:t>配置中的“</a:t>
            </a:r>
            <a:r>
              <a:rPr lang="en-US" altLang="zh-CN" sz="2900" dirty="0"/>
              <a:t>~</a:t>
            </a:r>
            <a:r>
              <a:rPr lang="zh-CN" altLang="zh-CN" sz="2900" dirty="0"/>
              <a:t>”表示非的意思</a:t>
            </a:r>
            <a:r>
              <a:rPr lang="zh-CN" altLang="en-US" sz="2900" dirty="0"/>
              <a:t>。</a:t>
            </a:r>
            <a:endParaRPr lang="zh-CN" altLang="zh-CN" sz="2900" dirty="0"/>
          </a:p>
          <a:p>
            <a:pPr lvl="0">
              <a:buClr>
                <a:schemeClr val="accent5">
                  <a:lumMod val="60000"/>
                  <a:lumOff val="40000"/>
                </a:schemeClr>
              </a:buClr>
              <a:buFont typeface="Wingdings" pitchFamily="2" charset="2"/>
              <a:buChar char="n"/>
            </a:pPr>
            <a:endParaRPr lang="en-US" altLang="zh-CN" sz="29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
          <p:cNvSpPr txBox="1"/>
          <p:nvPr/>
        </p:nvSpPr>
        <p:spPr>
          <a:xfrm>
            <a:off x="8228532" y="228655"/>
            <a:ext cx="3308598" cy="606382"/>
          </a:xfrm>
          <a:prstGeom prst="rect">
            <a:avLst/>
          </a:prstGeom>
          <a:noFill/>
        </p:spPr>
        <p:txBody>
          <a:bodyPr wrap="none" lIns="0" tIns="0" rIns="0" bIns="54418" rtlCol="0">
            <a:spAutoFit/>
          </a:bodyPr>
          <a:lstStyle/>
          <a:p>
            <a:pPr defTabSz="-756">
              <a:lnSpc>
                <a:spcPts val="4284"/>
              </a:lnSpc>
            </a:pPr>
            <a:r>
              <a:rPr lang="zh-CN" altLang="en-US" sz="4300" dirty="0">
                <a:solidFill>
                  <a:srgbClr val="004D73"/>
                </a:solidFill>
                <a:latin typeface="黑体" pitchFamily="18" charset="0"/>
                <a:cs typeface="黑体" pitchFamily="18" charset="0"/>
              </a:rPr>
              <a:t>配置文件介绍</a:t>
            </a:r>
            <a:endParaRPr lang="en-US" altLang="zh-CN" sz="4300" dirty="0">
              <a:solidFill>
                <a:srgbClr val="004D73"/>
              </a:solidFill>
              <a:latin typeface="黑体" pitchFamily="18" charset="0"/>
              <a:cs typeface="黑体" pitchFamily="18" charset="0"/>
            </a:endParaRPr>
          </a:p>
        </p:txBody>
      </p:sp>
      <p:sp>
        <p:nvSpPr>
          <p:cNvPr id="11" name="灯片编号占位符 10"/>
          <p:cNvSpPr>
            <a:spLocks noGrp="1"/>
          </p:cNvSpPr>
          <p:nvPr>
            <p:ph type="sldNum" sz="quarter" idx="12"/>
          </p:nvPr>
        </p:nvSpPr>
        <p:spPr>
          <a:xfrm>
            <a:off x="9292202" y="6494385"/>
            <a:ext cx="2844430" cy="365210"/>
          </a:xfrm>
        </p:spPr>
        <p:txBody>
          <a:bodyPr/>
          <a:lstStyle/>
          <a:p>
            <a:fld id="{B6F15528-21DE-4FAA-801E-634DDDAF4B2B}" type="slidenum">
              <a:rPr lang="en-US" smtClean="0"/>
              <a:pPr/>
              <a:t>14</a:t>
            </a:fld>
            <a:r>
              <a:rPr lang="en-US" smtClean="0"/>
              <a:t>/29</a:t>
            </a:r>
            <a:endParaRPr lang="en-US"/>
          </a:p>
        </p:txBody>
      </p:sp>
      <p:sp>
        <p:nvSpPr>
          <p:cNvPr id="12" name="TextBox 11"/>
          <p:cNvSpPr txBox="1"/>
          <p:nvPr/>
        </p:nvSpPr>
        <p:spPr>
          <a:xfrm>
            <a:off x="304761" y="1143264"/>
            <a:ext cx="11580892" cy="3680107"/>
          </a:xfrm>
          <a:prstGeom prst="rect">
            <a:avLst/>
          </a:prstGeom>
          <a:noFill/>
        </p:spPr>
        <p:txBody>
          <a:bodyPr wrap="square" lIns="108837" tIns="54418" rIns="108837" bIns="54418" rtlCol="0">
            <a:spAutoFit/>
          </a:bodyPr>
          <a:lstStyle/>
          <a:p>
            <a:r>
              <a:rPr lang="en-US" altLang="zh-CN" sz="2900" dirty="0"/>
              <a:t> </a:t>
            </a:r>
            <a:r>
              <a:rPr lang="zh-CN" altLang="zh-CN" sz="2900" dirty="0"/>
              <a:t>关于</a:t>
            </a:r>
            <a:r>
              <a:rPr lang="en-US" altLang="zh-CN" sz="2900" dirty="0"/>
              <a:t>PHP</a:t>
            </a:r>
            <a:r>
              <a:rPr lang="zh-CN" altLang="zh-CN" sz="2900" dirty="0"/>
              <a:t>报错等级常见的解释如下：</a:t>
            </a:r>
          </a:p>
          <a:p>
            <a:pPr>
              <a:buClr>
                <a:schemeClr val="accent5">
                  <a:lumMod val="60000"/>
                  <a:lumOff val="40000"/>
                </a:schemeClr>
              </a:buClr>
              <a:buFont typeface="Wingdings" pitchFamily="2" charset="2"/>
              <a:buChar char="n"/>
            </a:pPr>
            <a:r>
              <a:rPr lang="en-US" altLang="zh-CN" sz="2900" dirty="0"/>
              <a:t>E_ALL - </a:t>
            </a:r>
            <a:r>
              <a:rPr lang="zh-CN" altLang="zh-CN" sz="2900" dirty="0"/>
              <a:t>所有的错误和警告</a:t>
            </a:r>
            <a:r>
              <a:rPr lang="en-US" altLang="zh-CN" sz="2900" dirty="0"/>
              <a:t>(</a:t>
            </a:r>
            <a:r>
              <a:rPr lang="zh-CN" altLang="zh-CN" sz="2900" dirty="0"/>
              <a:t>不包括</a:t>
            </a:r>
            <a:r>
              <a:rPr lang="en-US" altLang="zh-CN" sz="2900" dirty="0"/>
              <a:t> E_STRICT)</a:t>
            </a:r>
          </a:p>
          <a:p>
            <a:pPr>
              <a:buClr>
                <a:schemeClr val="accent5">
                  <a:lumMod val="60000"/>
                  <a:lumOff val="40000"/>
                </a:schemeClr>
              </a:buClr>
              <a:buFont typeface="Wingdings" pitchFamily="2" charset="2"/>
              <a:buChar char="n"/>
            </a:pPr>
            <a:r>
              <a:rPr lang="en-US" altLang="zh-CN" sz="2900" dirty="0"/>
              <a:t>E_ERROR - </a:t>
            </a:r>
            <a:r>
              <a:rPr lang="zh-CN" altLang="zh-CN" sz="2900" dirty="0"/>
              <a:t>致命性的运行时错误</a:t>
            </a:r>
            <a:endParaRPr lang="en-US" altLang="zh-CN" sz="2900" dirty="0"/>
          </a:p>
          <a:p>
            <a:pPr>
              <a:buClr>
                <a:schemeClr val="accent5">
                  <a:lumMod val="60000"/>
                  <a:lumOff val="40000"/>
                </a:schemeClr>
              </a:buClr>
              <a:buFont typeface="Wingdings" pitchFamily="2" charset="2"/>
              <a:buChar char="n"/>
            </a:pPr>
            <a:r>
              <a:rPr lang="en-US" altLang="zh-CN" sz="2900" dirty="0"/>
              <a:t>E_WARNING - </a:t>
            </a:r>
            <a:r>
              <a:rPr lang="zh-CN" altLang="zh-CN" sz="2900" dirty="0"/>
              <a:t>运行时警告</a:t>
            </a:r>
            <a:r>
              <a:rPr lang="en-US" altLang="zh-CN" sz="2900" dirty="0"/>
              <a:t>(</a:t>
            </a:r>
            <a:r>
              <a:rPr lang="zh-CN" altLang="zh-CN" sz="2900" dirty="0"/>
              <a:t>非致命性错误</a:t>
            </a:r>
            <a:r>
              <a:rPr lang="en-US" altLang="zh-CN" sz="2900" dirty="0"/>
              <a:t>) </a:t>
            </a:r>
            <a:endParaRPr lang="zh-CN" altLang="zh-CN" sz="2900" dirty="0"/>
          </a:p>
          <a:p>
            <a:pPr>
              <a:buClr>
                <a:schemeClr val="accent5">
                  <a:lumMod val="60000"/>
                  <a:lumOff val="40000"/>
                </a:schemeClr>
              </a:buClr>
              <a:buFont typeface="Wingdings" pitchFamily="2" charset="2"/>
              <a:buChar char="n"/>
            </a:pPr>
            <a:r>
              <a:rPr lang="en-US" altLang="zh-CN" sz="2900" dirty="0"/>
              <a:t>E_NOTICE - </a:t>
            </a:r>
            <a:r>
              <a:rPr lang="zh-CN" altLang="zh-CN" sz="2900" dirty="0"/>
              <a:t>运行时提醒</a:t>
            </a:r>
            <a:r>
              <a:rPr lang="en-US" altLang="zh-CN" sz="2900" dirty="0"/>
              <a:t>(</a:t>
            </a:r>
            <a:r>
              <a:rPr lang="zh-CN" altLang="zh-CN" sz="2900" dirty="0"/>
              <a:t>这些经常是你代码中的</a:t>
            </a:r>
            <a:r>
              <a:rPr lang="en-US" altLang="zh-CN" sz="2900" dirty="0"/>
              <a:t>bug</a:t>
            </a:r>
            <a:r>
              <a:rPr lang="zh-CN" altLang="zh-CN" sz="2900" dirty="0"/>
              <a:t>引起的，也可能是有意的行为造成的</a:t>
            </a:r>
            <a:r>
              <a:rPr lang="en-US" altLang="zh-CN" sz="2900" dirty="0"/>
              <a:t>)</a:t>
            </a:r>
          </a:p>
          <a:p>
            <a:pPr>
              <a:buClr>
                <a:schemeClr val="accent5">
                  <a:lumMod val="60000"/>
                  <a:lumOff val="40000"/>
                </a:schemeClr>
              </a:buClr>
              <a:buFont typeface="Wingdings" pitchFamily="2" charset="2"/>
              <a:buChar char="n"/>
            </a:pPr>
            <a:r>
              <a:rPr lang="en-US" altLang="zh-CN" sz="2900" dirty="0"/>
              <a:t>E_STRICT - </a:t>
            </a:r>
            <a:r>
              <a:rPr lang="zh-CN" altLang="zh-CN" sz="2900" dirty="0"/>
              <a:t>编码标准化警告，允许</a:t>
            </a:r>
            <a:r>
              <a:rPr lang="en-US" altLang="zh-CN" sz="2900" dirty="0"/>
              <a:t>PHP</a:t>
            </a:r>
            <a:r>
              <a:rPr lang="zh-CN" altLang="zh-CN" sz="2900" dirty="0"/>
              <a:t>建议如何修改代码以确保最佳的互操作性向前兼容性。 </a:t>
            </a:r>
            <a:endParaRPr lang="en-US" altLang="zh-CN" sz="29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
          <p:cNvSpPr txBox="1"/>
          <p:nvPr/>
        </p:nvSpPr>
        <p:spPr>
          <a:xfrm>
            <a:off x="8228532" y="228655"/>
            <a:ext cx="3308598" cy="606382"/>
          </a:xfrm>
          <a:prstGeom prst="rect">
            <a:avLst/>
          </a:prstGeom>
          <a:noFill/>
        </p:spPr>
        <p:txBody>
          <a:bodyPr wrap="none" lIns="0" tIns="0" rIns="0" bIns="54418" rtlCol="0">
            <a:spAutoFit/>
          </a:bodyPr>
          <a:lstStyle/>
          <a:p>
            <a:pPr defTabSz="-756">
              <a:lnSpc>
                <a:spcPts val="4284"/>
              </a:lnSpc>
            </a:pPr>
            <a:r>
              <a:rPr lang="zh-CN" altLang="en-US" sz="4300" dirty="0">
                <a:solidFill>
                  <a:srgbClr val="004D73"/>
                </a:solidFill>
                <a:latin typeface="黑体" pitchFamily="18" charset="0"/>
                <a:cs typeface="黑体" pitchFamily="18" charset="0"/>
              </a:rPr>
              <a:t>配置文件介绍</a:t>
            </a:r>
            <a:endParaRPr lang="en-US" altLang="zh-CN" sz="4300" dirty="0">
              <a:solidFill>
                <a:srgbClr val="004D73"/>
              </a:solidFill>
              <a:latin typeface="黑体" pitchFamily="18" charset="0"/>
              <a:cs typeface="黑体" pitchFamily="18" charset="0"/>
            </a:endParaRPr>
          </a:p>
        </p:txBody>
      </p:sp>
      <p:sp>
        <p:nvSpPr>
          <p:cNvPr id="11" name="灯片编号占位符 10"/>
          <p:cNvSpPr>
            <a:spLocks noGrp="1"/>
          </p:cNvSpPr>
          <p:nvPr>
            <p:ph type="sldNum" sz="quarter" idx="12"/>
          </p:nvPr>
        </p:nvSpPr>
        <p:spPr>
          <a:xfrm>
            <a:off x="9292202" y="6494385"/>
            <a:ext cx="2844430" cy="365210"/>
          </a:xfrm>
        </p:spPr>
        <p:txBody>
          <a:bodyPr/>
          <a:lstStyle/>
          <a:p>
            <a:fld id="{B6F15528-21DE-4FAA-801E-634DDDAF4B2B}" type="slidenum">
              <a:rPr lang="en-US" smtClean="0"/>
              <a:pPr/>
              <a:t>15</a:t>
            </a:fld>
            <a:r>
              <a:rPr lang="en-US" smtClean="0"/>
              <a:t>/29</a:t>
            </a:r>
            <a:endParaRPr lang="en-US"/>
          </a:p>
        </p:txBody>
      </p:sp>
      <p:sp>
        <p:nvSpPr>
          <p:cNvPr id="12" name="TextBox 11"/>
          <p:cNvSpPr txBox="1"/>
          <p:nvPr/>
        </p:nvSpPr>
        <p:spPr>
          <a:xfrm>
            <a:off x="227806" y="1143267"/>
            <a:ext cx="11962611" cy="5465211"/>
          </a:xfrm>
          <a:prstGeom prst="rect">
            <a:avLst/>
          </a:prstGeom>
          <a:noFill/>
        </p:spPr>
        <p:txBody>
          <a:bodyPr wrap="square" lIns="108837" tIns="54418" rIns="108837" bIns="54418" rtlCol="0">
            <a:spAutoFit/>
          </a:bodyPr>
          <a:lstStyle/>
          <a:p>
            <a:pPr lvl="0">
              <a:buClr>
                <a:schemeClr val="accent5">
                  <a:lumMod val="60000"/>
                  <a:lumOff val="40000"/>
                </a:schemeClr>
              </a:buClr>
              <a:buFont typeface="Wingdings" pitchFamily="2" charset="2"/>
              <a:buChar char="n"/>
            </a:pPr>
            <a:r>
              <a:rPr lang="en-US" altLang="zh-CN" sz="2900" dirty="0"/>
              <a:t>PHP</a:t>
            </a:r>
            <a:r>
              <a:rPr lang="zh-CN" altLang="zh-CN" sz="2900" dirty="0"/>
              <a:t>报错日志路径：</a:t>
            </a:r>
            <a:r>
              <a:rPr lang="en-US" altLang="zh-CN" sz="2900" dirty="0" err="1"/>
              <a:t>error_log</a:t>
            </a:r>
            <a:r>
              <a:rPr lang="en-US" altLang="zh-CN" sz="2900" dirty="0"/>
              <a:t> = "E:/wamp/logs/php_error.log"</a:t>
            </a:r>
            <a:endParaRPr lang="zh-CN" altLang="zh-CN" sz="2900" dirty="0"/>
          </a:p>
          <a:p>
            <a:pPr lvl="0"/>
            <a:r>
              <a:rPr lang="zh-CN" altLang="zh-CN" sz="2900" dirty="0"/>
              <a:t>以</a:t>
            </a:r>
            <a:r>
              <a:rPr lang="en-US" altLang="zh-CN" sz="2900" dirty="0"/>
              <a:t>post</a:t>
            </a:r>
            <a:r>
              <a:rPr lang="zh-CN" altLang="zh-CN" sz="2900" dirty="0"/>
              <a:t>方式提交的表达数据大小：</a:t>
            </a:r>
            <a:r>
              <a:rPr lang="en-US" altLang="zh-CN" sz="2900" dirty="0" err="1"/>
              <a:t>post_max_size</a:t>
            </a:r>
            <a:r>
              <a:rPr lang="en-US" altLang="zh-CN" sz="2900" dirty="0"/>
              <a:t> = 3M  </a:t>
            </a:r>
            <a:r>
              <a:rPr lang="zh-CN" altLang="zh-CN" sz="2900" dirty="0"/>
              <a:t>默认是</a:t>
            </a:r>
            <a:r>
              <a:rPr lang="en-US" altLang="zh-CN" sz="2900" dirty="0"/>
              <a:t>3M</a:t>
            </a:r>
            <a:r>
              <a:rPr lang="zh-CN" altLang="zh-CN" sz="2900" dirty="0"/>
              <a:t>，可以修改</a:t>
            </a:r>
          </a:p>
          <a:p>
            <a:pPr lvl="0">
              <a:buClr>
                <a:schemeClr val="accent5">
                  <a:lumMod val="60000"/>
                  <a:lumOff val="40000"/>
                </a:schemeClr>
              </a:buClr>
              <a:buFont typeface="Wingdings" pitchFamily="2" charset="2"/>
              <a:buChar char="n"/>
            </a:pPr>
            <a:r>
              <a:rPr lang="en-US" altLang="zh-CN" sz="2900" dirty="0"/>
              <a:t>PHP</a:t>
            </a:r>
            <a:r>
              <a:rPr lang="zh-CN" altLang="zh-CN" sz="2900" dirty="0"/>
              <a:t>文件执行编码设置：</a:t>
            </a:r>
            <a:r>
              <a:rPr lang="en-US" altLang="zh-CN" sz="2900" dirty="0" err="1"/>
              <a:t>default_charset</a:t>
            </a:r>
            <a:r>
              <a:rPr lang="en-US" altLang="zh-CN" sz="2900" dirty="0"/>
              <a:t> = "UTF-8"   </a:t>
            </a:r>
            <a:r>
              <a:rPr lang="zh-CN" altLang="zh-CN" sz="2900" dirty="0"/>
              <a:t>此处的设置相当于对</a:t>
            </a:r>
            <a:r>
              <a:rPr lang="en-US" altLang="zh-CN" sz="2900" dirty="0"/>
              <a:t>PHP</a:t>
            </a:r>
            <a:r>
              <a:rPr lang="zh-CN" altLang="zh-CN" sz="2900" dirty="0"/>
              <a:t>文件进行运行时浏览器都会自动按照</a:t>
            </a:r>
            <a:r>
              <a:rPr lang="en-US" altLang="zh-CN" sz="2900" dirty="0"/>
              <a:t>utf-8</a:t>
            </a:r>
            <a:r>
              <a:rPr lang="zh-CN" altLang="zh-CN" sz="2900" dirty="0"/>
              <a:t>编码的方式将其打开执行。</a:t>
            </a:r>
            <a:endParaRPr lang="en-US" altLang="zh-CN" sz="2900" dirty="0"/>
          </a:p>
          <a:p>
            <a:pPr lvl="0">
              <a:buClr>
                <a:schemeClr val="accent5">
                  <a:lumMod val="60000"/>
                  <a:lumOff val="40000"/>
                </a:schemeClr>
              </a:buClr>
              <a:buFont typeface="Wingdings" pitchFamily="2" charset="2"/>
              <a:buChar char="n"/>
            </a:pPr>
            <a:r>
              <a:rPr lang="en-US" altLang="zh-CN" sz="2900" dirty="0"/>
              <a:t>PHP</a:t>
            </a:r>
            <a:r>
              <a:rPr lang="zh-CN" altLang="zh-CN" sz="2900" dirty="0"/>
              <a:t>扩展路径：</a:t>
            </a:r>
            <a:r>
              <a:rPr lang="en-US" altLang="zh-CN" sz="2900" dirty="0" err="1"/>
              <a:t>extension_dir</a:t>
            </a:r>
            <a:r>
              <a:rPr lang="en-US" altLang="zh-CN" sz="2900" dirty="0"/>
              <a:t> = "E:/wamp/bin/php/php5.5.12/ext/"</a:t>
            </a:r>
            <a:endParaRPr lang="zh-CN" altLang="zh-CN" sz="2900" dirty="0"/>
          </a:p>
          <a:p>
            <a:pPr lvl="0">
              <a:buClr>
                <a:schemeClr val="accent5">
                  <a:lumMod val="60000"/>
                  <a:lumOff val="40000"/>
                </a:schemeClr>
              </a:buClr>
              <a:buFont typeface="Wingdings" pitchFamily="2" charset="2"/>
              <a:buChar char="n"/>
            </a:pPr>
            <a:r>
              <a:rPr lang="zh-CN" altLang="zh-CN" sz="2900" dirty="0"/>
              <a:t>是否允许文件上传：</a:t>
            </a:r>
            <a:r>
              <a:rPr lang="en-US" altLang="zh-CN" sz="2900" dirty="0" err="1"/>
              <a:t>file_uploads</a:t>
            </a:r>
            <a:r>
              <a:rPr lang="en-US" altLang="zh-CN" sz="2900" dirty="0"/>
              <a:t> = On</a:t>
            </a:r>
            <a:endParaRPr lang="zh-CN" altLang="zh-CN" sz="2900" dirty="0"/>
          </a:p>
          <a:p>
            <a:pPr lvl="0">
              <a:buClr>
                <a:schemeClr val="accent5">
                  <a:lumMod val="60000"/>
                  <a:lumOff val="40000"/>
                </a:schemeClr>
              </a:buClr>
              <a:buFont typeface="Wingdings" pitchFamily="2" charset="2"/>
              <a:buChar char="n"/>
            </a:pPr>
            <a:r>
              <a:rPr lang="zh-CN" altLang="zh-CN" sz="2900" dirty="0"/>
              <a:t>文件上传到服务器路径：</a:t>
            </a:r>
            <a:r>
              <a:rPr lang="en-US" altLang="zh-CN" sz="2900" dirty="0" err="1"/>
              <a:t>upload_tmp_dir</a:t>
            </a:r>
            <a:r>
              <a:rPr lang="en-US" altLang="zh-CN" sz="2900" dirty="0"/>
              <a:t> = "E:/wamp/tmp"</a:t>
            </a:r>
            <a:endParaRPr lang="zh-CN" altLang="zh-CN" sz="2900" dirty="0"/>
          </a:p>
          <a:p>
            <a:pPr lvl="0">
              <a:buClr>
                <a:schemeClr val="accent5">
                  <a:lumMod val="60000"/>
                  <a:lumOff val="40000"/>
                </a:schemeClr>
              </a:buClr>
              <a:buFont typeface="Wingdings" pitchFamily="2" charset="2"/>
              <a:buChar char="n"/>
            </a:pPr>
            <a:r>
              <a:rPr lang="zh-CN" altLang="zh-CN" sz="2900" dirty="0"/>
              <a:t>支持文件上传的最大值：</a:t>
            </a:r>
            <a:r>
              <a:rPr lang="en-US" altLang="zh-CN" sz="2900" dirty="0" err="1"/>
              <a:t>upload_max_filesize</a:t>
            </a:r>
            <a:r>
              <a:rPr lang="en-US" altLang="zh-CN" sz="2900" dirty="0"/>
              <a:t> = 64M</a:t>
            </a:r>
            <a:endParaRPr lang="zh-CN" altLang="zh-CN" sz="2900" dirty="0"/>
          </a:p>
          <a:p>
            <a:pPr lvl="0">
              <a:buClr>
                <a:schemeClr val="accent5">
                  <a:lumMod val="60000"/>
                  <a:lumOff val="40000"/>
                </a:schemeClr>
              </a:buClr>
              <a:buFont typeface="Wingdings" pitchFamily="2" charset="2"/>
              <a:buChar char="n"/>
            </a:pPr>
            <a:r>
              <a:rPr lang="en-US" altLang="zh-CN" sz="2900" dirty="0"/>
              <a:t>gd2</a:t>
            </a:r>
            <a:r>
              <a:rPr lang="zh-CN" altLang="zh-CN" sz="2900" dirty="0"/>
              <a:t>扩展：</a:t>
            </a:r>
            <a:r>
              <a:rPr lang="en-US" altLang="zh-CN" sz="2900" dirty="0"/>
              <a:t>extension=php_gd2.dll</a:t>
            </a:r>
            <a:endParaRPr lang="zh-CN" altLang="zh-CN" sz="2900" dirty="0"/>
          </a:p>
          <a:p>
            <a:pPr lvl="0">
              <a:buClr>
                <a:schemeClr val="accent5">
                  <a:lumMod val="60000"/>
                  <a:lumOff val="40000"/>
                </a:schemeClr>
              </a:buClr>
              <a:buFont typeface="Wingdings" pitchFamily="2" charset="2"/>
              <a:buChar char="n"/>
            </a:pPr>
            <a:r>
              <a:rPr lang="en-US" altLang="zh-CN" sz="2900" dirty="0"/>
              <a:t>extension=</a:t>
            </a:r>
            <a:r>
              <a:rPr lang="en-US" altLang="zh-CN" sz="2900" dirty="0" err="1"/>
              <a:t>php_mbstring.dll</a:t>
            </a:r>
            <a:r>
              <a:rPr lang="en-US" altLang="zh-CN" sz="2900" dirty="0"/>
              <a:t>  </a:t>
            </a:r>
            <a:r>
              <a:rPr lang="zh-CN" altLang="zh-CN" sz="2900" dirty="0"/>
              <a:t>中文字符串函数库扩展，如果使用中文字符串函数，请开启此扩展。</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
          <p:cNvSpPr txBox="1"/>
          <p:nvPr/>
        </p:nvSpPr>
        <p:spPr>
          <a:xfrm>
            <a:off x="8228532" y="228655"/>
            <a:ext cx="3308598" cy="606382"/>
          </a:xfrm>
          <a:prstGeom prst="rect">
            <a:avLst/>
          </a:prstGeom>
          <a:noFill/>
        </p:spPr>
        <p:txBody>
          <a:bodyPr wrap="none" lIns="0" tIns="0" rIns="0" bIns="54418" rtlCol="0">
            <a:spAutoFit/>
          </a:bodyPr>
          <a:lstStyle/>
          <a:p>
            <a:pPr defTabSz="-756">
              <a:lnSpc>
                <a:spcPts val="4284"/>
              </a:lnSpc>
            </a:pPr>
            <a:r>
              <a:rPr lang="zh-CN" altLang="en-US" sz="4300" dirty="0">
                <a:solidFill>
                  <a:srgbClr val="004D73"/>
                </a:solidFill>
                <a:latin typeface="黑体" pitchFamily="18" charset="0"/>
                <a:cs typeface="黑体" pitchFamily="18" charset="0"/>
              </a:rPr>
              <a:t>配置文件介绍</a:t>
            </a:r>
            <a:endParaRPr lang="en-US" altLang="zh-CN" sz="4300" dirty="0">
              <a:solidFill>
                <a:srgbClr val="004D73"/>
              </a:solidFill>
              <a:latin typeface="黑体" pitchFamily="18" charset="0"/>
              <a:cs typeface="黑体" pitchFamily="18" charset="0"/>
            </a:endParaRPr>
          </a:p>
        </p:txBody>
      </p:sp>
      <p:sp>
        <p:nvSpPr>
          <p:cNvPr id="11" name="灯片编号占位符 10"/>
          <p:cNvSpPr>
            <a:spLocks noGrp="1"/>
          </p:cNvSpPr>
          <p:nvPr>
            <p:ph type="sldNum" sz="quarter" idx="12"/>
          </p:nvPr>
        </p:nvSpPr>
        <p:spPr>
          <a:xfrm>
            <a:off x="9292202" y="6494385"/>
            <a:ext cx="2844430" cy="365210"/>
          </a:xfrm>
        </p:spPr>
        <p:txBody>
          <a:bodyPr/>
          <a:lstStyle/>
          <a:p>
            <a:fld id="{B6F15528-21DE-4FAA-801E-634DDDAF4B2B}" type="slidenum">
              <a:rPr lang="en-US" smtClean="0"/>
              <a:pPr/>
              <a:t>16</a:t>
            </a:fld>
            <a:r>
              <a:rPr lang="en-US" smtClean="0"/>
              <a:t>/29</a:t>
            </a:r>
            <a:endParaRPr lang="en-US"/>
          </a:p>
        </p:txBody>
      </p:sp>
      <p:sp>
        <p:nvSpPr>
          <p:cNvPr id="12" name="TextBox 11"/>
          <p:cNvSpPr txBox="1"/>
          <p:nvPr/>
        </p:nvSpPr>
        <p:spPr>
          <a:xfrm>
            <a:off x="304761" y="1143266"/>
            <a:ext cx="11580892" cy="2341279"/>
          </a:xfrm>
          <a:prstGeom prst="rect">
            <a:avLst/>
          </a:prstGeom>
          <a:noFill/>
        </p:spPr>
        <p:txBody>
          <a:bodyPr wrap="square" lIns="108837" tIns="54418" rIns="108837" bIns="54418" rtlCol="0">
            <a:spAutoFit/>
          </a:bodyPr>
          <a:lstStyle/>
          <a:p>
            <a:pPr lvl="0"/>
            <a:r>
              <a:rPr lang="en-US" altLang="zh-CN" sz="2900" dirty="0"/>
              <a:t>extension=</a:t>
            </a:r>
            <a:r>
              <a:rPr lang="en-US" altLang="zh-CN" sz="2900" dirty="0" err="1"/>
              <a:t>php_mysql.dll</a:t>
            </a:r>
            <a:r>
              <a:rPr lang="en-US" altLang="zh-CN" sz="2900" dirty="0"/>
              <a:t>	    </a:t>
            </a:r>
            <a:r>
              <a:rPr lang="en-US" altLang="zh-CN" sz="2900" dirty="0" err="1"/>
              <a:t>mysql</a:t>
            </a:r>
            <a:r>
              <a:rPr lang="zh-CN" altLang="zh-CN" sz="2900" dirty="0"/>
              <a:t>相关函数库扩展，需要开启</a:t>
            </a:r>
          </a:p>
          <a:p>
            <a:pPr lvl="0"/>
            <a:r>
              <a:rPr lang="en-US" altLang="zh-CN" sz="2900" dirty="0"/>
              <a:t>extension=</a:t>
            </a:r>
            <a:r>
              <a:rPr lang="en-US" altLang="zh-CN" sz="2900" dirty="0" err="1"/>
              <a:t>php_mysqli.dll</a:t>
            </a:r>
            <a:r>
              <a:rPr lang="en-US" altLang="zh-CN" sz="2900" dirty="0"/>
              <a:t>           </a:t>
            </a:r>
            <a:r>
              <a:rPr lang="en-US" altLang="zh-CN" sz="2900" dirty="0" err="1"/>
              <a:t>mysqli</a:t>
            </a:r>
            <a:r>
              <a:rPr lang="zh-CN" altLang="zh-CN" sz="2900" dirty="0"/>
              <a:t>相关函数库扩展，需要开启</a:t>
            </a:r>
          </a:p>
          <a:p>
            <a:pPr lvl="0"/>
            <a:r>
              <a:rPr lang="en-US" altLang="zh-CN" sz="2900" dirty="0"/>
              <a:t>extension=</a:t>
            </a:r>
            <a:r>
              <a:rPr lang="en-US" altLang="zh-CN" sz="2900" dirty="0" err="1"/>
              <a:t>php_pdo_mysql.dll</a:t>
            </a:r>
            <a:r>
              <a:rPr lang="en-US" altLang="zh-CN" sz="2900" dirty="0"/>
              <a:t>  </a:t>
            </a:r>
            <a:r>
              <a:rPr lang="zh-CN" altLang="zh-CN" sz="2900" dirty="0"/>
              <a:t>如果使用</a:t>
            </a:r>
            <a:r>
              <a:rPr lang="en-US" altLang="zh-CN" sz="2900" dirty="0" err="1"/>
              <a:t>pdo</a:t>
            </a:r>
            <a:r>
              <a:rPr lang="zh-CN" altLang="zh-CN" sz="2900" dirty="0" smtClean="0"/>
              <a:t>，</a:t>
            </a:r>
            <a:endParaRPr lang="en-US" altLang="zh-CN" sz="2900" smtClean="0"/>
          </a:p>
          <a:p>
            <a:pPr lvl="0"/>
            <a:r>
              <a:rPr lang="zh-CN" altLang="zh-CN" sz="2900" smtClean="0"/>
              <a:t>请</a:t>
            </a:r>
            <a:r>
              <a:rPr lang="zh-CN" altLang="zh-CN" sz="2900" dirty="0"/>
              <a:t>开启此处扩展</a:t>
            </a:r>
          </a:p>
          <a:p>
            <a:pPr lvl="0"/>
            <a:r>
              <a:rPr lang="zh-CN" altLang="zh-CN" sz="2900" dirty="0"/>
              <a:t>将时区改成东八区：</a:t>
            </a:r>
            <a:r>
              <a:rPr lang="en-US" altLang="zh-CN" sz="2900" dirty="0" err="1"/>
              <a:t>date.timezone</a:t>
            </a:r>
            <a:r>
              <a:rPr lang="en-US" altLang="zh-CN" sz="2900" dirty="0"/>
              <a:t> = Asia/Shanghai</a:t>
            </a:r>
            <a:endParaRPr lang="zh-CN" altLang="zh-CN" sz="29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
          <p:cNvSpPr txBox="1"/>
          <p:nvPr/>
        </p:nvSpPr>
        <p:spPr>
          <a:xfrm>
            <a:off x="8228532" y="228655"/>
            <a:ext cx="3308598" cy="606382"/>
          </a:xfrm>
          <a:prstGeom prst="rect">
            <a:avLst/>
          </a:prstGeom>
          <a:noFill/>
        </p:spPr>
        <p:txBody>
          <a:bodyPr wrap="none" lIns="0" tIns="0" rIns="0" bIns="54418" rtlCol="0">
            <a:spAutoFit/>
          </a:bodyPr>
          <a:lstStyle/>
          <a:p>
            <a:pPr defTabSz="-756">
              <a:lnSpc>
                <a:spcPts val="4284"/>
              </a:lnSpc>
            </a:pPr>
            <a:r>
              <a:rPr lang="zh-CN" altLang="en-US" sz="4300" dirty="0">
                <a:solidFill>
                  <a:srgbClr val="004D73"/>
                </a:solidFill>
                <a:latin typeface="黑体" pitchFamily="18" charset="0"/>
                <a:cs typeface="黑体" pitchFamily="18" charset="0"/>
              </a:rPr>
              <a:t>配置文件介绍</a:t>
            </a:r>
            <a:endParaRPr lang="en-US" altLang="zh-CN" sz="4300" dirty="0">
              <a:solidFill>
                <a:srgbClr val="004D73"/>
              </a:solidFill>
              <a:latin typeface="黑体" pitchFamily="18" charset="0"/>
              <a:cs typeface="黑体" pitchFamily="18" charset="0"/>
            </a:endParaRPr>
          </a:p>
        </p:txBody>
      </p:sp>
      <p:sp>
        <p:nvSpPr>
          <p:cNvPr id="11" name="灯片编号占位符 10"/>
          <p:cNvSpPr>
            <a:spLocks noGrp="1"/>
          </p:cNvSpPr>
          <p:nvPr>
            <p:ph type="sldNum" sz="quarter" idx="12"/>
          </p:nvPr>
        </p:nvSpPr>
        <p:spPr>
          <a:xfrm>
            <a:off x="9292202" y="6494385"/>
            <a:ext cx="2844430" cy="365210"/>
          </a:xfrm>
        </p:spPr>
        <p:txBody>
          <a:bodyPr/>
          <a:lstStyle/>
          <a:p>
            <a:fld id="{B6F15528-21DE-4FAA-801E-634DDDAF4B2B}" type="slidenum">
              <a:rPr lang="en-US" smtClean="0"/>
              <a:pPr/>
              <a:t>17</a:t>
            </a:fld>
            <a:r>
              <a:rPr lang="en-US" smtClean="0"/>
              <a:t>/29</a:t>
            </a:r>
            <a:endParaRPr lang="en-US"/>
          </a:p>
        </p:txBody>
      </p:sp>
      <p:sp>
        <p:nvSpPr>
          <p:cNvPr id="12" name="TextBox 11"/>
          <p:cNvSpPr txBox="1"/>
          <p:nvPr/>
        </p:nvSpPr>
        <p:spPr>
          <a:xfrm>
            <a:off x="761205" y="1143268"/>
            <a:ext cx="11124447" cy="4572659"/>
          </a:xfrm>
          <a:prstGeom prst="rect">
            <a:avLst/>
          </a:prstGeom>
          <a:noFill/>
        </p:spPr>
        <p:txBody>
          <a:bodyPr wrap="square" lIns="108837" tIns="54418" rIns="108837" bIns="54418" rtlCol="0">
            <a:spAutoFit/>
          </a:bodyPr>
          <a:lstStyle/>
          <a:p>
            <a:pPr lvl="0"/>
            <a:r>
              <a:rPr lang="zh-CN" altLang="zh-CN" sz="2900" dirty="0"/>
              <a:t>关于</a:t>
            </a:r>
            <a:r>
              <a:rPr lang="en-US" altLang="zh-CN" sz="2900" dirty="0"/>
              <a:t>PHP</a:t>
            </a:r>
            <a:r>
              <a:rPr lang="zh-CN" altLang="zh-CN" sz="2900" dirty="0"/>
              <a:t>中</a:t>
            </a:r>
            <a:r>
              <a:rPr lang="en-US" altLang="zh-CN" sz="2900" dirty="0"/>
              <a:t>SESSION</a:t>
            </a:r>
            <a:r>
              <a:rPr lang="zh-CN" altLang="zh-CN" sz="2900" dirty="0"/>
              <a:t>的相关配置</a:t>
            </a:r>
          </a:p>
          <a:p>
            <a:pPr lvl="0"/>
            <a:r>
              <a:rPr lang="en-US" altLang="zh-CN" sz="2900" dirty="0" err="1"/>
              <a:t>session.save_handler</a:t>
            </a:r>
            <a:r>
              <a:rPr lang="en-US" altLang="zh-CN" sz="2900" dirty="0"/>
              <a:t> = files	SESSION</a:t>
            </a:r>
            <a:r>
              <a:rPr lang="zh-CN" altLang="zh-CN" sz="2900" dirty="0"/>
              <a:t>信息的存储方式是以文件形式存储</a:t>
            </a:r>
          </a:p>
          <a:p>
            <a:pPr lvl="0"/>
            <a:r>
              <a:rPr lang="en-US" altLang="zh-CN" sz="2900" dirty="0" err="1"/>
              <a:t>session.save_path</a:t>
            </a:r>
            <a:r>
              <a:rPr lang="en-US" altLang="zh-CN" sz="2900" dirty="0"/>
              <a:t> = "E:/wamp/tmp"     SESSION</a:t>
            </a:r>
            <a:r>
              <a:rPr lang="zh-CN" altLang="zh-CN" sz="2900" dirty="0"/>
              <a:t>文件的默认存储路径</a:t>
            </a:r>
          </a:p>
          <a:p>
            <a:pPr lvl="0"/>
            <a:r>
              <a:rPr lang="en-US" altLang="zh-CN" sz="2900" dirty="0" err="1"/>
              <a:t>session.use_cookies</a:t>
            </a:r>
            <a:r>
              <a:rPr lang="en-US" altLang="zh-CN" sz="2900" dirty="0"/>
              <a:t> = 1  </a:t>
            </a:r>
            <a:r>
              <a:rPr lang="zh-CN" altLang="zh-CN" sz="2900" dirty="0"/>
              <a:t>值为</a:t>
            </a:r>
            <a:r>
              <a:rPr lang="en-US" altLang="zh-CN" sz="2900" dirty="0"/>
              <a:t>1</a:t>
            </a:r>
            <a:r>
              <a:rPr lang="zh-CN" altLang="zh-CN" sz="2900" dirty="0"/>
              <a:t>的时候表示</a:t>
            </a:r>
            <a:r>
              <a:rPr lang="en-US" altLang="zh-CN" sz="2900" dirty="0"/>
              <a:t>SESSION</a:t>
            </a:r>
            <a:r>
              <a:rPr lang="zh-CN" altLang="zh-CN" sz="2900" dirty="0"/>
              <a:t>的存储可以依赖</a:t>
            </a:r>
            <a:r>
              <a:rPr lang="en-US" altLang="zh-CN" sz="2900" dirty="0"/>
              <a:t>COOKIE</a:t>
            </a:r>
            <a:r>
              <a:rPr lang="zh-CN" altLang="zh-CN" sz="2900" dirty="0"/>
              <a:t>，如过</a:t>
            </a:r>
            <a:r>
              <a:rPr lang="en-US" altLang="zh-CN" sz="2900" dirty="0"/>
              <a:t>COOKIE</a:t>
            </a:r>
            <a:r>
              <a:rPr lang="zh-CN" altLang="zh-CN" sz="2900" dirty="0"/>
              <a:t>没有禁用，就将</a:t>
            </a:r>
            <a:r>
              <a:rPr lang="en-US" altLang="zh-CN" sz="2900" dirty="0" err="1"/>
              <a:t>SessionID</a:t>
            </a:r>
            <a:r>
              <a:rPr lang="zh-CN" altLang="zh-CN" sz="2900" dirty="0"/>
              <a:t>存储在</a:t>
            </a:r>
            <a:r>
              <a:rPr lang="en-US" altLang="zh-CN" sz="2900" dirty="0"/>
              <a:t>COOKIE</a:t>
            </a:r>
            <a:r>
              <a:rPr lang="zh-CN" altLang="zh-CN" sz="2900" dirty="0"/>
              <a:t>中。</a:t>
            </a:r>
          </a:p>
          <a:p>
            <a:pPr lvl="0"/>
            <a:r>
              <a:rPr lang="en-US" altLang="zh-CN" sz="2900" dirty="0" err="1"/>
              <a:t>session.use_only_cookies</a:t>
            </a:r>
            <a:r>
              <a:rPr lang="en-US" altLang="zh-CN" sz="2900" dirty="0"/>
              <a:t> = 1  </a:t>
            </a:r>
            <a:r>
              <a:rPr lang="zh-CN" altLang="zh-CN" sz="2900" dirty="0"/>
              <a:t>如过值为</a:t>
            </a:r>
            <a:r>
              <a:rPr lang="en-US" altLang="zh-CN" sz="2900" dirty="0"/>
              <a:t>1</a:t>
            </a:r>
            <a:r>
              <a:rPr lang="zh-CN" altLang="zh-CN" sz="2900" dirty="0"/>
              <a:t>表示</a:t>
            </a:r>
            <a:r>
              <a:rPr lang="en-US" altLang="zh-CN" sz="2900" dirty="0"/>
              <a:t>SESSION</a:t>
            </a:r>
            <a:r>
              <a:rPr lang="zh-CN" altLang="zh-CN" sz="2900" dirty="0"/>
              <a:t>仅仅依赖</a:t>
            </a:r>
            <a:r>
              <a:rPr lang="en-US" altLang="zh-CN" sz="2900" dirty="0"/>
              <a:t>COOKIE</a:t>
            </a:r>
            <a:r>
              <a:rPr lang="zh-CN" altLang="zh-CN" sz="2900" dirty="0"/>
              <a:t>，如过</a:t>
            </a:r>
            <a:r>
              <a:rPr lang="en-US" altLang="zh-CN" sz="2900" dirty="0"/>
              <a:t>COOKIE</a:t>
            </a:r>
            <a:r>
              <a:rPr lang="zh-CN" altLang="zh-CN" sz="2900" dirty="0"/>
              <a:t>禁用</a:t>
            </a:r>
            <a:r>
              <a:rPr lang="en-US" altLang="zh-CN" sz="2900" dirty="0"/>
              <a:t>SESSION</a:t>
            </a:r>
            <a:r>
              <a:rPr lang="zh-CN" altLang="zh-CN" sz="2900" dirty="0"/>
              <a:t>将不能直接使用，如过将此处的值改为</a:t>
            </a:r>
            <a:r>
              <a:rPr lang="en-US" altLang="zh-CN" sz="2900" dirty="0"/>
              <a:t>0</a:t>
            </a:r>
            <a:r>
              <a:rPr lang="zh-CN" altLang="zh-CN" sz="2900" dirty="0"/>
              <a:t>，表示如过</a:t>
            </a:r>
            <a:r>
              <a:rPr lang="en-US" altLang="zh-CN" sz="2900" dirty="0"/>
              <a:t>COOKIE</a:t>
            </a:r>
            <a:r>
              <a:rPr lang="zh-CN" altLang="zh-CN" sz="2900" dirty="0"/>
              <a:t>禁用，在</a:t>
            </a:r>
            <a:r>
              <a:rPr lang="en-US" altLang="zh-CN" sz="2900" dirty="0" err="1"/>
              <a:t>session.use_trans_sid</a:t>
            </a:r>
            <a:r>
              <a:rPr lang="en-US" altLang="zh-CN" sz="2900" dirty="0"/>
              <a:t> = 1</a:t>
            </a:r>
            <a:r>
              <a:rPr lang="zh-CN" altLang="zh-CN" sz="2900" dirty="0"/>
              <a:t>的情况下</a:t>
            </a:r>
            <a:r>
              <a:rPr lang="en-US" altLang="zh-CN" sz="2900" dirty="0" err="1"/>
              <a:t>SessionID</a:t>
            </a:r>
            <a:r>
              <a:rPr lang="zh-CN" altLang="zh-CN" sz="2900" dirty="0"/>
              <a:t>可以通过</a:t>
            </a:r>
            <a:r>
              <a:rPr lang="en-US" altLang="zh-CN" sz="2900" dirty="0" err="1"/>
              <a:t>url</a:t>
            </a:r>
            <a:r>
              <a:rPr lang="zh-CN" altLang="zh-CN" sz="2900" dirty="0"/>
              <a:t>参数的形式自动传递到需要的页面中。</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
          <p:cNvSpPr txBox="1"/>
          <p:nvPr/>
        </p:nvSpPr>
        <p:spPr>
          <a:xfrm>
            <a:off x="6651161" y="228655"/>
            <a:ext cx="4962897" cy="606382"/>
          </a:xfrm>
          <a:prstGeom prst="rect">
            <a:avLst/>
          </a:prstGeom>
          <a:noFill/>
        </p:spPr>
        <p:txBody>
          <a:bodyPr wrap="none" lIns="0" tIns="0" rIns="0" bIns="54418" rtlCol="0">
            <a:spAutoFit/>
          </a:bodyPr>
          <a:lstStyle/>
          <a:p>
            <a:pPr defTabSz="-756">
              <a:lnSpc>
                <a:spcPts val="4284"/>
              </a:lnSpc>
            </a:pPr>
            <a:r>
              <a:rPr lang="en-US" altLang="zh-CN" sz="4300" dirty="0">
                <a:solidFill>
                  <a:srgbClr val="004D73"/>
                </a:solidFill>
                <a:latin typeface="黑体" pitchFamily="18" charset="0"/>
                <a:cs typeface="黑体" pitchFamily="18" charset="0"/>
              </a:rPr>
              <a:t>Apache</a:t>
            </a:r>
            <a:r>
              <a:rPr lang="zh-CN" altLang="en-US" sz="4300" dirty="0">
                <a:solidFill>
                  <a:srgbClr val="004D73"/>
                </a:solidFill>
                <a:latin typeface="黑体" pitchFamily="18" charset="0"/>
                <a:cs typeface="黑体" pitchFamily="18" charset="0"/>
              </a:rPr>
              <a:t>虚拟主机配置</a:t>
            </a:r>
            <a:endParaRPr lang="en-US" altLang="zh-CN" sz="4300" dirty="0">
              <a:solidFill>
                <a:srgbClr val="004D73"/>
              </a:solidFill>
              <a:latin typeface="黑体" pitchFamily="18" charset="0"/>
              <a:cs typeface="黑体" pitchFamily="18" charset="0"/>
            </a:endParaRPr>
          </a:p>
        </p:txBody>
      </p:sp>
      <p:sp>
        <p:nvSpPr>
          <p:cNvPr id="11" name="灯片编号占位符 10"/>
          <p:cNvSpPr>
            <a:spLocks noGrp="1"/>
          </p:cNvSpPr>
          <p:nvPr>
            <p:ph type="sldNum" sz="quarter" idx="12"/>
          </p:nvPr>
        </p:nvSpPr>
        <p:spPr>
          <a:xfrm>
            <a:off x="9292202" y="6494385"/>
            <a:ext cx="2844430" cy="365210"/>
          </a:xfrm>
        </p:spPr>
        <p:txBody>
          <a:bodyPr/>
          <a:lstStyle/>
          <a:p>
            <a:fld id="{B6F15528-21DE-4FAA-801E-634DDDAF4B2B}" type="slidenum">
              <a:rPr lang="en-US" smtClean="0"/>
              <a:pPr/>
              <a:t>18</a:t>
            </a:fld>
            <a:r>
              <a:rPr lang="en-US" smtClean="0"/>
              <a:t>/29</a:t>
            </a:r>
            <a:endParaRPr lang="en-US"/>
          </a:p>
        </p:txBody>
      </p:sp>
      <p:sp>
        <p:nvSpPr>
          <p:cNvPr id="12" name="TextBox 11"/>
          <p:cNvSpPr txBox="1"/>
          <p:nvPr/>
        </p:nvSpPr>
        <p:spPr>
          <a:xfrm>
            <a:off x="1219042" y="1067048"/>
            <a:ext cx="10057091" cy="1895003"/>
          </a:xfrm>
          <a:prstGeom prst="rect">
            <a:avLst/>
          </a:prstGeom>
          <a:noFill/>
        </p:spPr>
        <p:txBody>
          <a:bodyPr wrap="square" lIns="108837" tIns="54418" rIns="108837" bIns="54418" rtlCol="0">
            <a:spAutoFit/>
          </a:bodyPr>
          <a:lstStyle/>
          <a:p>
            <a:pPr lvl="0">
              <a:buClr>
                <a:schemeClr val="accent5">
                  <a:lumMod val="60000"/>
                  <a:lumOff val="40000"/>
                </a:schemeClr>
              </a:buClr>
            </a:pPr>
            <a:r>
              <a:rPr lang="en-US" altLang="zh-CN" sz="2900" dirty="0"/>
              <a:t>         </a:t>
            </a:r>
            <a:r>
              <a:rPr lang="zh-CN" altLang="zh-CN" sz="2900" dirty="0"/>
              <a:t>虚拟主机是</a:t>
            </a:r>
            <a:r>
              <a:rPr lang="en-US" altLang="zh-CN" sz="2900" dirty="0"/>
              <a:t>apache</a:t>
            </a:r>
            <a:r>
              <a:rPr lang="zh-CN" altLang="zh-CN" sz="2900" dirty="0"/>
              <a:t>为我们提供的一种可以在同一个服务器上部署多个网站项目的功能。多个网站项目共用同一个服务器</a:t>
            </a:r>
            <a:r>
              <a:rPr lang="en-US" altLang="zh-CN" sz="2900" dirty="0"/>
              <a:t>IP</a:t>
            </a:r>
            <a:r>
              <a:rPr lang="zh-CN" altLang="zh-CN" sz="2900" dirty="0"/>
              <a:t>地址，当用户访问不同的域名时，</a:t>
            </a:r>
            <a:r>
              <a:rPr lang="en-US" altLang="zh-CN" sz="2900" dirty="0"/>
              <a:t>apache</a:t>
            </a:r>
            <a:r>
              <a:rPr lang="zh-CN" altLang="zh-CN" sz="2900" dirty="0"/>
              <a:t>会配置指向不同的项目路径。</a:t>
            </a:r>
          </a:p>
        </p:txBody>
      </p:sp>
      <p:sp>
        <p:nvSpPr>
          <p:cNvPr id="8" name="TextBox 7"/>
          <p:cNvSpPr txBox="1"/>
          <p:nvPr/>
        </p:nvSpPr>
        <p:spPr>
          <a:xfrm>
            <a:off x="1219041" y="2972495"/>
            <a:ext cx="10158678" cy="2664444"/>
          </a:xfrm>
          <a:prstGeom prst="rect">
            <a:avLst/>
          </a:prstGeom>
          <a:noFill/>
        </p:spPr>
        <p:txBody>
          <a:bodyPr wrap="square" lIns="108837" tIns="54418" rIns="108837" bIns="54418" rtlCol="0">
            <a:spAutoFit/>
          </a:bodyPr>
          <a:lstStyle/>
          <a:p>
            <a:r>
              <a:rPr lang="zh-CN" altLang="zh-CN" dirty="0" smtClean="0"/>
              <a:t>①</a:t>
            </a:r>
            <a:r>
              <a:rPr lang="zh-CN" altLang="zh-CN" sz="2900" dirty="0"/>
              <a:t>配置</a:t>
            </a:r>
            <a:r>
              <a:rPr lang="en-US" altLang="zh-CN" sz="2900" dirty="0"/>
              <a:t>hosts</a:t>
            </a:r>
            <a:r>
              <a:rPr lang="zh-CN" altLang="zh-CN" sz="2900" dirty="0"/>
              <a:t>文件，实现网站的域名访问。</a:t>
            </a:r>
          </a:p>
          <a:p>
            <a:r>
              <a:rPr lang="zh-CN" altLang="zh-CN" sz="2900" dirty="0"/>
              <a:t>在</a:t>
            </a:r>
            <a:r>
              <a:rPr lang="en-US" altLang="zh-CN" sz="2900" dirty="0"/>
              <a:t>windows</a:t>
            </a:r>
            <a:r>
              <a:rPr lang="zh-CN" altLang="zh-CN" sz="2900" dirty="0"/>
              <a:t>操作系统中，以管理员身份打开文件：</a:t>
            </a:r>
            <a:r>
              <a:rPr lang="en-US" altLang="zh-CN" sz="2900" dirty="0"/>
              <a:t>C:\Windows\System32\drivers\etc\hosts</a:t>
            </a:r>
            <a:endParaRPr lang="zh-CN" altLang="zh-CN" sz="2900" dirty="0"/>
          </a:p>
          <a:p>
            <a:r>
              <a:rPr lang="zh-CN" altLang="zh-CN" sz="2900" dirty="0"/>
              <a:t>举例说明：在该文件最后一行加上</a:t>
            </a:r>
            <a:r>
              <a:rPr lang="zh-CN" altLang="en-US" sz="2900" dirty="0"/>
              <a:t>：</a:t>
            </a:r>
            <a:endParaRPr lang="en-US" altLang="zh-CN" sz="2900" dirty="0"/>
          </a:p>
          <a:p>
            <a:r>
              <a:rPr lang="en-US" altLang="zh-CN" sz="2900" dirty="0"/>
              <a:t>127.0.0.1   </a:t>
            </a:r>
            <a:r>
              <a:rPr lang="en-US" altLang="zh-CN" sz="2900" dirty="0">
                <a:hlinkClick r:id="rId3"/>
              </a:rPr>
              <a:t>www.web1.com</a:t>
            </a:r>
            <a:endParaRPr lang="zh-CN" altLang="zh-CN" sz="2900" dirty="0"/>
          </a:p>
          <a:p>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
          <p:cNvSpPr txBox="1"/>
          <p:nvPr/>
        </p:nvSpPr>
        <p:spPr>
          <a:xfrm>
            <a:off x="6651161" y="228655"/>
            <a:ext cx="4962897" cy="606382"/>
          </a:xfrm>
          <a:prstGeom prst="rect">
            <a:avLst/>
          </a:prstGeom>
          <a:noFill/>
        </p:spPr>
        <p:txBody>
          <a:bodyPr wrap="none" lIns="0" tIns="0" rIns="0" bIns="54418" rtlCol="0">
            <a:spAutoFit/>
          </a:bodyPr>
          <a:lstStyle/>
          <a:p>
            <a:pPr defTabSz="-756">
              <a:lnSpc>
                <a:spcPts val="4284"/>
              </a:lnSpc>
            </a:pPr>
            <a:r>
              <a:rPr lang="en-US" altLang="zh-CN" sz="4300" dirty="0">
                <a:solidFill>
                  <a:srgbClr val="004D73"/>
                </a:solidFill>
                <a:latin typeface="黑体" pitchFamily="18" charset="0"/>
                <a:cs typeface="黑体" pitchFamily="18" charset="0"/>
              </a:rPr>
              <a:t>Apache</a:t>
            </a:r>
            <a:r>
              <a:rPr lang="zh-CN" altLang="en-US" sz="4300" dirty="0">
                <a:solidFill>
                  <a:srgbClr val="004D73"/>
                </a:solidFill>
                <a:latin typeface="黑体" pitchFamily="18" charset="0"/>
                <a:cs typeface="黑体" pitchFamily="18" charset="0"/>
              </a:rPr>
              <a:t>虚拟主机配置</a:t>
            </a:r>
            <a:endParaRPr lang="en-US" altLang="zh-CN" sz="4300" dirty="0">
              <a:solidFill>
                <a:srgbClr val="004D73"/>
              </a:solidFill>
              <a:latin typeface="黑体" pitchFamily="18" charset="0"/>
              <a:cs typeface="黑体" pitchFamily="18" charset="0"/>
            </a:endParaRPr>
          </a:p>
        </p:txBody>
      </p:sp>
      <p:sp>
        <p:nvSpPr>
          <p:cNvPr id="11" name="灯片编号占位符 10"/>
          <p:cNvSpPr>
            <a:spLocks noGrp="1"/>
          </p:cNvSpPr>
          <p:nvPr>
            <p:ph type="sldNum" sz="quarter" idx="12"/>
          </p:nvPr>
        </p:nvSpPr>
        <p:spPr>
          <a:xfrm>
            <a:off x="9292202" y="6494385"/>
            <a:ext cx="2844430" cy="365210"/>
          </a:xfrm>
        </p:spPr>
        <p:txBody>
          <a:bodyPr/>
          <a:lstStyle/>
          <a:p>
            <a:fld id="{B6F15528-21DE-4FAA-801E-634DDDAF4B2B}" type="slidenum">
              <a:rPr lang="en-US" smtClean="0"/>
              <a:pPr/>
              <a:t>19</a:t>
            </a:fld>
            <a:r>
              <a:rPr lang="en-US" smtClean="0"/>
              <a:t>/29</a:t>
            </a:r>
            <a:endParaRPr lang="en-US"/>
          </a:p>
        </p:txBody>
      </p:sp>
      <p:sp>
        <p:nvSpPr>
          <p:cNvPr id="12" name="TextBox 11"/>
          <p:cNvSpPr txBox="1"/>
          <p:nvPr/>
        </p:nvSpPr>
        <p:spPr>
          <a:xfrm>
            <a:off x="1219042" y="1067049"/>
            <a:ext cx="10057091" cy="2341279"/>
          </a:xfrm>
          <a:prstGeom prst="rect">
            <a:avLst/>
          </a:prstGeom>
          <a:noFill/>
        </p:spPr>
        <p:txBody>
          <a:bodyPr wrap="square" lIns="108837" tIns="54418" rIns="108837" bIns="54418" rtlCol="0">
            <a:spAutoFit/>
          </a:bodyPr>
          <a:lstStyle/>
          <a:p>
            <a:r>
              <a:rPr lang="en-US" altLang="zh-CN" sz="2900" dirty="0"/>
              <a:t> </a:t>
            </a:r>
            <a:r>
              <a:rPr lang="zh-CN" altLang="zh-CN" sz="2900" dirty="0"/>
              <a:t>②修改</a:t>
            </a:r>
            <a:r>
              <a:rPr lang="en-US" altLang="zh-CN" sz="2900" dirty="0" err="1"/>
              <a:t>httpd.conf</a:t>
            </a:r>
            <a:r>
              <a:rPr lang="zh-CN" altLang="zh-CN" sz="2900" dirty="0"/>
              <a:t>，启用虚拟主机配置文件</a:t>
            </a:r>
          </a:p>
          <a:p>
            <a:r>
              <a:rPr lang="zh-CN" altLang="zh-CN" sz="2900" dirty="0"/>
              <a:t>在</a:t>
            </a:r>
            <a:r>
              <a:rPr lang="en-US" altLang="zh-CN" sz="2900" dirty="0"/>
              <a:t>Apache</a:t>
            </a:r>
            <a:r>
              <a:rPr lang="zh-CN" altLang="zh-CN" sz="2900" dirty="0"/>
              <a:t>配置文件</a:t>
            </a:r>
            <a:r>
              <a:rPr lang="en-US" altLang="zh-CN" sz="2900" dirty="0" err="1"/>
              <a:t>httpd.conf</a:t>
            </a:r>
            <a:r>
              <a:rPr lang="zh-CN" altLang="zh-CN" sz="2900" dirty="0"/>
              <a:t>中找到</a:t>
            </a:r>
            <a:r>
              <a:rPr lang="en-US" altLang="zh-CN" sz="2900" dirty="0"/>
              <a:t>Include </a:t>
            </a:r>
            <a:r>
              <a:rPr lang="en-US" altLang="zh-CN" sz="2900" dirty="0" err="1"/>
              <a:t>conf/extra/httpd-vhosts.conf</a:t>
            </a:r>
            <a:r>
              <a:rPr lang="zh-CN" altLang="zh-CN" sz="2900" dirty="0"/>
              <a:t>，将其前面的“</a:t>
            </a:r>
            <a:r>
              <a:rPr lang="en-US" altLang="zh-CN" sz="2900" dirty="0"/>
              <a:t>#</a:t>
            </a:r>
            <a:r>
              <a:rPr lang="zh-CN" altLang="zh-CN" sz="2900" dirty="0"/>
              <a:t>”去掉，表示加载虚拟主机的配置文件。</a:t>
            </a:r>
          </a:p>
          <a:p>
            <a:pPr lvl="0">
              <a:buClr>
                <a:schemeClr val="accent5">
                  <a:lumMod val="60000"/>
                  <a:lumOff val="40000"/>
                </a:schemeClr>
              </a:buClr>
            </a:pPr>
            <a:endParaRPr lang="zh-CN" altLang="zh-CN" sz="2900" dirty="0"/>
          </a:p>
        </p:txBody>
      </p:sp>
      <p:sp>
        <p:nvSpPr>
          <p:cNvPr id="8" name="TextBox 7"/>
          <p:cNvSpPr txBox="1"/>
          <p:nvPr/>
        </p:nvSpPr>
        <p:spPr>
          <a:xfrm>
            <a:off x="1219041" y="2972490"/>
            <a:ext cx="10158678" cy="1895003"/>
          </a:xfrm>
          <a:prstGeom prst="rect">
            <a:avLst/>
          </a:prstGeom>
          <a:noFill/>
        </p:spPr>
        <p:txBody>
          <a:bodyPr wrap="square" lIns="108837" tIns="54418" rIns="108837" bIns="54418" rtlCol="0">
            <a:spAutoFit/>
          </a:bodyPr>
          <a:lstStyle/>
          <a:p>
            <a:r>
              <a:rPr lang="zh-CN" altLang="zh-CN" sz="2900" dirty="0"/>
              <a:t>③修改虚拟主机配置文件</a:t>
            </a:r>
            <a:r>
              <a:rPr lang="zh-CN" altLang="en-US" sz="2900" dirty="0"/>
              <a:t>，</a:t>
            </a:r>
            <a:r>
              <a:rPr lang="zh-CN" altLang="zh-CN" sz="2900" dirty="0"/>
              <a:t>打开：</a:t>
            </a:r>
            <a:r>
              <a:rPr lang="en-US" altLang="zh-CN" sz="2900" dirty="0"/>
              <a:t>E:\wamp\bin\apache\apache2.4.9\conf\extra\httpd-vhosts.conf</a:t>
            </a:r>
            <a:r>
              <a:rPr lang="zh-CN" altLang="zh-CN" sz="2900" dirty="0"/>
              <a:t>文件</a:t>
            </a:r>
          </a:p>
          <a:p>
            <a:r>
              <a:rPr lang="zh-CN" altLang="zh-CN" sz="2900" dirty="0"/>
              <a:t>加入以下代码：</a:t>
            </a:r>
            <a:endParaRPr lang="zh-CN" altLang="en-US" dirty="0"/>
          </a:p>
        </p:txBody>
      </p:sp>
      <p:pic>
        <p:nvPicPr>
          <p:cNvPr id="8194" name="图片 1"/>
          <p:cNvPicPr>
            <a:picLocks noChangeAspect="1" noChangeArrowheads="1"/>
          </p:cNvPicPr>
          <p:nvPr/>
        </p:nvPicPr>
        <p:blipFill>
          <a:blip r:embed="rId3" cstate="print"/>
          <a:srcRect/>
          <a:stretch>
            <a:fillRect/>
          </a:stretch>
        </p:blipFill>
        <p:spPr bwMode="auto">
          <a:xfrm>
            <a:off x="4266648" y="4268190"/>
            <a:ext cx="5003149" cy="187685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10"/>
          <p:cNvSpPr>
            <a:spLocks noGrp="1"/>
          </p:cNvSpPr>
          <p:nvPr>
            <p:ph type="sldNum" sz="quarter" idx="12"/>
          </p:nvPr>
        </p:nvSpPr>
        <p:spPr>
          <a:xfrm>
            <a:off x="9292202" y="6494385"/>
            <a:ext cx="2844430" cy="365210"/>
          </a:xfrm>
        </p:spPr>
        <p:txBody>
          <a:bodyPr/>
          <a:lstStyle/>
          <a:p>
            <a:fld id="{B6F15528-21DE-4FAA-801E-634DDDAF4B2B}" type="slidenum">
              <a:rPr lang="en-US" smtClean="0"/>
              <a:pPr/>
              <a:t>2</a:t>
            </a:fld>
            <a:r>
              <a:rPr lang="en-US" dirty="0" smtClean="0"/>
              <a:t>/29</a:t>
            </a:r>
            <a:endParaRPr lang="en-US" dirty="0"/>
          </a:p>
        </p:txBody>
      </p:sp>
      <p:sp>
        <p:nvSpPr>
          <p:cNvPr id="4" name="TextBox 1"/>
          <p:cNvSpPr txBox="1"/>
          <p:nvPr/>
        </p:nvSpPr>
        <p:spPr>
          <a:xfrm>
            <a:off x="812698" y="1219483"/>
            <a:ext cx="6051015" cy="516614"/>
          </a:xfrm>
          <a:prstGeom prst="rect">
            <a:avLst/>
          </a:prstGeom>
          <a:noFill/>
        </p:spPr>
        <p:txBody>
          <a:bodyPr wrap="none" lIns="0" tIns="0" rIns="0" bIns="54418" rtlCol="0">
            <a:spAutoFit/>
          </a:bodyPr>
          <a:lstStyle/>
          <a:p>
            <a:pPr marL="544181" indent="-544181" defTabSz="-756">
              <a:lnSpc>
                <a:spcPts val="3571"/>
              </a:lnSpc>
              <a:buFont typeface="Wingdings" pitchFamily="18" charset="0"/>
              <a:buChar char="u"/>
            </a:pPr>
            <a:r>
              <a:rPr lang="en-US" altLang="zh-CN" sz="3300" dirty="0">
                <a:solidFill>
                  <a:schemeClr val="tx2">
                    <a:lumMod val="40000"/>
                    <a:lumOff val="60000"/>
                  </a:schemeClr>
                </a:solidFill>
                <a:latin typeface="黑体" pitchFamily="18" charset="0"/>
                <a:cs typeface="黑体" pitchFamily="18" charset="0"/>
              </a:rPr>
              <a:t>  </a:t>
            </a:r>
            <a:r>
              <a:rPr lang="en-US" altLang="zh-CN" sz="3300" dirty="0">
                <a:solidFill>
                  <a:srgbClr val="000000"/>
                </a:solidFill>
                <a:latin typeface="黑体" pitchFamily="18" charset="0"/>
                <a:cs typeface="黑体" pitchFamily="18" charset="0"/>
              </a:rPr>
              <a:t>学完本次课程后，你能够：</a:t>
            </a:r>
          </a:p>
        </p:txBody>
      </p:sp>
      <p:sp>
        <p:nvSpPr>
          <p:cNvPr id="8" name="TextBox 1"/>
          <p:cNvSpPr txBox="1"/>
          <p:nvPr/>
        </p:nvSpPr>
        <p:spPr>
          <a:xfrm>
            <a:off x="609524" y="228656"/>
            <a:ext cx="11089890" cy="4515145"/>
          </a:xfrm>
          <a:prstGeom prst="rect">
            <a:avLst/>
          </a:prstGeom>
          <a:noFill/>
        </p:spPr>
        <p:txBody>
          <a:bodyPr wrap="square" lIns="0" tIns="0" rIns="0" bIns="54418" rtlCol="0">
            <a:spAutoFit/>
          </a:bodyPr>
          <a:lstStyle/>
          <a:p>
            <a:pPr defTabSz="-756">
              <a:lnSpc>
                <a:spcPts val="4284"/>
              </a:lnSpc>
              <a:tabLst>
                <a:tab pos="544181" algn="l"/>
                <a:tab pos="7724347" algn="l"/>
              </a:tabLst>
            </a:pPr>
            <a:r>
              <a:rPr lang="en-US" altLang="zh-CN" dirty="0" smtClean="0"/>
              <a:t>		</a:t>
            </a:r>
            <a:r>
              <a:rPr lang="en-US" altLang="zh-CN" sz="4300" dirty="0">
                <a:solidFill>
                  <a:srgbClr val="004D73"/>
                </a:solidFill>
                <a:latin typeface="黑体" pitchFamily="18" charset="0"/>
                <a:cs typeface="黑体" pitchFamily="18" charset="0"/>
              </a:rPr>
              <a:t>本</a:t>
            </a:r>
            <a:r>
              <a:rPr lang="zh-CN" altLang="en-US" sz="4300" dirty="0">
                <a:solidFill>
                  <a:srgbClr val="004D73"/>
                </a:solidFill>
                <a:latin typeface="黑体" pitchFamily="18" charset="0"/>
                <a:cs typeface="黑体" pitchFamily="18" charset="0"/>
              </a:rPr>
              <a:t>章目标</a:t>
            </a:r>
          </a:p>
          <a:p>
            <a:pPr>
              <a:lnSpc>
                <a:spcPts val="1190"/>
              </a:lnSpc>
            </a:pPr>
            <a:endParaRPr lang="en-US" altLang="zh-CN" dirty="0" smtClean="0"/>
          </a:p>
          <a:p>
            <a:pPr>
              <a:lnSpc>
                <a:spcPts val="1190"/>
              </a:lnSpc>
            </a:pPr>
            <a:endParaRPr lang="en-US" altLang="zh-CN" dirty="0" smtClean="0"/>
          </a:p>
          <a:p>
            <a:pPr>
              <a:lnSpc>
                <a:spcPts val="1190"/>
              </a:lnSpc>
            </a:pPr>
            <a:endParaRPr lang="en-US" altLang="zh-CN" dirty="0" smtClean="0"/>
          </a:p>
          <a:p>
            <a:pPr>
              <a:lnSpc>
                <a:spcPts val="1190"/>
              </a:lnSpc>
            </a:pPr>
            <a:endParaRPr lang="en-US" altLang="zh-CN" dirty="0" smtClean="0"/>
          </a:p>
          <a:p>
            <a:pPr>
              <a:lnSpc>
                <a:spcPts val="1190"/>
              </a:lnSpc>
            </a:pPr>
            <a:endParaRPr lang="en-US" altLang="zh-CN" dirty="0" smtClean="0"/>
          </a:p>
          <a:p>
            <a:pPr>
              <a:lnSpc>
                <a:spcPts val="1190"/>
              </a:lnSpc>
            </a:pPr>
            <a:endParaRPr lang="en-US" altLang="zh-CN" dirty="0" smtClean="0"/>
          </a:p>
          <a:p>
            <a:pPr>
              <a:lnSpc>
                <a:spcPts val="1190"/>
              </a:lnSpc>
            </a:pPr>
            <a:endParaRPr lang="en-US" altLang="zh-CN" b="1" dirty="0" smtClean="0"/>
          </a:p>
          <a:p>
            <a:pPr>
              <a:lnSpc>
                <a:spcPts val="1190"/>
              </a:lnSpc>
            </a:pPr>
            <a:endParaRPr lang="en-US" altLang="zh-CN" sz="3300" b="1" dirty="0">
              <a:solidFill>
                <a:srgbClr val="000000"/>
              </a:solidFill>
              <a:latin typeface="黑体" pitchFamily="18" charset="0"/>
              <a:cs typeface="黑体" pitchFamily="18" charset="0"/>
            </a:endParaRPr>
          </a:p>
          <a:p>
            <a:pPr defTabSz="-756">
              <a:lnSpc>
                <a:spcPct val="150000"/>
              </a:lnSpc>
              <a:tabLst>
                <a:tab pos="544181" algn="l"/>
                <a:tab pos="7724347" algn="l"/>
              </a:tabLst>
            </a:pPr>
            <a:r>
              <a:rPr lang="en-US" altLang="zh-CN" dirty="0" smtClean="0"/>
              <a:t>	</a:t>
            </a:r>
            <a:r>
              <a:rPr lang="en-US" altLang="zh-CN" sz="2900" dirty="0">
                <a:solidFill>
                  <a:srgbClr val="4BACC6"/>
                </a:solidFill>
                <a:latin typeface="Wingdings" pitchFamily="18" charset="0"/>
                <a:cs typeface="Wingdings" pitchFamily="18" charset="0"/>
              </a:rPr>
              <a:t> </a:t>
            </a:r>
            <a:r>
              <a:rPr lang="zh-CN" altLang="en-US" sz="2900" dirty="0">
                <a:solidFill>
                  <a:srgbClr val="000000"/>
                </a:solidFill>
                <a:latin typeface="黑体" pitchFamily="18" charset="0"/>
                <a:cs typeface="Wingdings" pitchFamily="18" charset="0"/>
              </a:rPr>
              <a:t>了</a:t>
            </a:r>
            <a:r>
              <a:rPr lang="zh-CN" altLang="zh-CN" sz="2900" dirty="0"/>
              <a:t>解</a:t>
            </a:r>
            <a:r>
              <a:rPr lang="en-US" altLang="zh-CN" sz="2900" dirty="0"/>
              <a:t>PHP</a:t>
            </a:r>
            <a:r>
              <a:rPr lang="zh-CN" altLang="zh-CN" sz="2900" dirty="0"/>
              <a:t>常用集成环境</a:t>
            </a:r>
            <a:endParaRPr lang="zh-CN" altLang="en-US" sz="2900" dirty="0">
              <a:solidFill>
                <a:srgbClr val="000000"/>
              </a:solidFill>
              <a:latin typeface="黑体" pitchFamily="18" charset="0"/>
              <a:cs typeface="Wingdings" pitchFamily="18" charset="0"/>
            </a:endParaRPr>
          </a:p>
          <a:p>
            <a:pPr defTabSz="-756">
              <a:lnSpc>
                <a:spcPct val="150000"/>
              </a:lnSpc>
              <a:tabLst>
                <a:tab pos="544181" algn="l"/>
                <a:tab pos="7724347" algn="l"/>
              </a:tabLst>
            </a:pPr>
            <a:r>
              <a:rPr lang="en-US" altLang="zh-CN" sz="2900" dirty="0"/>
              <a:t>	</a:t>
            </a:r>
            <a:r>
              <a:rPr lang="en-US" altLang="zh-CN" sz="2900" dirty="0">
                <a:solidFill>
                  <a:srgbClr val="4BACC6"/>
                </a:solidFill>
                <a:latin typeface="Wingdings" pitchFamily="18" charset="0"/>
                <a:cs typeface="Wingdings" pitchFamily="18" charset="0"/>
              </a:rPr>
              <a:t> </a:t>
            </a:r>
            <a:r>
              <a:rPr lang="zh-CN" altLang="zh-CN" sz="2900" dirty="0"/>
              <a:t>能够独立完成</a:t>
            </a:r>
            <a:r>
              <a:rPr lang="en-US" altLang="zh-CN" sz="2900" dirty="0"/>
              <a:t>WAMP</a:t>
            </a:r>
            <a:r>
              <a:rPr lang="zh-CN" altLang="zh-CN" sz="2900" dirty="0"/>
              <a:t>集成环境的安装</a:t>
            </a:r>
            <a:endParaRPr lang="zh-CN" altLang="en-US" sz="2900" dirty="0">
              <a:solidFill>
                <a:srgbClr val="000000"/>
              </a:solidFill>
              <a:latin typeface="黑体" pitchFamily="18" charset="0"/>
              <a:cs typeface="Wingdings" pitchFamily="18" charset="0"/>
            </a:endParaRPr>
          </a:p>
          <a:p>
            <a:pPr defTabSz="-756">
              <a:lnSpc>
                <a:spcPct val="150000"/>
              </a:lnSpc>
              <a:tabLst>
                <a:tab pos="544181" algn="l"/>
                <a:tab pos="7724347" algn="l"/>
              </a:tabLst>
            </a:pPr>
            <a:r>
              <a:rPr lang="en-US" altLang="zh-CN" sz="2900" dirty="0">
                <a:sym typeface="+mn-ea"/>
              </a:rPr>
              <a:t>	</a:t>
            </a:r>
            <a:r>
              <a:rPr lang="en-US" altLang="zh-CN" sz="2900" dirty="0">
                <a:solidFill>
                  <a:srgbClr val="4BACC6"/>
                </a:solidFill>
                <a:latin typeface="Wingdings" pitchFamily="18" charset="0"/>
                <a:cs typeface="Wingdings" pitchFamily="18" charset="0"/>
                <a:sym typeface="+mn-ea"/>
              </a:rPr>
              <a:t> </a:t>
            </a:r>
            <a:r>
              <a:rPr lang="zh-CN" altLang="zh-CN" sz="2900" dirty="0"/>
              <a:t>掌握</a:t>
            </a:r>
            <a:r>
              <a:rPr lang="en-US" altLang="zh-CN" sz="2900" dirty="0"/>
              <a:t>apache</a:t>
            </a:r>
            <a:r>
              <a:rPr lang="zh-CN" altLang="zh-CN" sz="2900" dirty="0"/>
              <a:t>及</a:t>
            </a:r>
            <a:r>
              <a:rPr lang="en-US" altLang="zh-CN" sz="2900" dirty="0"/>
              <a:t>PHP</a:t>
            </a:r>
            <a:r>
              <a:rPr lang="zh-CN" altLang="zh-CN" sz="2900" dirty="0"/>
              <a:t>常用的配置信息</a:t>
            </a:r>
            <a:endParaRPr lang="en-US" altLang="zh-CN" sz="2900" dirty="0">
              <a:solidFill>
                <a:srgbClr val="000000"/>
              </a:solidFill>
              <a:latin typeface="黑体" pitchFamily="18" charset="0"/>
              <a:cs typeface="Wingdings" pitchFamily="18" charset="0"/>
            </a:endParaRPr>
          </a:p>
          <a:p>
            <a:pPr defTabSz="-756">
              <a:lnSpc>
                <a:spcPct val="150000"/>
              </a:lnSpc>
              <a:tabLst>
                <a:tab pos="544181" algn="l"/>
                <a:tab pos="7724347" algn="l"/>
              </a:tabLst>
            </a:pPr>
            <a:r>
              <a:rPr lang="en-US" altLang="zh-CN" sz="2900" dirty="0">
                <a:solidFill>
                  <a:srgbClr val="4BACC6"/>
                </a:solidFill>
                <a:latin typeface="Wingdings" pitchFamily="18" charset="0"/>
                <a:cs typeface="Wingdings" pitchFamily="18" charset="0"/>
                <a:sym typeface="+mn-ea"/>
              </a:rPr>
              <a:t>	 </a:t>
            </a:r>
            <a:r>
              <a:rPr lang="zh-CN" altLang="zh-CN" sz="2900" dirty="0"/>
              <a:t>了解</a:t>
            </a:r>
            <a:r>
              <a:rPr lang="en-US" altLang="zh-CN" sz="2900" dirty="0"/>
              <a:t>PHP</a:t>
            </a:r>
            <a:r>
              <a:rPr lang="zh-CN" altLang="zh-CN" sz="2900" dirty="0"/>
              <a:t>常用开发工具</a:t>
            </a:r>
            <a:endParaRPr lang="en-US" altLang="zh-CN" sz="2900" dirty="0">
              <a:solidFill>
                <a:srgbClr val="000000"/>
              </a:solidFill>
              <a:latin typeface="黑体" pitchFamily="18" charset="0"/>
              <a:cs typeface="Wingdings"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
          <p:cNvSpPr txBox="1"/>
          <p:nvPr/>
        </p:nvSpPr>
        <p:spPr>
          <a:xfrm>
            <a:off x="6651161" y="228655"/>
            <a:ext cx="4962897" cy="606382"/>
          </a:xfrm>
          <a:prstGeom prst="rect">
            <a:avLst/>
          </a:prstGeom>
          <a:noFill/>
        </p:spPr>
        <p:txBody>
          <a:bodyPr wrap="none" lIns="0" tIns="0" rIns="0" bIns="54418" rtlCol="0">
            <a:spAutoFit/>
          </a:bodyPr>
          <a:lstStyle/>
          <a:p>
            <a:pPr defTabSz="-756">
              <a:lnSpc>
                <a:spcPts val="4284"/>
              </a:lnSpc>
            </a:pPr>
            <a:r>
              <a:rPr lang="en-US" altLang="zh-CN" sz="4300" dirty="0">
                <a:solidFill>
                  <a:srgbClr val="004D73"/>
                </a:solidFill>
                <a:latin typeface="黑体" pitchFamily="18" charset="0"/>
                <a:cs typeface="黑体" pitchFamily="18" charset="0"/>
              </a:rPr>
              <a:t>Apache</a:t>
            </a:r>
            <a:r>
              <a:rPr lang="zh-CN" altLang="en-US" sz="4300" dirty="0">
                <a:solidFill>
                  <a:srgbClr val="004D73"/>
                </a:solidFill>
                <a:latin typeface="黑体" pitchFamily="18" charset="0"/>
                <a:cs typeface="黑体" pitchFamily="18" charset="0"/>
              </a:rPr>
              <a:t>虚拟主机配置</a:t>
            </a:r>
            <a:endParaRPr lang="en-US" altLang="zh-CN" sz="4300" dirty="0">
              <a:solidFill>
                <a:srgbClr val="004D73"/>
              </a:solidFill>
              <a:latin typeface="黑体" pitchFamily="18" charset="0"/>
              <a:cs typeface="黑体" pitchFamily="18" charset="0"/>
            </a:endParaRPr>
          </a:p>
        </p:txBody>
      </p:sp>
      <p:sp>
        <p:nvSpPr>
          <p:cNvPr id="11" name="灯片编号占位符 10"/>
          <p:cNvSpPr>
            <a:spLocks noGrp="1"/>
          </p:cNvSpPr>
          <p:nvPr>
            <p:ph type="sldNum" sz="quarter" idx="12"/>
          </p:nvPr>
        </p:nvSpPr>
        <p:spPr>
          <a:xfrm>
            <a:off x="9292202" y="6494385"/>
            <a:ext cx="2844430" cy="365210"/>
          </a:xfrm>
        </p:spPr>
        <p:txBody>
          <a:bodyPr/>
          <a:lstStyle/>
          <a:p>
            <a:fld id="{B6F15528-21DE-4FAA-801E-634DDDAF4B2B}" type="slidenum">
              <a:rPr lang="en-US" smtClean="0"/>
              <a:pPr/>
              <a:t>20</a:t>
            </a:fld>
            <a:r>
              <a:rPr lang="en-US" smtClean="0"/>
              <a:t>/29</a:t>
            </a:r>
            <a:endParaRPr lang="en-US"/>
          </a:p>
        </p:txBody>
      </p:sp>
      <p:sp>
        <p:nvSpPr>
          <p:cNvPr id="12" name="TextBox 11"/>
          <p:cNvSpPr txBox="1"/>
          <p:nvPr/>
        </p:nvSpPr>
        <p:spPr>
          <a:xfrm>
            <a:off x="1219042" y="1067048"/>
            <a:ext cx="10057091" cy="1895003"/>
          </a:xfrm>
          <a:prstGeom prst="rect">
            <a:avLst/>
          </a:prstGeom>
          <a:noFill/>
        </p:spPr>
        <p:txBody>
          <a:bodyPr wrap="square" lIns="108837" tIns="54418" rIns="108837" bIns="54418" rtlCol="0">
            <a:spAutoFit/>
          </a:bodyPr>
          <a:lstStyle/>
          <a:p>
            <a:r>
              <a:rPr lang="zh-CN" altLang="zh-CN" sz="2900" dirty="0"/>
              <a:t>④完成以上信息的配置后，重启服务器，打开浏览器在地址栏输入你所配置的虚拟域名</a:t>
            </a:r>
            <a:r>
              <a:rPr lang="en-US" altLang="zh-CN" sz="2900" u="sng" dirty="0">
                <a:hlinkClick r:id="rId3"/>
              </a:rPr>
              <a:t>www.web1.com</a:t>
            </a:r>
            <a:r>
              <a:rPr lang="zh-CN" altLang="zh-CN" sz="2900" dirty="0"/>
              <a:t>回车，如果你的项目路径下有以下这些文件时，可以正常访问，默认优先级从左到右。</a:t>
            </a:r>
          </a:p>
        </p:txBody>
      </p:sp>
      <p:sp>
        <p:nvSpPr>
          <p:cNvPr id="8" name="TextBox 7"/>
          <p:cNvSpPr txBox="1"/>
          <p:nvPr/>
        </p:nvSpPr>
        <p:spPr>
          <a:xfrm>
            <a:off x="1219041" y="3658451"/>
            <a:ext cx="10158678" cy="1002451"/>
          </a:xfrm>
          <a:prstGeom prst="rect">
            <a:avLst/>
          </a:prstGeom>
          <a:noFill/>
        </p:spPr>
        <p:txBody>
          <a:bodyPr wrap="square" lIns="108837" tIns="54418" rIns="108837" bIns="54418" rtlCol="0">
            <a:spAutoFit/>
          </a:bodyPr>
          <a:lstStyle/>
          <a:p>
            <a:r>
              <a:rPr lang="zh-CN" altLang="zh-CN" sz="2900" dirty="0"/>
              <a:t>⑤如果没有上述任何文件，你看到的将会是一个禁止访问的提示，如下图所示：</a:t>
            </a:r>
          </a:p>
        </p:txBody>
      </p:sp>
      <p:pic>
        <p:nvPicPr>
          <p:cNvPr id="9218" name="图片 4"/>
          <p:cNvPicPr>
            <a:picLocks noChangeAspect="1" noChangeArrowheads="1"/>
          </p:cNvPicPr>
          <p:nvPr/>
        </p:nvPicPr>
        <p:blipFill>
          <a:blip r:embed="rId4" cstate="print"/>
          <a:srcRect/>
          <a:stretch>
            <a:fillRect/>
          </a:stretch>
        </p:blipFill>
        <p:spPr bwMode="auto">
          <a:xfrm>
            <a:off x="1523803" y="2896218"/>
            <a:ext cx="10232559" cy="762176"/>
          </a:xfrm>
          <a:prstGeom prst="rect">
            <a:avLst/>
          </a:prstGeom>
          <a:noFill/>
          <a:ln w="9525">
            <a:noFill/>
            <a:miter lim="800000"/>
            <a:headEnd/>
            <a:tailEnd/>
          </a:ln>
        </p:spPr>
      </p:pic>
      <p:pic>
        <p:nvPicPr>
          <p:cNvPr id="9219" name="图片 7"/>
          <p:cNvPicPr>
            <a:picLocks noChangeAspect="1" noChangeArrowheads="1"/>
          </p:cNvPicPr>
          <p:nvPr/>
        </p:nvPicPr>
        <p:blipFill>
          <a:blip r:embed="rId5" cstate="print"/>
          <a:srcRect/>
          <a:stretch>
            <a:fillRect/>
          </a:stretch>
        </p:blipFill>
        <p:spPr bwMode="auto">
          <a:xfrm>
            <a:off x="2133327" y="4619971"/>
            <a:ext cx="7034886" cy="193402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
          <p:cNvSpPr txBox="1"/>
          <p:nvPr/>
        </p:nvSpPr>
        <p:spPr>
          <a:xfrm>
            <a:off x="6651161" y="228655"/>
            <a:ext cx="4962897" cy="606382"/>
          </a:xfrm>
          <a:prstGeom prst="rect">
            <a:avLst/>
          </a:prstGeom>
          <a:noFill/>
        </p:spPr>
        <p:txBody>
          <a:bodyPr wrap="none" lIns="0" tIns="0" rIns="0" bIns="54418" rtlCol="0">
            <a:spAutoFit/>
          </a:bodyPr>
          <a:lstStyle/>
          <a:p>
            <a:pPr defTabSz="-756">
              <a:lnSpc>
                <a:spcPts val="4284"/>
              </a:lnSpc>
            </a:pPr>
            <a:r>
              <a:rPr lang="en-US" altLang="zh-CN" sz="4300" dirty="0">
                <a:solidFill>
                  <a:srgbClr val="004D73"/>
                </a:solidFill>
                <a:latin typeface="黑体" pitchFamily="18" charset="0"/>
                <a:cs typeface="黑体" pitchFamily="18" charset="0"/>
              </a:rPr>
              <a:t>Apache</a:t>
            </a:r>
            <a:r>
              <a:rPr lang="zh-CN" altLang="en-US" sz="4300" dirty="0">
                <a:solidFill>
                  <a:srgbClr val="004D73"/>
                </a:solidFill>
                <a:latin typeface="黑体" pitchFamily="18" charset="0"/>
                <a:cs typeface="黑体" pitchFamily="18" charset="0"/>
              </a:rPr>
              <a:t>虚拟主机配置</a:t>
            </a:r>
            <a:endParaRPr lang="en-US" altLang="zh-CN" sz="4300" dirty="0">
              <a:solidFill>
                <a:srgbClr val="004D73"/>
              </a:solidFill>
              <a:latin typeface="黑体" pitchFamily="18" charset="0"/>
              <a:cs typeface="黑体" pitchFamily="18" charset="0"/>
            </a:endParaRPr>
          </a:p>
        </p:txBody>
      </p:sp>
      <p:sp>
        <p:nvSpPr>
          <p:cNvPr id="11" name="灯片编号占位符 10"/>
          <p:cNvSpPr>
            <a:spLocks noGrp="1"/>
          </p:cNvSpPr>
          <p:nvPr>
            <p:ph type="sldNum" sz="quarter" idx="12"/>
          </p:nvPr>
        </p:nvSpPr>
        <p:spPr>
          <a:xfrm>
            <a:off x="9292202" y="6494385"/>
            <a:ext cx="2844430" cy="365210"/>
          </a:xfrm>
        </p:spPr>
        <p:txBody>
          <a:bodyPr/>
          <a:lstStyle/>
          <a:p>
            <a:fld id="{B6F15528-21DE-4FAA-801E-634DDDAF4B2B}" type="slidenum">
              <a:rPr lang="en-US" smtClean="0"/>
              <a:pPr/>
              <a:t>21</a:t>
            </a:fld>
            <a:r>
              <a:rPr lang="en-US" smtClean="0"/>
              <a:t>/29</a:t>
            </a:r>
            <a:endParaRPr lang="en-US"/>
          </a:p>
        </p:txBody>
      </p:sp>
      <p:sp>
        <p:nvSpPr>
          <p:cNvPr id="12" name="TextBox 11"/>
          <p:cNvSpPr txBox="1"/>
          <p:nvPr/>
        </p:nvSpPr>
        <p:spPr>
          <a:xfrm>
            <a:off x="1219042" y="1067048"/>
            <a:ext cx="10057091" cy="1895003"/>
          </a:xfrm>
          <a:prstGeom prst="rect">
            <a:avLst/>
          </a:prstGeom>
          <a:noFill/>
        </p:spPr>
        <p:txBody>
          <a:bodyPr wrap="square" lIns="108837" tIns="54418" rIns="108837" bIns="54418" rtlCol="0">
            <a:spAutoFit/>
          </a:bodyPr>
          <a:lstStyle/>
          <a:p>
            <a:r>
              <a:rPr lang="zh-CN" altLang="zh-CN" sz="2900" dirty="0"/>
              <a:t>上述提示意味着你没有权限访问这个项目路径，我们可以通过增加一项配置来启用</a:t>
            </a:r>
            <a:r>
              <a:rPr lang="en-US" altLang="zh-CN" sz="2900" dirty="0"/>
              <a:t>Apache</a:t>
            </a:r>
            <a:r>
              <a:rPr lang="zh-CN" altLang="zh-CN" sz="2900" dirty="0"/>
              <a:t>的目录浏览功能。在上述虚拟主机的配置中增加“</a:t>
            </a:r>
            <a:r>
              <a:rPr lang="en-US" altLang="zh-CN" sz="2900" dirty="0"/>
              <a:t>Options indexes</a:t>
            </a:r>
            <a:r>
              <a:rPr lang="zh-CN" altLang="zh-CN" sz="2900" dirty="0"/>
              <a:t>”即可，如下图：改完重启服务器</a:t>
            </a:r>
          </a:p>
        </p:txBody>
      </p:sp>
      <p:sp>
        <p:nvSpPr>
          <p:cNvPr id="8" name="TextBox 7"/>
          <p:cNvSpPr txBox="1"/>
          <p:nvPr/>
        </p:nvSpPr>
        <p:spPr>
          <a:xfrm>
            <a:off x="1015868" y="4877933"/>
            <a:ext cx="10158678" cy="1002451"/>
          </a:xfrm>
          <a:prstGeom prst="rect">
            <a:avLst/>
          </a:prstGeom>
          <a:noFill/>
        </p:spPr>
        <p:txBody>
          <a:bodyPr wrap="square" lIns="108837" tIns="54418" rIns="108837" bIns="54418" rtlCol="0">
            <a:spAutoFit/>
          </a:bodyPr>
          <a:lstStyle/>
          <a:p>
            <a:r>
              <a:rPr lang="zh-CN" altLang="zh-CN" sz="2900" dirty="0"/>
              <a:t>此时，如果项目路径中没有索引文件时，就会显示该路径下的文件列表。</a:t>
            </a:r>
          </a:p>
        </p:txBody>
      </p:sp>
      <p:pic>
        <p:nvPicPr>
          <p:cNvPr id="10242" name="图片 13"/>
          <p:cNvPicPr>
            <a:picLocks noChangeAspect="1" noChangeArrowheads="1"/>
          </p:cNvPicPr>
          <p:nvPr/>
        </p:nvPicPr>
        <p:blipFill>
          <a:blip r:embed="rId3" cstate="print"/>
          <a:srcRect/>
          <a:stretch>
            <a:fillRect/>
          </a:stretch>
        </p:blipFill>
        <p:spPr bwMode="auto">
          <a:xfrm>
            <a:off x="3580606" y="2667794"/>
            <a:ext cx="5193624" cy="217220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
          <p:cNvSpPr txBox="1"/>
          <p:nvPr/>
        </p:nvSpPr>
        <p:spPr>
          <a:xfrm>
            <a:off x="6651161" y="228655"/>
            <a:ext cx="4962897" cy="606382"/>
          </a:xfrm>
          <a:prstGeom prst="rect">
            <a:avLst/>
          </a:prstGeom>
          <a:noFill/>
        </p:spPr>
        <p:txBody>
          <a:bodyPr wrap="none" lIns="0" tIns="0" rIns="0" bIns="54418" rtlCol="0">
            <a:spAutoFit/>
          </a:bodyPr>
          <a:lstStyle/>
          <a:p>
            <a:pPr defTabSz="-756">
              <a:lnSpc>
                <a:spcPts val="4284"/>
              </a:lnSpc>
            </a:pPr>
            <a:r>
              <a:rPr lang="en-US" altLang="zh-CN" sz="4300" dirty="0">
                <a:solidFill>
                  <a:srgbClr val="004D73"/>
                </a:solidFill>
                <a:latin typeface="黑体" pitchFamily="18" charset="0"/>
                <a:cs typeface="黑体" pitchFamily="18" charset="0"/>
              </a:rPr>
              <a:t>Apache</a:t>
            </a:r>
            <a:r>
              <a:rPr lang="zh-CN" altLang="en-US" sz="4300" dirty="0">
                <a:solidFill>
                  <a:srgbClr val="004D73"/>
                </a:solidFill>
                <a:latin typeface="黑体" pitchFamily="18" charset="0"/>
                <a:cs typeface="黑体" pitchFamily="18" charset="0"/>
              </a:rPr>
              <a:t>虚拟主机配置</a:t>
            </a:r>
            <a:endParaRPr lang="en-US" altLang="zh-CN" sz="4300" dirty="0">
              <a:solidFill>
                <a:srgbClr val="004D73"/>
              </a:solidFill>
              <a:latin typeface="黑体" pitchFamily="18" charset="0"/>
              <a:cs typeface="黑体" pitchFamily="18" charset="0"/>
            </a:endParaRPr>
          </a:p>
        </p:txBody>
      </p:sp>
      <p:sp>
        <p:nvSpPr>
          <p:cNvPr id="11" name="灯片编号占位符 10"/>
          <p:cNvSpPr>
            <a:spLocks noGrp="1"/>
          </p:cNvSpPr>
          <p:nvPr>
            <p:ph type="sldNum" sz="quarter" idx="12"/>
          </p:nvPr>
        </p:nvSpPr>
        <p:spPr>
          <a:xfrm>
            <a:off x="9292202" y="6494385"/>
            <a:ext cx="2844430" cy="365210"/>
          </a:xfrm>
        </p:spPr>
        <p:txBody>
          <a:bodyPr/>
          <a:lstStyle/>
          <a:p>
            <a:fld id="{B6F15528-21DE-4FAA-801E-634DDDAF4B2B}" type="slidenum">
              <a:rPr lang="en-US" smtClean="0"/>
              <a:pPr/>
              <a:t>22</a:t>
            </a:fld>
            <a:r>
              <a:rPr lang="en-US" smtClean="0"/>
              <a:t>/29</a:t>
            </a:r>
            <a:endParaRPr lang="en-US"/>
          </a:p>
        </p:txBody>
      </p:sp>
      <p:sp>
        <p:nvSpPr>
          <p:cNvPr id="7" name=" 167"/>
          <p:cNvSpPr/>
          <p:nvPr/>
        </p:nvSpPr>
        <p:spPr>
          <a:xfrm>
            <a:off x="1422219" y="2820054"/>
            <a:ext cx="9221540" cy="2286529"/>
          </a:xfrm>
          <a:prstGeom prst="roundRect">
            <a:avLst/>
          </a:prstGeom>
          <a:solidFill>
            <a:schemeClr val="tx2">
              <a:lumMod val="20000"/>
              <a:lumOff val="80000"/>
            </a:schemeClr>
          </a:solidFill>
        </p:spPr>
        <p:style>
          <a:lnRef idx="2">
            <a:schemeClr val="accent5"/>
          </a:lnRef>
          <a:fillRef idx="1">
            <a:schemeClr val="lt1"/>
          </a:fillRef>
          <a:effectRef idx="0">
            <a:schemeClr val="accent5"/>
          </a:effectRef>
          <a:fontRef idx="minor">
            <a:schemeClr val="dk1"/>
          </a:fontRef>
        </p:style>
        <p:txBody>
          <a:bodyPr lIns="108837" tIns="54418" rIns="108837" bIns="54418"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9" name="TextBox 8"/>
          <p:cNvSpPr txBox="1"/>
          <p:nvPr/>
        </p:nvSpPr>
        <p:spPr>
          <a:xfrm>
            <a:off x="1523806" y="3048706"/>
            <a:ext cx="9041223" cy="1939429"/>
          </a:xfrm>
          <a:prstGeom prst="rect">
            <a:avLst/>
          </a:prstGeom>
          <a:noFill/>
        </p:spPr>
        <p:txBody>
          <a:bodyPr wrap="square" lIns="108837" tIns="54418" rIns="108837" bIns="54418" rtlCol="0">
            <a:spAutoFit/>
          </a:bodyPr>
          <a:lstStyle/>
          <a:p>
            <a:r>
              <a:rPr lang="en-US" altLang="zh-CN" sz="2900" dirty="0"/>
              <a:t>         </a:t>
            </a:r>
            <a:r>
              <a:rPr lang="zh-CN" altLang="zh-CN" sz="2900" dirty="0"/>
              <a:t>网站开发阶段，</a:t>
            </a:r>
            <a:r>
              <a:rPr lang="en-US" altLang="zh-CN" sz="2900" dirty="0"/>
              <a:t>Apache</a:t>
            </a:r>
            <a:r>
              <a:rPr lang="zh-CN" altLang="zh-CN" sz="2900" dirty="0"/>
              <a:t>的目录浏览功能可以方便我们访问服务器中的文件，如果网站上线后应该关闭此功能，以免暴露服务器中的文件目录，将配置修改为“</a:t>
            </a:r>
            <a:r>
              <a:rPr lang="en-US" altLang="zh-CN" sz="2900" dirty="0"/>
              <a:t>Options -Indexes</a:t>
            </a:r>
            <a:r>
              <a:rPr lang="zh-CN" altLang="zh-CN" sz="2900" dirty="0"/>
              <a:t>”即可关闭该功能。</a:t>
            </a:r>
          </a:p>
        </p:txBody>
      </p:sp>
      <p:pic>
        <p:nvPicPr>
          <p:cNvPr id="10" name="Picture 3"/>
          <p:cNvPicPr>
            <a:picLocks noChangeAspect="1" noChangeArrowheads="1"/>
          </p:cNvPicPr>
          <p:nvPr/>
        </p:nvPicPr>
        <p:blipFill>
          <a:blip r:embed="rId3" cstate="print"/>
          <a:srcRect/>
          <a:stretch>
            <a:fillRect/>
          </a:stretch>
        </p:blipFill>
        <p:spPr bwMode="auto">
          <a:xfrm>
            <a:off x="1117457" y="1905443"/>
            <a:ext cx="1574595" cy="495416"/>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srcRect/>
          <a:stretch>
            <a:fillRect/>
          </a:stretch>
        </p:blipFill>
        <p:spPr bwMode="auto">
          <a:xfrm>
            <a:off x="304759" y="1067048"/>
            <a:ext cx="1506870" cy="533524"/>
          </a:xfrm>
          <a:prstGeom prst="rect">
            <a:avLst/>
          </a:prstGeom>
          <a:noFill/>
        </p:spPr>
      </p:pic>
      <p:sp>
        <p:nvSpPr>
          <p:cNvPr id="5" name="TextBox 1"/>
          <p:cNvSpPr txBox="1"/>
          <p:nvPr/>
        </p:nvSpPr>
        <p:spPr>
          <a:xfrm>
            <a:off x="880429" y="1791121"/>
            <a:ext cx="7101303" cy="1070612"/>
          </a:xfrm>
          <a:prstGeom prst="rect">
            <a:avLst/>
          </a:prstGeom>
          <a:noFill/>
        </p:spPr>
        <p:txBody>
          <a:bodyPr wrap="none" lIns="0" tIns="0" rIns="0" bIns="54418" rtlCol="0">
            <a:spAutoFit/>
          </a:bodyPr>
          <a:lstStyle/>
          <a:p>
            <a:pPr lvl="0"/>
            <a:r>
              <a:rPr lang="en-US" altLang="zh-CN" sz="3300" dirty="0">
                <a:solidFill>
                  <a:srgbClr val="4BACC6"/>
                </a:solidFill>
                <a:latin typeface="Wingdings" pitchFamily="18" charset="0"/>
                <a:cs typeface="Wingdings" pitchFamily="18" charset="0"/>
              </a:rPr>
              <a:t></a:t>
            </a:r>
            <a:r>
              <a:rPr lang="zh-CN" altLang="en-US" sz="3300" dirty="0">
                <a:solidFill>
                  <a:srgbClr val="000000"/>
                </a:solidFill>
                <a:latin typeface="黑体" pitchFamily="18" charset="0"/>
                <a:cs typeface="黑体" pitchFamily="18" charset="0"/>
              </a:rPr>
              <a:t>请</a:t>
            </a:r>
            <a:r>
              <a:rPr lang="zh-CN" altLang="zh-CN" sz="3300" dirty="0"/>
              <a:t>熟悉</a:t>
            </a:r>
            <a:r>
              <a:rPr lang="en-US" altLang="zh-CN" sz="3300" dirty="0"/>
              <a:t>WAMP</a:t>
            </a:r>
            <a:r>
              <a:rPr lang="zh-CN" altLang="zh-CN" sz="3300" dirty="0"/>
              <a:t>集成环境的安装和使用</a:t>
            </a:r>
          </a:p>
          <a:p>
            <a:pPr lvl="0"/>
            <a:r>
              <a:rPr lang="en-US" altLang="zh-CN" sz="3300" dirty="0">
                <a:solidFill>
                  <a:srgbClr val="4BACC6"/>
                </a:solidFill>
                <a:latin typeface="Wingdings" pitchFamily="18" charset="0"/>
                <a:cs typeface="Wingdings" pitchFamily="18" charset="0"/>
              </a:rPr>
              <a:t></a:t>
            </a:r>
            <a:r>
              <a:rPr lang="zh-CN" altLang="zh-CN" sz="3300" dirty="0"/>
              <a:t>熟悉</a:t>
            </a:r>
            <a:r>
              <a:rPr lang="en-US" altLang="zh-CN" sz="3300" dirty="0"/>
              <a:t>PHP</a:t>
            </a:r>
            <a:r>
              <a:rPr lang="zh-CN" altLang="zh-CN" sz="3300" dirty="0"/>
              <a:t>项目时如何运行的</a:t>
            </a:r>
          </a:p>
        </p:txBody>
      </p:sp>
      <p:sp>
        <p:nvSpPr>
          <p:cNvPr id="6" name="TextBox 1"/>
          <p:cNvSpPr txBox="1"/>
          <p:nvPr/>
        </p:nvSpPr>
        <p:spPr>
          <a:xfrm>
            <a:off x="10649682" y="279466"/>
            <a:ext cx="1102866" cy="606382"/>
          </a:xfrm>
          <a:prstGeom prst="rect">
            <a:avLst/>
          </a:prstGeom>
          <a:noFill/>
        </p:spPr>
        <p:txBody>
          <a:bodyPr wrap="none" lIns="0" tIns="0" rIns="0" bIns="54418" rtlCol="0">
            <a:spAutoFit/>
          </a:bodyPr>
          <a:lstStyle/>
          <a:p>
            <a:pPr defTabSz="-756">
              <a:lnSpc>
                <a:spcPts val="4284"/>
              </a:lnSpc>
            </a:pPr>
            <a:r>
              <a:rPr lang="en-US" altLang="zh-CN" sz="4300" dirty="0">
                <a:solidFill>
                  <a:srgbClr val="004D73"/>
                </a:solidFill>
                <a:latin typeface="黑体" pitchFamily="18" charset="0"/>
                <a:cs typeface="黑体" pitchFamily="18" charset="0"/>
              </a:rPr>
              <a:t>总结</a:t>
            </a:r>
          </a:p>
        </p:txBody>
      </p:sp>
      <p:sp>
        <p:nvSpPr>
          <p:cNvPr id="7" name="TextBox 1"/>
          <p:cNvSpPr txBox="1"/>
          <p:nvPr/>
        </p:nvSpPr>
        <p:spPr>
          <a:xfrm>
            <a:off x="897358" y="1270300"/>
            <a:ext cx="615553" cy="362726"/>
          </a:xfrm>
          <a:prstGeom prst="rect">
            <a:avLst/>
          </a:prstGeom>
          <a:noFill/>
        </p:spPr>
        <p:txBody>
          <a:bodyPr wrap="none" lIns="0" tIns="0" rIns="0" bIns="54418" rtlCol="0">
            <a:spAutoFit/>
          </a:bodyPr>
          <a:lstStyle/>
          <a:p>
            <a:pPr defTabSz="-756">
              <a:lnSpc>
                <a:spcPts val="2380"/>
              </a:lnSpc>
            </a:pPr>
            <a:r>
              <a:rPr lang="en-US" altLang="zh-CN" sz="2400" dirty="0">
                <a:solidFill>
                  <a:srgbClr val="000000"/>
                </a:solidFill>
                <a:latin typeface="黑体" pitchFamily="18" charset="0"/>
                <a:cs typeface="黑体" pitchFamily="18" charset="0"/>
              </a:rPr>
              <a:t>问题</a:t>
            </a:r>
          </a:p>
        </p:txBody>
      </p:sp>
      <p:sp>
        <p:nvSpPr>
          <p:cNvPr id="9" name="灯片编号占位符 8"/>
          <p:cNvSpPr>
            <a:spLocks noGrp="1"/>
          </p:cNvSpPr>
          <p:nvPr>
            <p:ph type="sldNum" sz="quarter" idx="12"/>
          </p:nvPr>
        </p:nvSpPr>
        <p:spPr>
          <a:xfrm>
            <a:off x="9292202" y="6494385"/>
            <a:ext cx="2844430" cy="365210"/>
          </a:xfrm>
        </p:spPr>
        <p:txBody>
          <a:bodyPr/>
          <a:lstStyle/>
          <a:p>
            <a:fld id="{B6F15528-21DE-4FAA-801E-634DDDAF4B2B}" type="slidenum">
              <a:rPr lang="en-US" smtClean="0"/>
              <a:pPr/>
              <a:t>23</a:t>
            </a:fld>
            <a:r>
              <a:rPr lang="en-US" dirty="0" smtClean="0"/>
              <a:t>/29</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3" name="1111.jpg"/>
          <p:cNvPicPr>
            <a:picLocks noChangeAspect="1"/>
          </p:cNvPicPr>
          <p:nvPr/>
        </p:nvPicPr>
        <p:blipFill>
          <a:blip r:embed="rId2" cstate="print">
            <a:extLst/>
          </a:blip>
          <a:srcRect t="4889" b="4889"/>
          <a:stretch>
            <a:fillRect/>
          </a:stretch>
        </p:blipFill>
        <p:spPr>
          <a:xfrm>
            <a:off x="-1" y="-1"/>
            <a:ext cx="12190414" cy="6872292"/>
          </a:xfrm>
          <a:prstGeom prst="rect">
            <a:avLst/>
          </a:prstGeom>
          <a:ln w="12700">
            <a:miter lim="400000"/>
          </a:ln>
        </p:spPr>
      </p:pic>
      <p:sp>
        <p:nvSpPr>
          <p:cNvPr id="234" name="Shape 234"/>
          <p:cNvSpPr/>
          <p:nvPr/>
        </p:nvSpPr>
        <p:spPr>
          <a:xfrm>
            <a:off x="3352364" y="4242782"/>
            <a:ext cx="5455323" cy="0"/>
          </a:xfrm>
          <a:prstGeom prst="line">
            <a:avLst/>
          </a:prstGeom>
          <a:ln w="6350">
            <a:solidFill>
              <a:srgbClr val="FBFDFE">
                <a:alpha val="0"/>
              </a:srgbClr>
            </a:solidFill>
            <a:miter/>
          </a:ln>
        </p:spPr>
        <p:txBody>
          <a:bodyPr lIns="45719" rIns="45719"/>
          <a:lstStyle/>
          <a:p>
            <a:endParaRPr/>
          </a:p>
        </p:txBody>
      </p:sp>
      <p:sp>
        <p:nvSpPr>
          <p:cNvPr id="235" name="Shape 235"/>
          <p:cNvSpPr/>
          <p:nvPr/>
        </p:nvSpPr>
        <p:spPr>
          <a:xfrm>
            <a:off x="-18060" y="-20870"/>
            <a:ext cx="12196168" cy="6901328"/>
          </a:xfrm>
          <a:prstGeom prst="rect">
            <a:avLst/>
          </a:prstGeom>
          <a:solidFill>
            <a:srgbClr val="000000">
              <a:alpha val="72000"/>
            </a:srgbClr>
          </a:solidFill>
          <a:ln w="12700">
            <a:miter lim="400000"/>
          </a:ln>
        </p:spPr>
        <p:txBody>
          <a:bodyPr lIns="45719" rIns="45719" anchor="ctr"/>
          <a:lstStyle/>
          <a:p>
            <a:pPr algn="ctr">
              <a:defRPr>
                <a:solidFill>
                  <a:srgbClr val="FFFFFF"/>
                </a:solidFill>
              </a:defRPr>
            </a:pPr>
            <a:endParaRPr/>
          </a:p>
        </p:txBody>
      </p:sp>
      <p:grpSp>
        <p:nvGrpSpPr>
          <p:cNvPr id="240" name="Group 240"/>
          <p:cNvGrpSpPr/>
          <p:nvPr/>
        </p:nvGrpSpPr>
        <p:grpSpPr>
          <a:xfrm>
            <a:off x="3352364" y="2516598"/>
            <a:ext cx="5455324" cy="1525994"/>
            <a:chOff x="0" y="53498"/>
            <a:chExt cx="5456033" cy="1525640"/>
          </a:xfrm>
        </p:grpSpPr>
        <p:sp>
          <p:nvSpPr>
            <p:cNvPr id="236" name="Shape 236"/>
            <p:cNvSpPr/>
            <p:nvPr/>
          </p:nvSpPr>
          <p:spPr>
            <a:xfrm>
              <a:off x="1456190" y="471401"/>
              <a:ext cx="2543654" cy="110773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lnSpc>
                  <a:spcPct val="150000"/>
                </a:lnSpc>
                <a:defRPr sz="4400" b="1">
                  <a:solidFill>
                    <a:srgbClr val="FFFFFF"/>
                  </a:solidFill>
                  <a:latin typeface="微软雅黑"/>
                  <a:ea typeface="微软雅黑"/>
                  <a:cs typeface="微软雅黑"/>
                  <a:sym typeface="微软雅黑"/>
                </a:defRPr>
              </a:lvl1pPr>
            </a:lstStyle>
            <a:p>
              <a:r>
                <a:rPr dirty="0"/>
                <a:t>THANKS</a:t>
              </a:r>
            </a:p>
          </p:txBody>
        </p:sp>
        <p:sp>
          <p:nvSpPr>
            <p:cNvPr id="237" name="Shape 237"/>
            <p:cNvSpPr/>
            <p:nvPr/>
          </p:nvSpPr>
          <p:spPr>
            <a:xfrm>
              <a:off x="0" y="290978"/>
              <a:ext cx="2463800" cy="1"/>
            </a:xfrm>
            <a:prstGeom prst="line">
              <a:avLst/>
            </a:prstGeom>
            <a:noFill/>
            <a:ln w="6350" cap="flat">
              <a:solidFill>
                <a:srgbClr val="FBFDFE">
                  <a:alpha val="50000"/>
                </a:srgbClr>
              </a:solidFill>
              <a:prstDash val="solid"/>
              <a:miter lim="800000"/>
            </a:ln>
            <a:effectLst/>
          </p:spPr>
          <p:txBody>
            <a:bodyPr wrap="square" lIns="45719" tIns="45719" rIns="45719" bIns="45719" numCol="1" anchor="t">
              <a:noAutofit/>
            </a:bodyPr>
            <a:lstStyle/>
            <a:p>
              <a:endParaRPr/>
            </a:p>
          </p:txBody>
        </p:sp>
        <p:sp>
          <p:nvSpPr>
            <p:cNvPr id="238" name="Shape 238"/>
            <p:cNvSpPr/>
            <p:nvPr/>
          </p:nvSpPr>
          <p:spPr>
            <a:xfrm rot="2700000">
              <a:off x="2616918" y="53498"/>
              <a:ext cx="258316" cy="258316"/>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39" name="Shape 239"/>
            <p:cNvSpPr/>
            <p:nvPr/>
          </p:nvSpPr>
          <p:spPr>
            <a:xfrm>
              <a:off x="2992232" y="290978"/>
              <a:ext cx="2463801" cy="1"/>
            </a:xfrm>
            <a:prstGeom prst="line">
              <a:avLst/>
            </a:prstGeom>
            <a:noFill/>
            <a:ln w="6350" cap="flat">
              <a:solidFill>
                <a:srgbClr val="FFFFFF">
                  <a:alpha val="50000"/>
                </a:srgbClr>
              </a:solidFill>
              <a:prstDash val="solid"/>
              <a:miter lim="800000"/>
            </a:ln>
            <a:effectLst/>
          </p:spPr>
          <p:txBody>
            <a:bodyPr wrap="square" lIns="45719" tIns="45719" rIns="45719" bIns="45719" numCol="1" anchor="t">
              <a:noAutofit/>
            </a:bodyPr>
            <a:lstStyle/>
            <a:p>
              <a:endParaRPr/>
            </a:p>
          </p:txBody>
        </p:sp>
      </p:grpSp>
      <p:pic>
        <p:nvPicPr>
          <p:cNvPr id="241" name="image2.png"/>
          <p:cNvPicPr>
            <a:picLocks noChangeAspect="1"/>
          </p:cNvPicPr>
          <p:nvPr/>
        </p:nvPicPr>
        <p:blipFill>
          <a:blip r:embed="rId3" cstate="print">
            <a:extLst/>
          </a:blip>
          <a:stretch>
            <a:fillRect/>
          </a:stretch>
        </p:blipFill>
        <p:spPr>
          <a:xfrm>
            <a:off x="316208" y="489101"/>
            <a:ext cx="1948954" cy="311184"/>
          </a:xfrm>
          <a:prstGeom prst="rect">
            <a:avLst/>
          </a:prstGeom>
          <a:ln w="12700">
            <a:miter lim="400000"/>
          </a:ln>
        </p:spPr>
      </p:pic>
    </p:spTree>
    <p:extLst>
      <p:ext uri="{BB962C8B-B14F-4D97-AF65-F5344CB8AC3E}">
        <p14:creationId xmlns:p14="http://schemas.microsoft.com/office/powerpoint/2010/main" val="28706521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
          <p:cNvSpPr txBox="1"/>
          <p:nvPr/>
        </p:nvSpPr>
        <p:spPr>
          <a:xfrm>
            <a:off x="7574365" y="228655"/>
            <a:ext cx="4135748" cy="606382"/>
          </a:xfrm>
          <a:prstGeom prst="rect">
            <a:avLst/>
          </a:prstGeom>
          <a:noFill/>
        </p:spPr>
        <p:txBody>
          <a:bodyPr wrap="none" lIns="0" tIns="0" rIns="0" bIns="54418" rtlCol="0">
            <a:spAutoFit/>
          </a:bodyPr>
          <a:lstStyle/>
          <a:p>
            <a:pPr defTabSz="-756">
              <a:lnSpc>
                <a:spcPts val="4284"/>
              </a:lnSpc>
            </a:pPr>
            <a:r>
              <a:rPr lang="en-US" altLang="zh-CN" sz="4300" dirty="0">
                <a:solidFill>
                  <a:srgbClr val="004D73"/>
                </a:solidFill>
                <a:latin typeface="黑体" pitchFamily="18" charset="0"/>
                <a:cs typeface="黑体" pitchFamily="18" charset="0"/>
              </a:rPr>
              <a:t>PHP</a:t>
            </a:r>
            <a:r>
              <a:rPr lang="zh-CN" altLang="en-US" sz="4300" dirty="0">
                <a:solidFill>
                  <a:srgbClr val="004D73"/>
                </a:solidFill>
                <a:latin typeface="黑体" pitchFamily="18" charset="0"/>
                <a:cs typeface="黑体" pitchFamily="18" charset="0"/>
              </a:rPr>
              <a:t>开发环境介绍</a:t>
            </a:r>
            <a:endParaRPr lang="en-US" altLang="zh-CN" sz="4300" dirty="0">
              <a:solidFill>
                <a:srgbClr val="004D73"/>
              </a:solidFill>
              <a:latin typeface="黑体" pitchFamily="18" charset="0"/>
              <a:cs typeface="黑体" pitchFamily="18" charset="0"/>
            </a:endParaRPr>
          </a:p>
        </p:txBody>
      </p:sp>
      <p:sp>
        <p:nvSpPr>
          <p:cNvPr id="5" name="TextBox 1"/>
          <p:cNvSpPr txBox="1"/>
          <p:nvPr/>
        </p:nvSpPr>
        <p:spPr>
          <a:xfrm>
            <a:off x="880419" y="1232188"/>
            <a:ext cx="5495094" cy="516614"/>
          </a:xfrm>
          <a:prstGeom prst="rect">
            <a:avLst/>
          </a:prstGeom>
          <a:noFill/>
        </p:spPr>
        <p:txBody>
          <a:bodyPr wrap="none" lIns="0" tIns="0" rIns="0" bIns="54418" rtlCol="0">
            <a:spAutoFit/>
          </a:bodyPr>
          <a:lstStyle/>
          <a:p>
            <a:pPr defTabSz="-756">
              <a:lnSpc>
                <a:spcPts val="3571"/>
              </a:lnSpc>
            </a:pPr>
            <a:r>
              <a:rPr lang="en-US" altLang="zh-CN" sz="3300" dirty="0">
                <a:solidFill>
                  <a:srgbClr val="4BACC6"/>
                </a:solidFill>
                <a:latin typeface="Wingdings" pitchFamily="18" charset="0"/>
                <a:cs typeface="Wingdings" pitchFamily="18" charset="0"/>
              </a:rPr>
              <a:t></a:t>
            </a:r>
            <a:r>
              <a:rPr lang="zh-CN" altLang="zh-CN" sz="3300" dirty="0"/>
              <a:t>安装开发环境所需要的组件</a:t>
            </a:r>
            <a:endParaRPr lang="en-US" altLang="zh-CN" sz="3300" dirty="0">
              <a:solidFill>
                <a:srgbClr val="000000"/>
              </a:solidFill>
              <a:latin typeface="黑体" pitchFamily="18" charset="0"/>
              <a:cs typeface="黑体" pitchFamily="18" charset="0"/>
            </a:endParaRPr>
          </a:p>
        </p:txBody>
      </p:sp>
      <p:sp>
        <p:nvSpPr>
          <p:cNvPr id="11" name="灯片编号占位符 10"/>
          <p:cNvSpPr>
            <a:spLocks noGrp="1"/>
          </p:cNvSpPr>
          <p:nvPr>
            <p:ph type="sldNum" sz="quarter" idx="12"/>
          </p:nvPr>
        </p:nvSpPr>
        <p:spPr>
          <a:xfrm>
            <a:off x="9292202" y="6494385"/>
            <a:ext cx="2844430" cy="365210"/>
          </a:xfrm>
        </p:spPr>
        <p:txBody>
          <a:bodyPr/>
          <a:lstStyle/>
          <a:p>
            <a:fld id="{B6F15528-21DE-4FAA-801E-634DDDAF4B2B}" type="slidenum">
              <a:rPr lang="en-US" smtClean="0"/>
              <a:pPr/>
              <a:t>3</a:t>
            </a:fld>
            <a:r>
              <a:rPr lang="en-US" smtClean="0"/>
              <a:t>/29</a:t>
            </a:r>
            <a:endParaRPr lang="en-US"/>
          </a:p>
        </p:txBody>
      </p:sp>
      <p:sp>
        <p:nvSpPr>
          <p:cNvPr id="12" name="TextBox 11"/>
          <p:cNvSpPr txBox="1"/>
          <p:nvPr/>
        </p:nvSpPr>
        <p:spPr>
          <a:xfrm>
            <a:off x="1422216" y="1676790"/>
            <a:ext cx="10057091" cy="1448727"/>
          </a:xfrm>
          <a:prstGeom prst="rect">
            <a:avLst/>
          </a:prstGeom>
          <a:noFill/>
        </p:spPr>
        <p:txBody>
          <a:bodyPr wrap="square" lIns="108837" tIns="54418" rIns="108837" bIns="54418" rtlCol="0">
            <a:spAutoFit/>
          </a:bodyPr>
          <a:lstStyle/>
          <a:p>
            <a:r>
              <a:rPr lang="en-US" altLang="zh-CN" sz="2900" dirty="0"/>
              <a:t>         </a:t>
            </a:r>
            <a:r>
              <a:rPr lang="zh-CN" altLang="zh-CN" sz="2900" dirty="0"/>
              <a:t>因为现在所有的</a:t>
            </a:r>
            <a:r>
              <a:rPr lang="en-US" altLang="zh-CN" sz="2900" dirty="0"/>
              <a:t> 5.5 </a:t>
            </a:r>
            <a:r>
              <a:rPr lang="zh-CN" altLang="zh-CN" sz="2900" dirty="0"/>
              <a:t>环境都是基于</a:t>
            </a:r>
            <a:r>
              <a:rPr lang="en-US" altLang="zh-CN" sz="2900" dirty="0"/>
              <a:t> vc11 </a:t>
            </a:r>
            <a:r>
              <a:rPr lang="zh-CN" altLang="zh-CN" sz="2900" dirty="0"/>
              <a:t>的编译脚本下生成的，所以在</a:t>
            </a:r>
            <a:r>
              <a:rPr lang="en-US" altLang="zh-CN" sz="2900" dirty="0"/>
              <a:t> windows </a:t>
            </a:r>
            <a:r>
              <a:rPr lang="zh-CN" altLang="zh-CN" sz="2900" dirty="0"/>
              <a:t>下你得安装相关组件。否则在安装完集成环境之后会有如下信息的提示</a:t>
            </a:r>
            <a:r>
              <a:rPr lang="zh-CN" altLang="en-US" sz="2900" dirty="0"/>
              <a:t>：</a:t>
            </a:r>
            <a:endParaRPr lang="zh-CN" altLang="zh-CN" sz="2900" dirty="0"/>
          </a:p>
        </p:txBody>
      </p:sp>
      <p:pic>
        <p:nvPicPr>
          <p:cNvPr id="1026" name="图片 1"/>
          <p:cNvPicPr>
            <a:picLocks noChangeAspect="1" noChangeArrowheads="1"/>
          </p:cNvPicPr>
          <p:nvPr/>
        </p:nvPicPr>
        <p:blipFill>
          <a:blip r:embed="rId3" cstate="print"/>
          <a:srcRect/>
          <a:stretch>
            <a:fillRect/>
          </a:stretch>
        </p:blipFill>
        <p:spPr bwMode="auto">
          <a:xfrm>
            <a:off x="1930153" y="3429247"/>
            <a:ext cx="8218207" cy="236274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
          <p:cNvSpPr txBox="1"/>
          <p:nvPr/>
        </p:nvSpPr>
        <p:spPr>
          <a:xfrm>
            <a:off x="7574365" y="228655"/>
            <a:ext cx="4135748" cy="606382"/>
          </a:xfrm>
          <a:prstGeom prst="rect">
            <a:avLst/>
          </a:prstGeom>
          <a:noFill/>
        </p:spPr>
        <p:txBody>
          <a:bodyPr wrap="none" lIns="0" tIns="0" rIns="0" bIns="54418" rtlCol="0">
            <a:spAutoFit/>
          </a:bodyPr>
          <a:lstStyle/>
          <a:p>
            <a:pPr defTabSz="-756">
              <a:lnSpc>
                <a:spcPts val="4284"/>
              </a:lnSpc>
            </a:pPr>
            <a:r>
              <a:rPr lang="en-US" altLang="zh-CN" sz="4300" dirty="0">
                <a:solidFill>
                  <a:srgbClr val="004D73"/>
                </a:solidFill>
                <a:latin typeface="黑体" pitchFamily="18" charset="0"/>
                <a:cs typeface="黑体" pitchFamily="18" charset="0"/>
              </a:rPr>
              <a:t>PHP</a:t>
            </a:r>
            <a:r>
              <a:rPr lang="zh-CN" altLang="en-US" sz="4300" dirty="0">
                <a:solidFill>
                  <a:srgbClr val="004D73"/>
                </a:solidFill>
                <a:latin typeface="黑体" pitchFamily="18" charset="0"/>
                <a:cs typeface="黑体" pitchFamily="18" charset="0"/>
              </a:rPr>
              <a:t>开发环境介绍</a:t>
            </a:r>
            <a:endParaRPr lang="en-US" altLang="zh-CN" sz="4300" dirty="0">
              <a:solidFill>
                <a:srgbClr val="004D73"/>
              </a:solidFill>
              <a:latin typeface="黑体" pitchFamily="18" charset="0"/>
              <a:cs typeface="黑体" pitchFamily="18" charset="0"/>
            </a:endParaRPr>
          </a:p>
        </p:txBody>
      </p:sp>
      <p:sp>
        <p:nvSpPr>
          <p:cNvPr id="5" name="TextBox 1"/>
          <p:cNvSpPr txBox="1"/>
          <p:nvPr/>
        </p:nvSpPr>
        <p:spPr>
          <a:xfrm>
            <a:off x="914281" y="1067050"/>
            <a:ext cx="2955937" cy="516614"/>
          </a:xfrm>
          <a:prstGeom prst="rect">
            <a:avLst/>
          </a:prstGeom>
          <a:noFill/>
        </p:spPr>
        <p:txBody>
          <a:bodyPr wrap="none" lIns="0" tIns="0" rIns="0" bIns="54418" rtlCol="0">
            <a:spAutoFit/>
          </a:bodyPr>
          <a:lstStyle/>
          <a:p>
            <a:pPr defTabSz="-756">
              <a:lnSpc>
                <a:spcPts val="3571"/>
              </a:lnSpc>
            </a:pPr>
            <a:r>
              <a:rPr lang="en-US" altLang="zh-CN" sz="3300" dirty="0">
                <a:solidFill>
                  <a:srgbClr val="4BACC6"/>
                </a:solidFill>
                <a:latin typeface="Wingdings" pitchFamily="18" charset="0"/>
                <a:cs typeface="Wingdings" pitchFamily="18" charset="0"/>
              </a:rPr>
              <a:t></a:t>
            </a:r>
            <a:r>
              <a:rPr lang="zh-CN" altLang="en-US" sz="3300" dirty="0"/>
              <a:t>组件安装步骤</a:t>
            </a:r>
            <a:endParaRPr lang="en-US" altLang="zh-CN" sz="3300" dirty="0">
              <a:solidFill>
                <a:srgbClr val="000000"/>
              </a:solidFill>
              <a:latin typeface="黑体" pitchFamily="18" charset="0"/>
              <a:cs typeface="黑体" pitchFamily="18" charset="0"/>
            </a:endParaRPr>
          </a:p>
        </p:txBody>
      </p:sp>
      <p:sp>
        <p:nvSpPr>
          <p:cNvPr id="11" name="灯片编号占位符 10"/>
          <p:cNvSpPr>
            <a:spLocks noGrp="1"/>
          </p:cNvSpPr>
          <p:nvPr>
            <p:ph type="sldNum" sz="quarter" idx="12"/>
          </p:nvPr>
        </p:nvSpPr>
        <p:spPr>
          <a:xfrm>
            <a:off x="9292202" y="6494385"/>
            <a:ext cx="2844430" cy="365210"/>
          </a:xfrm>
        </p:spPr>
        <p:txBody>
          <a:bodyPr/>
          <a:lstStyle/>
          <a:p>
            <a:fld id="{B6F15528-21DE-4FAA-801E-634DDDAF4B2B}" type="slidenum">
              <a:rPr lang="en-US" smtClean="0"/>
              <a:pPr/>
              <a:t>4</a:t>
            </a:fld>
            <a:r>
              <a:rPr lang="en-US" smtClean="0"/>
              <a:t>/29</a:t>
            </a:r>
            <a:endParaRPr lang="en-US"/>
          </a:p>
        </p:txBody>
      </p:sp>
      <p:sp>
        <p:nvSpPr>
          <p:cNvPr id="12" name="TextBox 11"/>
          <p:cNvSpPr txBox="1"/>
          <p:nvPr/>
        </p:nvSpPr>
        <p:spPr>
          <a:xfrm>
            <a:off x="1422216" y="1524355"/>
            <a:ext cx="10287897" cy="2787555"/>
          </a:xfrm>
          <a:prstGeom prst="rect">
            <a:avLst/>
          </a:prstGeom>
          <a:noFill/>
        </p:spPr>
        <p:txBody>
          <a:bodyPr wrap="square" lIns="108837" tIns="54418" rIns="108837" bIns="54418" rtlCol="0">
            <a:spAutoFit/>
          </a:bodyPr>
          <a:lstStyle/>
          <a:p>
            <a:r>
              <a:rPr lang="en-US" altLang="zh-CN" sz="2900" dirty="0"/>
              <a:t> 1.</a:t>
            </a:r>
            <a:r>
              <a:rPr lang="zh-CN" altLang="zh-CN" sz="2900" dirty="0"/>
              <a:t>首先是打开浏览器，在浏览器的地址栏里</a:t>
            </a:r>
            <a:r>
              <a:rPr lang="zh-CN" altLang="zh-CN" sz="2900" dirty="0" smtClean="0"/>
              <a:t>输入</a:t>
            </a:r>
            <a:r>
              <a:rPr lang="en-US" altLang="zh-CN" sz="2900" dirty="0"/>
              <a:t> </a:t>
            </a:r>
            <a:r>
              <a:rPr lang="en-US" altLang="zh-CN" sz="2900" dirty="0">
                <a:hlinkClick r:id="rId3"/>
              </a:rPr>
              <a:t>http://www.microsoft.com/zh-CN/download/details.aspx?id=30679 </a:t>
            </a:r>
            <a:r>
              <a:rPr lang="zh-CN" altLang="zh-CN" sz="2900" dirty="0"/>
              <a:t>这个网址来进行相关程序的下载</a:t>
            </a:r>
            <a:r>
              <a:rPr lang="zh-CN" altLang="zh-CN" sz="2900" dirty="0" smtClean="0"/>
              <a:t>。打开</a:t>
            </a:r>
            <a:r>
              <a:rPr lang="zh-CN" altLang="zh-CN" sz="2900" dirty="0"/>
              <a:t>之后，在“选择语言”里选择“简体中文”，然后点击右边的“下载”按钮。</a:t>
            </a:r>
          </a:p>
          <a:p>
            <a:endParaRPr lang="zh-CN" altLang="zh-CN" sz="2900" dirty="0"/>
          </a:p>
        </p:txBody>
      </p:sp>
      <p:pic>
        <p:nvPicPr>
          <p:cNvPr id="2050" name="图片 40"/>
          <p:cNvPicPr>
            <a:picLocks noChangeAspect="1" noChangeArrowheads="1"/>
          </p:cNvPicPr>
          <p:nvPr/>
        </p:nvPicPr>
        <p:blipFill>
          <a:blip r:embed="rId4" cstate="print"/>
          <a:srcRect/>
          <a:stretch>
            <a:fillRect/>
          </a:stretch>
        </p:blipFill>
        <p:spPr bwMode="auto">
          <a:xfrm>
            <a:off x="2844434" y="4030765"/>
            <a:ext cx="6806314" cy="275182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
          <p:cNvSpPr txBox="1"/>
          <p:nvPr/>
        </p:nvSpPr>
        <p:spPr>
          <a:xfrm>
            <a:off x="7574365" y="228655"/>
            <a:ext cx="4135748" cy="606382"/>
          </a:xfrm>
          <a:prstGeom prst="rect">
            <a:avLst/>
          </a:prstGeom>
          <a:noFill/>
        </p:spPr>
        <p:txBody>
          <a:bodyPr wrap="none" lIns="0" tIns="0" rIns="0" bIns="54418" rtlCol="0">
            <a:spAutoFit/>
          </a:bodyPr>
          <a:lstStyle/>
          <a:p>
            <a:pPr defTabSz="-756">
              <a:lnSpc>
                <a:spcPts val="4284"/>
              </a:lnSpc>
            </a:pPr>
            <a:r>
              <a:rPr lang="en-US" altLang="zh-CN" sz="4300" dirty="0">
                <a:solidFill>
                  <a:srgbClr val="004D73"/>
                </a:solidFill>
                <a:latin typeface="黑体" pitchFamily="18" charset="0"/>
                <a:cs typeface="黑体" pitchFamily="18" charset="0"/>
              </a:rPr>
              <a:t>PHP</a:t>
            </a:r>
            <a:r>
              <a:rPr lang="zh-CN" altLang="en-US" sz="4300" dirty="0">
                <a:solidFill>
                  <a:srgbClr val="004D73"/>
                </a:solidFill>
                <a:latin typeface="黑体" pitchFamily="18" charset="0"/>
                <a:cs typeface="黑体" pitchFamily="18" charset="0"/>
              </a:rPr>
              <a:t>开发环境介绍</a:t>
            </a:r>
            <a:endParaRPr lang="en-US" altLang="zh-CN" sz="4300" dirty="0">
              <a:solidFill>
                <a:srgbClr val="004D73"/>
              </a:solidFill>
              <a:latin typeface="黑体" pitchFamily="18" charset="0"/>
              <a:cs typeface="黑体" pitchFamily="18" charset="0"/>
            </a:endParaRPr>
          </a:p>
        </p:txBody>
      </p:sp>
      <p:sp>
        <p:nvSpPr>
          <p:cNvPr id="11" name="灯片编号占位符 10"/>
          <p:cNvSpPr>
            <a:spLocks noGrp="1"/>
          </p:cNvSpPr>
          <p:nvPr>
            <p:ph type="sldNum" sz="quarter" idx="12"/>
          </p:nvPr>
        </p:nvSpPr>
        <p:spPr>
          <a:xfrm>
            <a:off x="9292202" y="6494385"/>
            <a:ext cx="2844430" cy="365210"/>
          </a:xfrm>
        </p:spPr>
        <p:txBody>
          <a:bodyPr/>
          <a:lstStyle/>
          <a:p>
            <a:fld id="{B6F15528-21DE-4FAA-801E-634DDDAF4B2B}" type="slidenum">
              <a:rPr lang="en-US" smtClean="0"/>
              <a:pPr/>
              <a:t>5</a:t>
            </a:fld>
            <a:r>
              <a:rPr lang="en-US" smtClean="0"/>
              <a:t>/29</a:t>
            </a:r>
            <a:endParaRPr lang="en-US"/>
          </a:p>
        </p:txBody>
      </p:sp>
      <p:sp>
        <p:nvSpPr>
          <p:cNvPr id="12" name="TextBox 11"/>
          <p:cNvSpPr txBox="1"/>
          <p:nvPr/>
        </p:nvSpPr>
        <p:spPr>
          <a:xfrm>
            <a:off x="1219042" y="1143266"/>
            <a:ext cx="10057091" cy="1939429"/>
          </a:xfrm>
          <a:prstGeom prst="rect">
            <a:avLst/>
          </a:prstGeom>
          <a:noFill/>
        </p:spPr>
        <p:txBody>
          <a:bodyPr wrap="square" lIns="108837" tIns="54418" rIns="108837" bIns="54418" rtlCol="0">
            <a:spAutoFit/>
          </a:bodyPr>
          <a:lstStyle/>
          <a:p>
            <a:r>
              <a:rPr lang="en-US" altLang="zh-CN" sz="2900" dirty="0"/>
              <a:t> 2. </a:t>
            </a:r>
            <a:r>
              <a:rPr lang="zh-CN" altLang="zh-CN" sz="2900" dirty="0"/>
              <a:t>这时就会弹出一个要求我们下载的程序选择，根据自己电脑是</a:t>
            </a:r>
            <a:r>
              <a:rPr lang="en-US" altLang="zh-CN" sz="2900" dirty="0"/>
              <a:t> 64 </a:t>
            </a:r>
            <a:r>
              <a:rPr lang="zh-CN" altLang="zh-CN" sz="2900" dirty="0"/>
              <a:t>位还是</a:t>
            </a:r>
            <a:r>
              <a:rPr lang="en-US" altLang="zh-CN" sz="2900" dirty="0"/>
              <a:t>32</a:t>
            </a:r>
            <a:r>
              <a:rPr lang="zh-CN" altLang="zh-CN" sz="2900" dirty="0"/>
              <a:t>位的进行选择，如果是</a:t>
            </a:r>
            <a:r>
              <a:rPr lang="en-US" altLang="zh-CN" sz="2900" dirty="0"/>
              <a:t> 64 </a:t>
            </a:r>
            <a:r>
              <a:rPr lang="zh-CN" altLang="zh-CN" sz="2900" dirty="0"/>
              <a:t>位的系统就选择</a:t>
            </a:r>
            <a:r>
              <a:rPr lang="en-US" altLang="zh-CN" sz="2900" dirty="0"/>
              <a:t>x64</a:t>
            </a:r>
            <a:r>
              <a:rPr lang="zh-CN" altLang="zh-CN" sz="2900" dirty="0"/>
              <a:t>的，如果是</a:t>
            </a:r>
            <a:r>
              <a:rPr lang="en-US" altLang="zh-CN" sz="2900" dirty="0"/>
              <a:t>32</a:t>
            </a:r>
            <a:r>
              <a:rPr lang="zh-CN" altLang="zh-CN" sz="2900" dirty="0"/>
              <a:t>位的就选择</a:t>
            </a:r>
            <a:r>
              <a:rPr lang="en-US" altLang="zh-CN" sz="2900" dirty="0"/>
              <a:t>x86</a:t>
            </a:r>
            <a:r>
              <a:rPr lang="zh-CN" altLang="zh-CN" sz="2900" dirty="0"/>
              <a:t>的，一定要选择跟你的系统相匹配的程序，选择好之后点击“下一步”</a:t>
            </a:r>
            <a:r>
              <a:rPr lang="zh-CN" altLang="en-US" sz="2900" dirty="0"/>
              <a:t>。</a:t>
            </a:r>
            <a:endParaRPr lang="zh-CN" altLang="zh-CN" sz="2900" dirty="0"/>
          </a:p>
        </p:txBody>
      </p:sp>
      <p:pic>
        <p:nvPicPr>
          <p:cNvPr id="3074" name="图片 43"/>
          <p:cNvPicPr>
            <a:picLocks noChangeAspect="1" noChangeArrowheads="1"/>
          </p:cNvPicPr>
          <p:nvPr/>
        </p:nvPicPr>
        <p:blipFill>
          <a:blip r:embed="rId3" cstate="print"/>
          <a:srcRect/>
          <a:stretch>
            <a:fillRect/>
          </a:stretch>
        </p:blipFill>
        <p:spPr bwMode="auto">
          <a:xfrm>
            <a:off x="2844434" y="3201144"/>
            <a:ext cx="7022186" cy="283910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
          <p:cNvSpPr txBox="1"/>
          <p:nvPr/>
        </p:nvSpPr>
        <p:spPr>
          <a:xfrm>
            <a:off x="7574365" y="228655"/>
            <a:ext cx="4135748" cy="606382"/>
          </a:xfrm>
          <a:prstGeom prst="rect">
            <a:avLst/>
          </a:prstGeom>
          <a:noFill/>
        </p:spPr>
        <p:txBody>
          <a:bodyPr wrap="none" lIns="0" tIns="0" rIns="0" bIns="54418" rtlCol="0">
            <a:spAutoFit/>
          </a:bodyPr>
          <a:lstStyle/>
          <a:p>
            <a:pPr defTabSz="-756">
              <a:lnSpc>
                <a:spcPts val="4284"/>
              </a:lnSpc>
            </a:pPr>
            <a:r>
              <a:rPr lang="en-US" altLang="zh-CN" sz="4300" dirty="0">
                <a:solidFill>
                  <a:srgbClr val="004D73"/>
                </a:solidFill>
                <a:latin typeface="黑体" pitchFamily="18" charset="0"/>
                <a:cs typeface="黑体" pitchFamily="18" charset="0"/>
              </a:rPr>
              <a:t>PHP</a:t>
            </a:r>
            <a:r>
              <a:rPr lang="zh-CN" altLang="en-US" sz="4300" dirty="0">
                <a:solidFill>
                  <a:srgbClr val="004D73"/>
                </a:solidFill>
                <a:latin typeface="黑体" pitchFamily="18" charset="0"/>
                <a:cs typeface="黑体" pitchFamily="18" charset="0"/>
              </a:rPr>
              <a:t>开发环境介绍</a:t>
            </a:r>
            <a:endParaRPr lang="en-US" altLang="zh-CN" sz="4300" dirty="0">
              <a:solidFill>
                <a:srgbClr val="004D73"/>
              </a:solidFill>
              <a:latin typeface="黑体" pitchFamily="18" charset="0"/>
              <a:cs typeface="黑体" pitchFamily="18" charset="0"/>
            </a:endParaRPr>
          </a:p>
        </p:txBody>
      </p:sp>
      <p:sp>
        <p:nvSpPr>
          <p:cNvPr id="11" name="灯片编号占位符 10"/>
          <p:cNvSpPr>
            <a:spLocks noGrp="1"/>
          </p:cNvSpPr>
          <p:nvPr>
            <p:ph type="sldNum" sz="quarter" idx="12"/>
          </p:nvPr>
        </p:nvSpPr>
        <p:spPr>
          <a:xfrm>
            <a:off x="9292202" y="6494385"/>
            <a:ext cx="2844430" cy="365210"/>
          </a:xfrm>
        </p:spPr>
        <p:txBody>
          <a:bodyPr/>
          <a:lstStyle/>
          <a:p>
            <a:fld id="{B6F15528-21DE-4FAA-801E-634DDDAF4B2B}" type="slidenum">
              <a:rPr lang="en-US" smtClean="0"/>
              <a:pPr/>
              <a:t>6</a:t>
            </a:fld>
            <a:r>
              <a:rPr lang="en-US" smtClean="0"/>
              <a:t>/29</a:t>
            </a:r>
            <a:endParaRPr lang="en-US"/>
          </a:p>
        </p:txBody>
      </p:sp>
      <p:sp>
        <p:nvSpPr>
          <p:cNvPr id="12" name="TextBox 11"/>
          <p:cNvSpPr txBox="1"/>
          <p:nvPr/>
        </p:nvSpPr>
        <p:spPr>
          <a:xfrm>
            <a:off x="1219042" y="1143265"/>
            <a:ext cx="10057091" cy="556175"/>
          </a:xfrm>
          <a:prstGeom prst="rect">
            <a:avLst/>
          </a:prstGeom>
          <a:noFill/>
        </p:spPr>
        <p:txBody>
          <a:bodyPr wrap="square" lIns="108837" tIns="54418" rIns="108837" bIns="54418" rtlCol="0">
            <a:spAutoFit/>
          </a:bodyPr>
          <a:lstStyle/>
          <a:p>
            <a:r>
              <a:rPr lang="en-US" altLang="zh-CN" sz="2900" dirty="0"/>
              <a:t> 3.</a:t>
            </a:r>
            <a:r>
              <a:rPr lang="zh-CN" altLang="zh-CN" sz="2900" dirty="0"/>
              <a:t>这时就会进入到感谢下载的页面，程序也在开始下载了</a:t>
            </a:r>
            <a:r>
              <a:rPr lang="zh-CN" altLang="en-US" sz="2900" dirty="0"/>
              <a:t>。</a:t>
            </a:r>
            <a:endParaRPr lang="zh-CN" altLang="zh-CN" sz="2900" dirty="0"/>
          </a:p>
        </p:txBody>
      </p:sp>
      <p:pic>
        <p:nvPicPr>
          <p:cNvPr id="4098" name="图片 28"/>
          <p:cNvPicPr>
            <a:picLocks noChangeAspect="1" noChangeArrowheads="1"/>
          </p:cNvPicPr>
          <p:nvPr/>
        </p:nvPicPr>
        <p:blipFill>
          <a:blip r:embed="rId3" cstate="print"/>
          <a:srcRect/>
          <a:stretch>
            <a:fillRect/>
          </a:stretch>
        </p:blipFill>
        <p:spPr bwMode="auto">
          <a:xfrm>
            <a:off x="2038898" y="2134094"/>
            <a:ext cx="9237235" cy="373466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
          <p:cNvSpPr txBox="1"/>
          <p:nvPr/>
        </p:nvSpPr>
        <p:spPr>
          <a:xfrm>
            <a:off x="7574365" y="228655"/>
            <a:ext cx="4135748" cy="606382"/>
          </a:xfrm>
          <a:prstGeom prst="rect">
            <a:avLst/>
          </a:prstGeom>
          <a:noFill/>
        </p:spPr>
        <p:txBody>
          <a:bodyPr wrap="none" lIns="0" tIns="0" rIns="0" bIns="54418" rtlCol="0">
            <a:spAutoFit/>
          </a:bodyPr>
          <a:lstStyle/>
          <a:p>
            <a:pPr defTabSz="-756">
              <a:lnSpc>
                <a:spcPts val="4284"/>
              </a:lnSpc>
            </a:pPr>
            <a:r>
              <a:rPr lang="en-US" altLang="zh-CN" sz="4300" dirty="0">
                <a:solidFill>
                  <a:srgbClr val="004D73"/>
                </a:solidFill>
                <a:latin typeface="黑体" pitchFamily="18" charset="0"/>
                <a:cs typeface="黑体" pitchFamily="18" charset="0"/>
              </a:rPr>
              <a:t>PHP</a:t>
            </a:r>
            <a:r>
              <a:rPr lang="zh-CN" altLang="en-US" sz="4300" dirty="0">
                <a:solidFill>
                  <a:srgbClr val="004D73"/>
                </a:solidFill>
                <a:latin typeface="黑体" pitchFamily="18" charset="0"/>
                <a:cs typeface="黑体" pitchFamily="18" charset="0"/>
              </a:rPr>
              <a:t>开发环境介绍</a:t>
            </a:r>
            <a:endParaRPr lang="en-US" altLang="zh-CN" sz="4300" dirty="0">
              <a:solidFill>
                <a:srgbClr val="004D73"/>
              </a:solidFill>
              <a:latin typeface="黑体" pitchFamily="18" charset="0"/>
              <a:cs typeface="黑体" pitchFamily="18" charset="0"/>
            </a:endParaRPr>
          </a:p>
        </p:txBody>
      </p:sp>
      <p:sp>
        <p:nvSpPr>
          <p:cNvPr id="11" name="灯片编号占位符 10"/>
          <p:cNvSpPr>
            <a:spLocks noGrp="1"/>
          </p:cNvSpPr>
          <p:nvPr>
            <p:ph type="sldNum" sz="quarter" idx="12"/>
          </p:nvPr>
        </p:nvSpPr>
        <p:spPr>
          <a:xfrm>
            <a:off x="9292202" y="6494385"/>
            <a:ext cx="2844430" cy="365210"/>
          </a:xfrm>
        </p:spPr>
        <p:txBody>
          <a:bodyPr/>
          <a:lstStyle/>
          <a:p>
            <a:fld id="{B6F15528-21DE-4FAA-801E-634DDDAF4B2B}" type="slidenum">
              <a:rPr lang="en-US" smtClean="0"/>
              <a:pPr/>
              <a:t>7</a:t>
            </a:fld>
            <a:r>
              <a:rPr lang="en-US" smtClean="0"/>
              <a:t>/29</a:t>
            </a:r>
            <a:endParaRPr lang="en-US"/>
          </a:p>
        </p:txBody>
      </p:sp>
      <p:sp>
        <p:nvSpPr>
          <p:cNvPr id="12" name="TextBox 11"/>
          <p:cNvSpPr txBox="1"/>
          <p:nvPr/>
        </p:nvSpPr>
        <p:spPr>
          <a:xfrm>
            <a:off x="1219042" y="1143265"/>
            <a:ext cx="10057091" cy="2341279"/>
          </a:xfrm>
          <a:prstGeom prst="rect">
            <a:avLst/>
          </a:prstGeom>
          <a:noFill/>
        </p:spPr>
        <p:txBody>
          <a:bodyPr wrap="square" lIns="108837" tIns="54418" rIns="108837" bIns="54418" rtlCol="0">
            <a:spAutoFit/>
          </a:bodyPr>
          <a:lstStyle/>
          <a:p>
            <a:r>
              <a:rPr lang="en-US" altLang="zh-CN" sz="2900" dirty="0"/>
              <a:t> 4. </a:t>
            </a:r>
            <a:r>
              <a:rPr lang="zh-CN" altLang="zh-CN" sz="2900" dirty="0"/>
              <a:t>找到已经下载完成的文件，对这个文件进行运行，运行之后就出现了一个使用协议的界面，在“我同意许可条款和条件”的前面给打上勾，以表示我们已经同意这些协议来进行程序的安装，然后点击“安装”。</a:t>
            </a:r>
          </a:p>
          <a:p>
            <a:endParaRPr lang="zh-CN" altLang="zh-CN" sz="2900" dirty="0"/>
          </a:p>
        </p:txBody>
      </p:sp>
      <p:pic>
        <p:nvPicPr>
          <p:cNvPr id="5122" name="图片 31"/>
          <p:cNvPicPr>
            <a:picLocks noChangeAspect="1" noChangeArrowheads="1"/>
          </p:cNvPicPr>
          <p:nvPr/>
        </p:nvPicPr>
        <p:blipFill>
          <a:blip r:embed="rId3" cstate="print"/>
          <a:srcRect/>
          <a:stretch>
            <a:fillRect/>
          </a:stretch>
        </p:blipFill>
        <p:spPr bwMode="auto">
          <a:xfrm>
            <a:off x="2234914" y="3090484"/>
            <a:ext cx="6806314" cy="315871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
          <p:cNvSpPr txBox="1"/>
          <p:nvPr/>
        </p:nvSpPr>
        <p:spPr>
          <a:xfrm>
            <a:off x="7574370" y="228655"/>
            <a:ext cx="3860031" cy="606382"/>
          </a:xfrm>
          <a:prstGeom prst="rect">
            <a:avLst/>
          </a:prstGeom>
          <a:noFill/>
        </p:spPr>
        <p:txBody>
          <a:bodyPr wrap="none" lIns="0" tIns="0" rIns="0" bIns="54418" rtlCol="0">
            <a:spAutoFit/>
          </a:bodyPr>
          <a:lstStyle/>
          <a:p>
            <a:pPr defTabSz="-756">
              <a:lnSpc>
                <a:spcPts val="4284"/>
              </a:lnSpc>
            </a:pPr>
            <a:r>
              <a:rPr lang="en-US" altLang="zh-CN" sz="4300" dirty="0">
                <a:solidFill>
                  <a:srgbClr val="004D73"/>
                </a:solidFill>
                <a:latin typeface="黑体" pitchFamily="18" charset="0"/>
                <a:cs typeface="黑体" pitchFamily="18" charset="0"/>
              </a:rPr>
              <a:t>WAMP</a:t>
            </a:r>
            <a:r>
              <a:rPr lang="zh-CN" altLang="en-US" sz="4300" dirty="0">
                <a:solidFill>
                  <a:srgbClr val="004D73"/>
                </a:solidFill>
                <a:latin typeface="黑体" pitchFamily="18" charset="0"/>
                <a:cs typeface="黑体" pitchFamily="18" charset="0"/>
              </a:rPr>
              <a:t>的下载安装</a:t>
            </a:r>
            <a:endParaRPr lang="en-US" altLang="zh-CN" sz="4300" dirty="0">
              <a:solidFill>
                <a:srgbClr val="004D73"/>
              </a:solidFill>
              <a:latin typeface="黑体" pitchFamily="18" charset="0"/>
              <a:cs typeface="黑体" pitchFamily="18" charset="0"/>
            </a:endParaRPr>
          </a:p>
        </p:txBody>
      </p:sp>
      <p:sp>
        <p:nvSpPr>
          <p:cNvPr id="11" name="灯片编号占位符 10"/>
          <p:cNvSpPr>
            <a:spLocks noGrp="1"/>
          </p:cNvSpPr>
          <p:nvPr>
            <p:ph type="sldNum" sz="quarter" idx="12"/>
          </p:nvPr>
        </p:nvSpPr>
        <p:spPr>
          <a:xfrm>
            <a:off x="9292202" y="6494385"/>
            <a:ext cx="2844430" cy="365210"/>
          </a:xfrm>
        </p:spPr>
        <p:txBody>
          <a:bodyPr/>
          <a:lstStyle/>
          <a:p>
            <a:fld id="{B6F15528-21DE-4FAA-801E-634DDDAF4B2B}" type="slidenum">
              <a:rPr lang="en-US" smtClean="0"/>
              <a:pPr/>
              <a:t>8</a:t>
            </a:fld>
            <a:r>
              <a:rPr lang="en-US" smtClean="0"/>
              <a:t>/29</a:t>
            </a:r>
            <a:endParaRPr lang="en-US"/>
          </a:p>
        </p:txBody>
      </p:sp>
      <p:sp>
        <p:nvSpPr>
          <p:cNvPr id="12" name="TextBox 11"/>
          <p:cNvSpPr txBox="1"/>
          <p:nvPr/>
        </p:nvSpPr>
        <p:spPr>
          <a:xfrm>
            <a:off x="1219042" y="1143265"/>
            <a:ext cx="10057091" cy="2341279"/>
          </a:xfrm>
          <a:prstGeom prst="rect">
            <a:avLst/>
          </a:prstGeom>
          <a:noFill/>
        </p:spPr>
        <p:txBody>
          <a:bodyPr wrap="square" lIns="108837" tIns="54418" rIns="108837" bIns="54418" rtlCol="0">
            <a:spAutoFit/>
          </a:bodyPr>
          <a:lstStyle/>
          <a:p>
            <a:r>
              <a:rPr lang="en-US" altLang="zh-CN" sz="2900" dirty="0"/>
              <a:t>         </a:t>
            </a:r>
            <a:r>
              <a:rPr lang="zh-CN" altLang="zh-CN" sz="2900" dirty="0"/>
              <a:t>可以到</a:t>
            </a:r>
            <a:r>
              <a:rPr lang="en-US" altLang="zh-CN" sz="2900" dirty="0" err="1"/>
              <a:t>wamp</a:t>
            </a:r>
            <a:r>
              <a:rPr lang="zh-CN" altLang="zh-CN" sz="2900" dirty="0"/>
              <a:t>官网</a:t>
            </a:r>
            <a:r>
              <a:rPr lang="en-US" altLang="zh-CN" sz="2900" dirty="0"/>
              <a:t>(http://www.wampserver.com/en/)</a:t>
            </a:r>
            <a:r>
              <a:rPr lang="zh-CN" altLang="zh-CN" sz="2900" dirty="0"/>
              <a:t>下载与自己系统相匹配的</a:t>
            </a:r>
            <a:r>
              <a:rPr lang="en-US" altLang="zh-CN" sz="2900" dirty="0" err="1"/>
              <a:t>wamp</a:t>
            </a:r>
            <a:r>
              <a:rPr lang="zh-CN" altLang="zh-CN" sz="2900" dirty="0"/>
              <a:t>集成环境</a:t>
            </a:r>
            <a:r>
              <a:rPr lang="zh-CN" altLang="en-US" sz="2900" dirty="0"/>
              <a:t>。</a:t>
            </a:r>
            <a:endParaRPr lang="en-US" altLang="zh-CN" sz="2900" dirty="0"/>
          </a:p>
          <a:p>
            <a:r>
              <a:rPr lang="zh-CN" altLang="en-US" sz="2900" dirty="0"/>
              <a:t>         可以直接采用默认安装的方式安装集成环境，建议修改安装目录到常用的项目盘符下，安装过程中选择创建桌面图标。</a:t>
            </a:r>
            <a:endParaRPr lang="zh-CN" altLang="zh-CN" sz="29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
          <p:cNvSpPr txBox="1"/>
          <p:nvPr/>
        </p:nvSpPr>
        <p:spPr>
          <a:xfrm>
            <a:off x="8126945" y="228655"/>
            <a:ext cx="3308598" cy="606382"/>
          </a:xfrm>
          <a:prstGeom prst="rect">
            <a:avLst/>
          </a:prstGeom>
          <a:noFill/>
        </p:spPr>
        <p:txBody>
          <a:bodyPr wrap="none" lIns="0" tIns="0" rIns="0" bIns="54418" rtlCol="0">
            <a:spAutoFit/>
          </a:bodyPr>
          <a:lstStyle/>
          <a:p>
            <a:pPr defTabSz="-756">
              <a:lnSpc>
                <a:spcPts val="4284"/>
              </a:lnSpc>
            </a:pPr>
            <a:r>
              <a:rPr lang="zh-CN" altLang="en-US" sz="4300" dirty="0">
                <a:solidFill>
                  <a:srgbClr val="004D73"/>
                </a:solidFill>
                <a:latin typeface="黑体" pitchFamily="18" charset="0"/>
                <a:cs typeface="黑体" pitchFamily="18" charset="0"/>
              </a:rPr>
              <a:t>项目目录介绍</a:t>
            </a:r>
            <a:endParaRPr lang="en-US" altLang="zh-CN" sz="4300" dirty="0">
              <a:solidFill>
                <a:srgbClr val="004D73"/>
              </a:solidFill>
              <a:latin typeface="黑体" pitchFamily="18" charset="0"/>
              <a:cs typeface="黑体" pitchFamily="18" charset="0"/>
            </a:endParaRPr>
          </a:p>
        </p:txBody>
      </p:sp>
      <p:sp>
        <p:nvSpPr>
          <p:cNvPr id="11" name="灯片编号占位符 10"/>
          <p:cNvSpPr>
            <a:spLocks noGrp="1"/>
          </p:cNvSpPr>
          <p:nvPr>
            <p:ph type="sldNum" sz="quarter" idx="12"/>
          </p:nvPr>
        </p:nvSpPr>
        <p:spPr>
          <a:xfrm>
            <a:off x="9292202" y="6494385"/>
            <a:ext cx="2844430" cy="365210"/>
          </a:xfrm>
        </p:spPr>
        <p:txBody>
          <a:bodyPr/>
          <a:lstStyle/>
          <a:p>
            <a:fld id="{B6F15528-21DE-4FAA-801E-634DDDAF4B2B}" type="slidenum">
              <a:rPr lang="en-US" smtClean="0"/>
              <a:pPr/>
              <a:t>9</a:t>
            </a:fld>
            <a:r>
              <a:rPr lang="en-US" smtClean="0"/>
              <a:t>/29</a:t>
            </a:r>
            <a:endParaRPr lang="en-US"/>
          </a:p>
        </p:txBody>
      </p:sp>
      <p:sp>
        <p:nvSpPr>
          <p:cNvPr id="12" name="TextBox 11"/>
          <p:cNvSpPr txBox="1"/>
          <p:nvPr/>
        </p:nvSpPr>
        <p:spPr>
          <a:xfrm>
            <a:off x="1219042" y="1143267"/>
            <a:ext cx="10057091" cy="556175"/>
          </a:xfrm>
          <a:prstGeom prst="rect">
            <a:avLst/>
          </a:prstGeom>
          <a:noFill/>
        </p:spPr>
        <p:txBody>
          <a:bodyPr wrap="square" lIns="108837" tIns="54418" rIns="108837" bIns="54418" rtlCol="0">
            <a:spAutoFit/>
          </a:bodyPr>
          <a:lstStyle/>
          <a:p>
            <a:pPr lvl="0"/>
            <a:r>
              <a:rPr lang="zh-CN" altLang="zh-CN" sz="2900" dirty="0"/>
              <a:t>默认有两个</a:t>
            </a:r>
            <a:r>
              <a:rPr lang="en-US" altLang="zh-CN" sz="2900" dirty="0" err="1"/>
              <a:t>php</a:t>
            </a:r>
            <a:r>
              <a:rPr lang="zh-CN" altLang="zh-CN" sz="2900" dirty="0"/>
              <a:t>文件，建议初期阶段先不要删除</a:t>
            </a:r>
            <a:r>
              <a:rPr lang="zh-CN" altLang="en-US" sz="2900" dirty="0"/>
              <a:t>。</a:t>
            </a:r>
            <a:endParaRPr lang="zh-CN" altLang="zh-CN" sz="2900" dirty="0"/>
          </a:p>
        </p:txBody>
      </p:sp>
      <p:pic>
        <p:nvPicPr>
          <p:cNvPr id="6146" name="图片 43"/>
          <p:cNvPicPr>
            <a:picLocks noChangeAspect="1" noChangeArrowheads="1"/>
          </p:cNvPicPr>
          <p:nvPr/>
        </p:nvPicPr>
        <p:blipFill>
          <a:blip r:embed="rId3" cstate="print"/>
          <a:srcRect/>
          <a:stretch>
            <a:fillRect/>
          </a:stretch>
        </p:blipFill>
        <p:spPr bwMode="auto">
          <a:xfrm>
            <a:off x="2742843" y="1753006"/>
            <a:ext cx="4429183" cy="838394"/>
          </a:xfrm>
          <a:prstGeom prst="rect">
            <a:avLst/>
          </a:prstGeom>
          <a:noFill/>
          <a:ln w="9525">
            <a:noFill/>
            <a:miter lim="800000"/>
            <a:headEnd/>
            <a:tailEnd/>
          </a:ln>
        </p:spPr>
      </p:pic>
      <p:sp>
        <p:nvSpPr>
          <p:cNvPr id="6" name="TextBox 5"/>
          <p:cNvSpPr txBox="1"/>
          <p:nvPr/>
        </p:nvSpPr>
        <p:spPr>
          <a:xfrm>
            <a:off x="1320629" y="2820057"/>
            <a:ext cx="9549157" cy="1002451"/>
          </a:xfrm>
          <a:prstGeom prst="rect">
            <a:avLst/>
          </a:prstGeom>
          <a:noFill/>
        </p:spPr>
        <p:txBody>
          <a:bodyPr wrap="square" lIns="108837" tIns="54418" rIns="108837" bIns="54418" rtlCol="0">
            <a:spAutoFit/>
          </a:bodyPr>
          <a:lstStyle/>
          <a:p>
            <a:r>
              <a:rPr lang="en-US" altLang="zh-CN" sz="2900" dirty="0" err="1"/>
              <a:t>index.php</a:t>
            </a:r>
            <a:r>
              <a:rPr lang="zh-CN" altLang="zh-CN" sz="2900" dirty="0"/>
              <a:t>文件就是我们</a:t>
            </a:r>
            <a:r>
              <a:rPr lang="en-US" altLang="zh-CN" sz="2900" dirty="0" err="1"/>
              <a:t>localhost</a:t>
            </a:r>
            <a:r>
              <a:rPr lang="zh-CN" altLang="zh-CN" sz="2900" dirty="0"/>
              <a:t>默认访问的</a:t>
            </a:r>
            <a:r>
              <a:rPr lang="en-US" altLang="zh-CN" sz="2900" dirty="0" err="1"/>
              <a:t>php</a:t>
            </a:r>
            <a:r>
              <a:rPr lang="zh-CN" altLang="zh-CN" sz="2900" dirty="0"/>
              <a:t>文件，原因是</a:t>
            </a:r>
            <a:r>
              <a:rPr lang="en-US" altLang="zh-CN" sz="2900" dirty="0"/>
              <a:t>apache</a:t>
            </a:r>
            <a:r>
              <a:rPr lang="zh-CN" altLang="zh-CN" sz="2900" dirty="0"/>
              <a:t>的配置文件中做了相关配置：</a:t>
            </a:r>
            <a:endParaRPr lang="zh-CN" altLang="en-US" dirty="0"/>
          </a:p>
        </p:txBody>
      </p:sp>
      <p:pic>
        <p:nvPicPr>
          <p:cNvPr id="6147" name="图片 46"/>
          <p:cNvPicPr>
            <a:picLocks noChangeAspect="1" noChangeArrowheads="1"/>
          </p:cNvPicPr>
          <p:nvPr/>
        </p:nvPicPr>
        <p:blipFill>
          <a:blip r:embed="rId4" cstate="print"/>
          <a:srcRect/>
          <a:stretch>
            <a:fillRect/>
          </a:stretch>
        </p:blipFill>
        <p:spPr bwMode="auto">
          <a:xfrm>
            <a:off x="1523804" y="3810884"/>
            <a:ext cx="9345983" cy="316428"/>
          </a:xfrm>
          <a:prstGeom prst="rect">
            <a:avLst/>
          </a:prstGeom>
          <a:noFill/>
          <a:ln w="9525">
            <a:noFill/>
            <a:miter lim="800000"/>
            <a:headEnd/>
            <a:tailEnd/>
          </a:ln>
        </p:spPr>
      </p:pic>
      <p:pic>
        <p:nvPicPr>
          <p:cNvPr id="6148" name="图片 49"/>
          <p:cNvPicPr>
            <a:picLocks noChangeAspect="1" noChangeArrowheads="1"/>
          </p:cNvPicPr>
          <p:nvPr/>
        </p:nvPicPr>
        <p:blipFill>
          <a:blip r:embed="rId5" cstate="print"/>
          <a:srcRect/>
          <a:stretch>
            <a:fillRect/>
          </a:stretch>
        </p:blipFill>
        <p:spPr bwMode="auto">
          <a:xfrm>
            <a:off x="1523801" y="4344406"/>
            <a:ext cx="9379846" cy="304871"/>
          </a:xfrm>
          <a:prstGeom prst="rect">
            <a:avLst/>
          </a:prstGeom>
          <a:noFill/>
          <a:ln w="9525">
            <a:noFill/>
            <a:miter lim="800000"/>
            <a:headEnd/>
            <a:tailEnd/>
          </a:ln>
        </p:spPr>
      </p:pic>
      <p:pic>
        <p:nvPicPr>
          <p:cNvPr id="6149" name="图片 52"/>
          <p:cNvPicPr>
            <a:picLocks noChangeAspect="1" noChangeArrowheads="1"/>
          </p:cNvPicPr>
          <p:nvPr/>
        </p:nvPicPr>
        <p:blipFill>
          <a:blip r:embed="rId6" cstate="print"/>
          <a:srcRect/>
          <a:stretch>
            <a:fillRect/>
          </a:stretch>
        </p:blipFill>
        <p:spPr bwMode="auto">
          <a:xfrm>
            <a:off x="1523806" y="4877931"/>
            <a:ext cx="9345985" cy="77208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1724</TotalTime>
  <Words>1300</Words>
  <Application>Microsoft Office PowerPoint</Application>
  <PresentationFormat>自定义</PresentationFormat>
  <Paragraphs>153</Paragraphs>
  <Slides>24</Slides>
  <Notes>20</Notes>
  <HiddenSlides>0</HiddenSlides>
  <MMClips>0</MMClips>
  <ScaleCrop>false</ScaleCrop>
  <HeadingPairs>
    <vt:vector size="4" baseType="variant">
      <vt:variant>
        <vt:lpstr>主题</vt:lpstr>
      </vt:variant>
      <vt:variant>
        <vt:i4>1</vt:i4>
      </vt:variant>
      <vt:variant>
        <vt:lpstr>幻灯片标题</vt:lpstr>
      </vt:variant>
      <vt:variant>
        <vt:i4>24</vt:i4>
      </vt:variant>
    </vt:vector>
  </HeadingPairs>
  <TitlesOfParts>
    <vt:vector size="25" baseType="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LX</cp:lastModifiedBy>
  <cp:revision>1403</cp:revision>
  <dcterms:created xsi:type="dcterms:W3CDTF">2006-08-16T00:00:00Z</dcterms:created>
  <dcterms:modified xsi:type="dcterms:W3CDTF">2017-08-07T08:51:34Z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2052-10.1.0.5740</vt:lpwstr>
  </property>
</Properties>
</file>