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2975-C64F-4055-9ADE-9DBA3BD51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CF0B8-14ED-47D5-B151-F6515F4C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714A-67A3-41B2-9E9A-ACF69122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281D-CDEF-4AB1-BFFB-9DAD85D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3AE8-AD7E-4028-960A-48CACC33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ACC8-5961-43AA-8782-E5BD488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27A47-5EA8-4EC6-AFBC-4319B65A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C902-7BF3-418F-9BCE-5B2B6D26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1295-C466-45B7-9E20-C15AF541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2C1C-5024-4AB9-8344-07DAF19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46262-0DEE-4CEC-963A-FF2C91EC8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7FAE8-D02F-4F50-8718-B95D1E91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40CB-533E-434E-ACBA-A9FE8A79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C27E-D168-449B-8D71-46C557B3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A9A8-4311-436A-BBB7-502139B7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4A20-DF9D-4856-B938-CD669AA9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797E-696D-429E-B1A8-69539538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2B5B-B9C9-4188-85FA-1751B053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C99F-7244-46A0-97F8-8DDE77F9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3B3E-6BE2-480E-A000-F4769AC1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0E4D-0C93-45EB-BCB5-40F85FE7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936B-D999-45A9-B124-8D94A503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66FD-53D9-414B-9DDA-14B120D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DE5D-CC99-4F9D-A031-1E78E46E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9F55-6C8F-4B5B-AF04-C1986AEE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E2D-9E19-4EC3-8474-E4F9435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596D-9868-4627-BA14-FF837CCA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48F94-40DB-4E26-AD72-C22373EF8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F800-8DA6-4FB7-9392-BC5D77B8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04B2D-912E-4A9B-AAB5-2A75C849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5EEA-8D95-43CB-949D-87E9A46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FC5B-7E72-452A-9F8D-65FBB9A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C7E9-CBD2-4AA5-8E92-025865CE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14BF-B1C6-4A1D-8D7E-BEF299F3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A71A4-3A8A-4859-86A0-621E53680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9065A-26AE-4BA4-876D-720B667CE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9DAC-7D96-4EF8-8974-DF34B1B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F7E2D-9A9F-465C-8E67-8AC4E089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8DC3D-CB58-406B-B2D4-118BC7D0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C8D3-73FE-4322-BCFC-622A72D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FF960-EC87-4D30-B73B-E1FC5256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57183-8CB7-45C0-A428-EE46C8F7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EEBC1-9454-4548-9CCC-1E422435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2E5B7-45E6-44FD-9F40-DA6113F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CED62-73D4-40C8-9202-2A6DBDDA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E3CB-C766-41B6-A06F-0B123F34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8AC0-8AC8-43B3-87E9-4216827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FBA4-4829-4F27-8BF7-527B01ED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D887-41C7-448F-8DB5-F9895BB56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7844-8310-4EA3-9D2A-BDBB7A7E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3C74-D745-4148-810A-CCDC1160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5B87-8979-4050-9DD3-ED0A703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CFEA-D918-4AF9-BD17-7CCB5201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D69B4-6577-4899-B3C3-0DBEDB41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E9D2-E303-41A4-909D-C63D82E9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37836-5148-47E7-8967-272BF97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0541-4286-4EF9-B919-636BF22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218D-1C29-4DF1-981F-67C35F76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EBBCF-EE4F-47F5-88D4-8E865E55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B0CF-5859-4730-8A17-B144D5E4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FFE8-E9A5-4325-AB80-625D6B4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F618-CC27-4C20-B9AE-FF6BD48E08FB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71D9-AC9A-4981-8E9E-B14BAAB6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9A29-B092-40EB-853C-86717641B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4402-167B-40B1-950B-F22861961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F8D3-CA2C-48EF-BBDE-6520AA039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A78BE-6D7B-4216-99B7-9EA9E06BE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3A3B-08F4-4E0D-BB8A-EEF39B29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555D-48B8-40FF-A5E6-9ABE2B4F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</a:t>
            </a:r>
          </a:p>
          <a:p>
            <a:r>
              <a:rPr lang="en-US" dirty="0"/>
              <a:t>Where?</a:t>
            </a:r>
          </a:p>
          <a:p>
            <a:pPr lvl="1"/>
            <a:r>
              <a:rPr lang="en-US" dirty="0"/>
              <a:t>New York</a:t>
            </a:r>
          </a:p>
          <a:p>
            <a:pPr lvl="1"/>
            <a:r>
              <a:rPr lang="en-US" dirty="0"/>
              <a:t>Berlin</a:t>
            </a:r>
          </a:p>
          <a:p>
            <a:pPr lvl="1"/>
            <a:r>
              <a:rPr lang="en-US" dirty="0"/>
              <a:t>Exact location</a:t>
            </a:r>
          </a:p>
          <a:p>
            <a:r>
              <a:rPr lang="en-US" dirty="0"/>
              <a:t>On what?</a:t>
            </a:r>
          </a:p>
          <a:p>
            <a:pPr lvl="1"/>
            <a:r>
              <a:rPr lang="en-US" dirty="0"/>
              <a:t>Restaurant</a:t>
            </a:r>
          </a:p>
          <a:p>
            <a:pPr lvl="1"/>
            <a:r>
              <a:rPr lang="en-US" dirty="0"/>
              <a:t>Coffee Place</a:t>
            </a:r>
          </a:p>
          <a:p>
            <a:pPr lvl="1"/>
            <a:r>
              <a:rPr lang="en-US" dirty="0"/>
              <a:t>Bar/Nightclub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538D-2103-4570-B99C-B40151FF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find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5F6A-5589-42AD-9D8D-94FD5CC5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cities:</a:t>
            </a:r>
          </a:p>
          <a:p>
            <a:pPr lvl="1"/>
            <a:r>
              <a:rPr lang="en-US" dirty="0"/>
              <a:t>Geolocator</a:t>
            </a:r>
          </a:p>
          <a:p>
            <a:pPr lvl="1"/>
            <a:r>
              <a:rPr lang="en-US" dirty="0"/>
              <a:t>Search for Specific cities </a:t>
            </a:r>
            <a:r>
              <a:rPr lang="en-US" dirty="0" err="1"/>
              <a:t>e.g</a:t>
            </a:r>
            <a:r>
              <a:rPr lang="en-US" dirty="0"/>
              <a:t> New York City, NY</a:t>
            </a:r>
          </a:p>
          <a:p>
            <a:pPr marL="342900" lvl="1" indent="-342900"/>
            <a:r>
              <a:rPr lang="en-US" sz="2800" dirty="0"/>
              <a:t>Location of Stores:</a:t>
            </a:r>
          </a:p>
          <a:p>
            <a:pPr marL="800100" lvl="2" indent="-342900"/>
            <a:r>
              <a:rPr lang="en-US" sz="2400" dirty="0"/>
              <a:t>Foursquare API</a:t>
            </a:r>
          </a:p>
          <a:p>
            <a:pPr marL="800100" lvl="2" indent="-342900"/>
            <a:r>
              <a:rPr lang="en-US" sz="2400" dirty="0"/>
              <a:t>Free Developer account</a:t>
            </a:r>
          </a:p>
          <a:p>
            <a:pPr marL="800100" lvl="2" indent="-342900"/>
            <a:r>
              <a:rPr lang="en-US" sz="2400" dirty="0"/>
              <a:t>Limited premium queries</a:t>
            </a:r>
          </a:p>
        </p:txBody>
      </p:sp>
    </p:spTree>
    <p:extLst>
      <p:ext uri="{BB962C8B-B14F-4D97-AF65-F5344CB8AC3E}">
        <p14:creationId xmlns:p14="http://schemas.microsoft.com/office/powerpoint/2010/main" val="270198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7EDE-7A46-4A20-986E-5D9BF03F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wrangle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816B-75D4-422C-94C8-70646E5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notebook on Watson Studio</a:t>
            </a:r>
          </a:p>
          <a:p>
            <a:r>
              <a:rPr lang="en-US" dirty="0"/>
              <a:t>Use the pandas library to visualize data in a </a:t>
            </a:r>
            <a:r>
              <a:rPr lang="en-US" dirty="0" err="1"/>
              <a:t>dataframe</a:t>
            </a:r>
            <a:r>
              <a:rPr lang="en-US" dirty="0"/>
              <a:t> and get rid of unneeded data</a:t>
            </a:r>
          </a:p>
          <a:p>
            <a:r>
              <a:rPr lang="en-US" dirty="0"/>
              <a:t>Use the Folium library to create a map and visualize the stores produced from pandas </a:t>
            </a:r>
          </a:p>
        </p:txBody>
      </p:sp>
    </p:spTree>
    <p:extLst>
      <p:ext uri="{BB962C8B-B14F-4D97-AF65-F5344CB8AC3E}">
        <p14:creationId xmlns:p14="http://schemas.microsoft.com/office/powerpoint/2010/main" val="228214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4516-8F4A-4650-80A9-DC2609A2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F3E462-D86D-4AFB-962F-D8E37996C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0689"/>
              </p:ext>
            </p:extLst>
          </p:nvPr>
        </p:nvGraphicFramePr>
        <p:xfrm>
          <a:off x="838200" y="1825624"/>
          <a:ext cx="10515597" cy="160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880085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240004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6566304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6912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r>
                        <a:rPr lang="en-US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6912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r>
                        <a:rPr lang="en-US" dirty="0"/>
                        <a:t>Bars/Nightclubs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33373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r>
                        <a:rPr lang="en-US" dirty="0"/>
                        <a:t>Coffee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81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2F8D29-FC94-4BB2-A5FC-6DCC4BEC9924}"/>
              </a:ext>
            </a:extLst>
          </p:cNvPr>
          <p:cNvSpPr txBox="1"/>
          <p:nvPr/>
        </p:nvSpPr>
        <p:spPr>
          <a:xfrm>
            <a:off x="838200" y="3759200"/>
            <a:ext cx="10515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Americans enjoy eating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Germans enjoy drinking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lack vegan/vegetarian solutions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B80905-CB97-4EFD-A27E-05E718C1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52949"/>
              </p:ext>
            </p:extLst>
          </p:nvPr>
        </p:nvGraphicFramePr>
        <p:xfrm>
          <a:off x="2032000" y="4959529"/>
          <a:ext cx="8127999" cy="108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0612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0160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480966"/>
                    </a:ext>
                  </a:extLst>
                </a:gridCol>
              </a:tblGrid>
              <a:tr h="440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69681"/>
                  </a:ext>
                </a:extLst>
              </a:tr>
              <a:tr h="289083">
                <a:tc>
                  <a:txBody>
                    <a:bodyPr/>
                    <a:lstStyle/>
                    <a:p>
                      <a:r>
                        <a:rPr lang="en-US" dirty="0"/>
                        <a:t>Vegetarian/vegan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 out of 8862 (0.7%)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 out of 2309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5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9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4516-8F4A-4650-80A9-DC2609A2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DD634-9AAF-4BA6-A96F-3793FBCC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Since both lack a vegan/vegetarian restaurant how cant we choose a city ?</a:t>
            </a:r>
          </a:p>
          <a:p>
            <a:r>
              <a:rPr lang="en-US" dirty="0"/>
              <a:t>Based on culture</a:t>
            </a:r>
          </a:p>
          <a:p>
            <a:r>
              <a:rPr lang="en-US" dirty="0"/>
              <a:t>Based on biggest market gap</a:t>
            </a:r>
          </a:p>
          <a:p>
            <a:r>
              <a:rPr lang="en-US" dirty="0"/>
              <a:t>Both variables favor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3129-1EAF-40AA-993A-0056B796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254F-1361-431F-9020-62AE4BBE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As simple as looking into a map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A0B3-0E1A-4BB5-B647-7790B992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8" y="2141538"/>
            <a:ext cx="6891866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B045-FD7C-4F7C-8E8B-BC1A2B53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9F4E-7157-450B-923F-A2A85BA9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 simple choice of a type of store and then of city, is a combination of both</a:t>
            </a:r>
          </a:p>
          <a:p>
            <a:r>
              <a:rPr lang="en-US" dirty="0"/>
              <a:t>New York seems to like food more, but has less vegetarian/vegan solutions.</a:t>
            </a:r>
          </a:p>
          <a:p>
            <a:r>
              <a:rPr lang="en-US" dirty="0"/>
              <a:t>Since there is a major</a:t>
            </a:r>
            <a:r>
              <a:rPr lang="el-GR" dirty="0"/>
              <a:t> </a:t>
            </a:r>
            <a:r>
              <a:rPr lang="en-US" dirty="0"/>
              <a:t>absence of vegetarian/vegan solutions any location would be beneficial. But to avoid future or existing contenders we chose a location that have the less amount of stores.</a:t>
            </a:r>
          </a:p>
          <a:p>
            <a:r>
              <a:rPr lang="en-US" dirty="0"/>
              <a:t>Alternatively, a Berlin solution </a:t>
            </a:r>
            <a:r>
              <a:rPr lang="en-US"/>
              <a:t>was provided.</a:t>
            </a:r>
          </a:p>
        </p:txBody>
      </p:sp>
    </p:spTree>
    <p:extLst>
      <p:ext uri="{BB962C8B-B14F-4D97-AF65-F5344CB8AC3E}">
        <p14:creationId xmlns:p14="http://schemas.microsoft.com/office/powerpoint/2010/main" val="214553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Presentation</vt:lpstr>
      <vt:lpstr>Business Problem</vt:lpstr>
      <vt:lpstr>Where can we find data?</vt:lpstr>
      <vt:lpstr>How to wrangle data?</vt:lpstr>
      <vt:lpstr>Discussion on the data</vt:lpstr>
      <vt:lpstr>Discussion on the data</vt:lpstr>
      <vt:lpstr>LOCATION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Alex Moudelos</dc:creator>
  <cp:lastModifiedBy>Alex Moudelos</cp:lastModifiedBy>
  <cp:revision>3</cp:revision>
  <dcterms:created xsi:type="dcterms:W3CDTF">2020-02-26T17:25:41Z</dcterms:created>
  <dcterms:modified xsi:type="dcterms:W3CDTF">2020-02-26T17:35:35Z</dcterms:modified>
</cp:coreProperties>
</file>