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64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8135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391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808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51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773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27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548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03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86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6483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97670C-F3F3-4AB5-BB6B-0D51EDEE4F4D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CD816-CE5E-4E25-A8CB-0C3D9BA312C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363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404664"/>
            <a:ext cx="625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Assisted Living Whiteboard: Vision &amp; Market</a:t>
            </a:r>
            <a:endParaRPr lang="en-GB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easy to use Electronic Whiteboard in homes of elderly relatives to use as a “don’t forget to-do” list and to communicate with family by writing messages on the board.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system consists; an A3 size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wall-mounted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whiteboard with built in system unit, Wi-Fi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on-line family portal, stylus for input.</a:t>
            </a:r>
          </a:p>
          <a:p>
            <a:pPr algn="ctr"/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DEVICE IMPORTANT?</a:t>
            </a: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advantage of a fundamental skill learnt in human life to deliver an ‘easy to operate’ technological device to the seniors requiring ALT. A market that has been on increase.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BENEFITS- This piece of technology is;</a:t>
            </a:r>
          </a:p>
          <a:p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Currently there are no identified competitors but there are other ALT available</a:t>
            </a: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 An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alternative to in-home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404664"/>
            <a:ext cx="6373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Assisted Living Whiteboard: SWOT and PEST</a:t>
            </a:r>
            <a:endParaRPr lang="en-GB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endParaRPr lang="en-GB" sz="1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POLITICAL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600" dirty="0" smtClean="0"/>
                        <a:t>Clear value proposition for state funding (election)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ECONOMIC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600" dirty="0" smtClean="0"/>
                        <a:t>Stable and growing market with disposable income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SOCIAL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600" b="0" dirty="0" smtClean="0"/>
                        <a:t>Ageing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TECHNOLOGICAL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600" dirty="0" smtClean="0"/>
                        <a:t>(adapted)</a:t>
                      </a:r>
                      <a:r>
                        <a:rPr lang="en-GB" sz="1600" baseline="0" dirty="0" smtClean="0"/>
                        <a:t> t</a:t>
                      </a:r>
                      <a:r>
                        <a:rPr lang="en-GB" sz="1600" dirty="0" smtClean="0"/>
                        <a:t>echnology to suit demographic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71604" y="3643314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STRENGTHS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600" dirty="0" smtClean="0"/>
                        <a:t>Small agile team (interdisciplinary)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n-GB" sz="1600" dirty="0" smtClean="0"/>
                        <a:t> Supervisor with sector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WEAKNESSES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600" dirty="0" smtClean="0"/>
                        <a:t>Inexperience in business 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n-GB" sz="1600" dirty="0" smtClean="0"/>
                        <a:t>Lack developed strategic relationships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OPPORTUNITIES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600" dirty="0" smtClean="0"/>
                        <a:t>First in sector (demand)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THREATS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600" dirty="0" smtClean="0"/>
                        <a:t> Lack of funding 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n-GB" sz="1600" dirty="0" smtClean="0"/>
                        <a:t> Hardware Costs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43966" y="648869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2/5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955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260648"/>
            <a:ext cx="9751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Assisted Living Whiteboard: Marketing approach And Pricing Structure</a:t>
            </a:r>
            <a:endParaRPr lang="en-GB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980728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identified this market niche. We have identified our target as the elderly. 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advertising we intend to push our product to public awareness (social media, newspaper).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that advertising, sales promotion would account for most of the money.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Two-pronged marketing approach: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Authorities to reduce care bill for eligible funding recipients (assets &lt; £25K)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to reduce care bill for elderly relatives who’s assets exceed £25K threshold</a:t>
            </a:r>
          </a:p>
          <a:p>
            <a:pPr marL="342900" indent="-342900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Structure: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payment for hardware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Ongoing fee for support and maintenance of solution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affordable alternative to in-home care for elderly relatives using an intuitive communication and planning electronic board remotely supported by family members.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Service Offering: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test broadband and board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users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users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with funding application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Pricing Structure: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Installation, testing, training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one off investment with a modest optional ongoing support fee as compared to carer costs ranging from £11-65K*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*https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://www.gov.uk/careandsupport?gclid=CK6z2Ljsu8MCFccSwwodwLUAdA</a:t>
            </a:r>
            <a:endParaRPr lang="en-GB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04664"/>
            <a:ext cx="623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Assisted Living Whiteboard: Marketing Offer</a:t>
            </a:r>
            <a:endParaRPr lang="en-GB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93619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strategic alliance with existing manufacturers of electronic whiteboards, assets within the company for;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whiteboards to match product specifications.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distribution channels.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marketing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new customer avenues.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95372"/>
            <a:ext cx="771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Assisted Living Whiteboard: Commercialisation Strategy</a:t>
            </a:r>
            <a:endParaRPr lang="en-GB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</TotalTime>
  <Words>455</Words>
  <Application>Microsoft Office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t02hah14</cp:lastModifiedBy>
  <cp:revision>23</cp:revision>
  <dcterms:created xsi:type="dcterms:W3CDTF">2015-01-30T10:12:10Z</dcterms:created>
  <dcterms:modified xsi:type="dcterms:W3CDTF">2015-02-10T10:19:44Z</dcterms:modified>
</cp:coreProperties>
</file>