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69" r:id="rId4"/>
    <p:sldId id="270" r:id="rId5"/>
    <p:sldId id="257" r:id="rId6"/>
    <p:sldId id="261" r:id="rId7"/>
    <p:sldId id="262" r:id="rId8"/>
    <p:sldId id="258" r:id="rId9"/>
    <p:sldId id="271" r:id="rId10"/>
    <p:sldId id="266" r:id="rId11"/>
    <p:sldId id="272" r:id="rId12"/>
    <p:sldId id="259" r:id="rId13"/>
    <p:sldId id="273" r:id="rId14"/>
    <p:sldId id="265" r:id="rId15"/>
    <p:sldId id="274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660"/>
  </p:normalViewPr>
  <p:slideViewPr>
    <p:cSldViewPr>
      <p:cViewPr varScale="1">
        <p:scale>
          <a:sx n="68" d="100"/>
          <a:sy n="68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2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err="1" smtClean="0">
                <a:solidFill>
                  <a:srgbClr val="FF0000"/>
                </a:solidFill>
              </a:rPr>
              <a:t>A</a:t>
            </a:r>
            <a:r>
              <a:rPr lang="en-GB" sz="8000" dirty="0" err="1" smtClean="0"/>
              <a:t>u</a:t>
            </a:r>
            <a:r>
              <a:rPr lang="en-GB" sz="8000" dirty="0" err="1" smtClean="0">
                <a:solidFill>
                  <a:srgbClr val="FF0000"/>
                </a:solidFill>
              </a:rPr>
              <a:t>T</a:t>
            </a:r>
            <a:r>
              <a:rPr lang="en-GB" sz="8000" dirty="0" err="1" smtClean="0"/>
              <a:t>o</a:t>
            </a:r>
            <a:r>
              <a:rPr lang="en-GB" sz="8000" dirty="0" err="1" smtClean="0">
                <a:solidFill>
                  <a:srgbClr val="FF0000"/>
                </a:solidFill>
              </a:rPr>
              <a:t>M</a:t>
            </a:r>
            <a:r>
              <a:rPr lang="en-GB" sz="8000" dirty="0" err="1" smtClean="0"/>
              <a:t>a</a:t>
            </a:r>
            <a:r>
              <a:rPr lang="en-GB" sz="8000" dirty="0" err="1" smtClean="0">
                <a:solidFill>
                  <a:srgbClr val="FF0000"/>
                </a:solidFill>
              </a:rPr>
              <a:t>T</a:t>
            </a:r>
            <a:r>
              <a:rPr lang="en-GB" sz="8000" dirty="0" err="1" smtClean="0"/>
              <a:t>o</a:t>
            </a:r>
            <a:r>
              <a:rPr lang="en-GB" sz="8000" dirty="0" err="1">
                <a:solidFill>
                  <a:srgbClr val="FF0000"/>
                </a:solidFill>
              </a:rPr>
              <a:t>N</a:t>
            </a:r>
            <a:endParaRPr lang="en-GB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overview of the </a:t>
            </a:r>
            <a:r>
              <a:rPr lang="en-GB" dirty="0" err="1" smtClean="0"/>
              <a:t>DevOps</a:t>
            </a:r>
            <a:r>
              <a:rPr lang="en-GB" dirty="0" smtClean="0"/>
              <a:t>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1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Jira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6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 Goodwin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2" r="41019"/>
          <a:stretch/>
        </p:blipFill>
        <p:spPr>
          <a:xfrm>
            <a:off x="395536" y="332656"/>
            <a:ext cx="7823200" cy="5998718"/>
          </a:xfrm>
        </p:spPr>
      </p:pic>
    </p:spTree>
    <p:extLst>
      <p:ext uri="{BB962C8B-B14F-4D97-AF65-F5344CB8AC3E}">
        <p14:creationId xmlns:p14="http://schemas.microsoft.com/office/powerpoint/2010/main" val="25788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Will - RIP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Dharam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1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Bamboo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Alastair Livingstone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7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Alex </a:t>
            </a:r>
            <a:r>
              <a:rPr lang="en-GB" dirty="0" err="1" smtClean="0"/>
              <a:t>Mulkerrin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Puppet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29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AuToMaToN</vt:lpstr>
      <vt:lpstr>Dharam</vt:lpstr>
      <vt:lpstr>Bamboo</vt:lpstr>
      <vt:lpstr>Zabbix</vt:lpstr>
      <vt:lpstr>Alastair Livingstone</vt:lpstr>
      <vt:lpstr>Java Module</vt:lpstr>
      <vt:lpstr>Nexus</vt:lpstr>
      <vt:lpstr>Alex Mulkerrin </vt:lpstr>
      <vt:lpstr>Puppet Master</vt:lpstr>
      <vt:lpstr>Jira</vt:lpstr>
      <vt:lpstr>Jenkins</vt:lpstr>
      <vt:lpstr>Tim Goodwin</vt:lpstr>
      <vt:lpstr>Git</vt:lpstr>
      <vt:lpstr>MySQL</vt:lpstr>
      <vt:lpstr>PowerPoint Presentation</vt:lpstr>
      <vt:lpstr>Will - RIP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AuToMaToN</dc:title>
  <dc:creator>student</dc:creator>
  <cp:lastModifiedBy>student</cp:lastModifiedBy>
  <cp:revision>6</cp:revision>
  <dcterms:created xsi:type="dcterms:W3CDTF">2016-10-11T08:14:43Z</dcterms:created>
  <dcterms:modified xsi:type="dcterms:W3CDTF">2016-10-11T15:49:10Z</dcterms:modified>
</cp:coreProperties>
</file>