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69" r:id="rId4"/>
    <p:sldId id="270" r:id="rId5"/>
    <p:sldId id="257" r:id="rId6"/>
    <p:sldId id="261" r:id="rId7"/>
    <p:sldId id="262" r:id="rId8"/>
    <p:sldId id="258" r:id="rId9"/>
    <p:sldId id="271" r:id="rId10"/>
    <p:sldId id="266" r:id="rId11"/>
    <p:sldId id="272" r:id="rId12"/>
    <p:sldId id="259" r:id="rId13"/>
    <p:sldId id="273" r:id="rId14"/>
    <p:sldId id="265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660"/>
  </p:normalViewPr>
  <p:slideViewPr>
    <p:cSldViewPr>
      <p:cViewPr varScale="1">
        <p:scale>
          <a:sx n="107" d="100"/>
          <a:sy n="107" d="100"/>
        </p:scale>
        <p:origin x="-12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4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63B9-3609-4ECF-9D7E-6B7362E5A086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8EB3-D825-4446-983E-FAA7D6486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2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dirty="0" err="1" smtClean="0">
                <a:solidFill>
                  <a:srgbClr val="FF0000"/>
                </a:solidFill>
              </a:rPr>
              <a:t>A</a:t>
            </a:r>
            <a:r>
              <a:rPr lang="en-GB" sz="8000" dirty="0" err="1" smtClean="0"/>
              <a:t>u</a:t>
            </a:r>
            <a:r>
              <a:rPr lang="en-GB" sz="8000" dirty="0" err="1" smtClean="0">
                <a:solidFill>
                  <a:srgbClr val="FF0000"/>
                </a:solidFill>
              </a:rPr>
              <a:t>T</a:t>
            </a:r>
            <a:r>
              <a:rPr lang="en-GB" sz="8000" dirty="0" err="1" smtClean="0"/>
              <a:t>o</a:t>
            </a:r>
            <a:r>
              <a:rPr lang="en-GB" sz="8000" dirty="0" err="1" smtClean="0">
                <a:solidFill>
                  <a:srgbClr val="FF0000"/>
                </a:solidFill>
              </a:rPr>
              <a:t>M</a:t>
            </a:r>
            <a:r>
              <a:rPr lang="en-GB" sz="8000" dirty="0" err="1" smtClean="0"/>
              <a:t>a</a:t>
            </a:r>
            <a:r>
              <a:rPr lang="en-GB" sz="8000" dirty="0" err="1" smtClean="0">
                <a:solidFill>
                  <a:srgbClr val="FF0000"/>
                </a:solidFill>
              </a:rPr>
              <a:t>T</a:t>
            </a:r>
            <a:r>
              <a:rPr lang="en-GB" sz="8000" dirty="0" err="1" smtClean="0"/>
              <a:t>o</a:t>
            </a:r>
            <a:r>
              <a:rPr lang="en-GB" sz="8000" dirty="0" err="1">
                <a:solidFill>
                  <a:srgbClr val="FF0000"/>
                </a:solidFill>
              </a:rPr>
              <a:t>N</a:t>
            </a:r>
            <a:endParaRPr lang="en-GB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overview of the </a:t>
            </a:r>
            <a:r>
              <a:rPr lang="en-GB" dirty="0" err="1" smtClean="0"/>
              <a:t>DevOps</a:t>
            </a:r>
            <a:r>
              <a:rPr lang="en-GB" dirty="0" smtClean="0"/>
              <a:t>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1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Jira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6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 Goodwin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Will - RIP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Dharam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1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Bamboo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Zabbix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Alastair Livingstone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did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7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did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0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Alex </a:t>
            </a:r>
            <a:r>
              <a:rPr lang="en-GB" dirty="0" err="1" smtClean="0"/>
              <a:t>Mulkerrin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Puppet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37</Words>
  <Application>Microsoft Office PowerPoint</Application>
  <PresentationFormat>On-screen Show (4:3)</PresentationFormat>
  <Paragraphs>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AuToMaToN</vt:lpstr>
      <vt:lpstr>Dharam</vt:lpstr>
      <vt:lpstr>Bamboo</vt:lpstr>
      <vt:lpstr>Zabbix</vt:lpstr>
      <vt:lpstr>Alastair Livingstone</vt:lpstr>
      <vt:lpstr>Java Module</vt:lpstr>
      <vt:lpstr>Nexus</vt:lpstr>
      <vt:lpstr>Alex Mulkerrin </vt:lpstr>
      <vt:lpstr>Puppet Master</vt:lpstr>
      <vt:lpstr>Jira</vt:lpstr>
      <vt:lpstr>Jenkins</vt:lpstr>
      <vt:lpstr>Tim Goodwin</vt:lpstr>
      <vt:lpstr>Git</vt:lpstr>
      <vt:lpstr>MySQL</vt:lpstr>
      <vt:lpstr>Will - RIP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AuToMaToN</dc:title>
  <dc:creator>student</dc:creator>
  <cp:lastModifiedBy>student</cp:lastModifiedBy>
  <cp:revision>5</cp:revision>
  <dcterms:created xsi:type="dcterms:W3CDTF">2016-10-11T08:14:43Z</dcterms:created>
  <dcterms:modified xsi:type="dcterms:W3CDTF">2016-10-11T12:01:13Z</dcterms:modified>
</cp:coreProperties>
</file>