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63f8920eb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63f8920eb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3f8920eb0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63f8920eb0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63f8920eb0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63f8920eb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3f8920eb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3f8920eb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63f8920eb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63f8920eb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63f8920eb0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63f8920eb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63f8920eb0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63f8920eb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63f8920eb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63f8920eb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3f8920eb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3f8920eb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3f8920eb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3f8920eb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3f8920eb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3f8920eb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3f8920eb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63f8920eb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3f8920eb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63f8920eb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63f8920eb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63f8920eb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3f8920eb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63f8920eb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63f8920eb0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63f8920eb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Deploying a 3-tier django application</a:t>
            </a:r>
            <a:r>
              <a:rPr lang="en-GB"/>
              <a:t>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Alex Kinyanjui Nduta(wasremoved)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Entry Point: Kubernetes Ingress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the role of the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ingress controller</a:t>
            </a:r>
            <a:r>
              <a:rPr lang="en-GB"/>
              <a:t>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Gatekeeper to the cluster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How do the rules route traffic to: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Twender.hostnoma.one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django-service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Security &amp; Automation: cert-manager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problem: Managing security certs is difficult and error-prone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Solution: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ert-manager</a:t>
            </a:r>
            <a:r>
              <a:rPr lang="en-GB"/>
              <a:t> </a:t>
            </a:r>
            <a:r>
              <a:rPr lang="en-GB"/>
              <a:t>=&gt; the automated solution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What is the role of: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ClusterIssuer</a:t>
            </a:r>
            <a:r>
              <a:rPr lang="en-GB"/>
              <a:t> =&gt; provission free valid TLS certificate from Let’s Encrypt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Proof of work: Live system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550" y="914863"/>
            <a:ext cx="79438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071"/>
            <a:ext cx="9143998" cy="4759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 documentation</a:t>
            </a:r>
            <a:endParaRPr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IaaC: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Dockerfile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K8s manifest files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README.md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Learnings</a:t>
            </a:r>
            <a:endParaRPr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The power of abstraction: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How k8s hides the complexity of managing individual nodes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Declarative configuration: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Benefit of defining what you want in YAML and k8s figures out the rest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Importance of security: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Necessity of using non-root user, secrets and HTTPS from the start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/>
              <a:t>Debugging in a distributed system: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How to use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kubectl logs and `kubectl describe` 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will I apply this?</a:t>
            </a:r>
            <a:endParaRPr/>
          </a:p>
        </p:txBody>
      </p:sp>
      <p:sp>
        <p:nvSpPr>
          <p:cNvPr id="232" name="Google Shape;232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This project contains a complete, production-ready template for deploying future web application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Skills </a:t>
            </a:r>
            <a:r>
              <a:rPr lang="en-GB"/>
              <a:t>learnt(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kubectl</a:t>
            </a:r>
            <a:r>
              <a:rPr lang="en-GB"/>
              <a:t>,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YAML</a:t>
            </a:r>
            <a:r>
              <a:rPr lang="en-GB"/>
              <a:t>,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Docker</a:t>
            </a:r>
            <a:r>
              <a:rPr lang="en-GB"/>
              <a:t> and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Helm</a:t>
            </a:r>
            <a:r>
              <a:rPr lang="en-GB"/>
              <a:t>) are applicable to the CKA and KCNA certs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Understanding this workflow is essential for any modern DevOps or BackEnd Engineering role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 Questions?</a:t>
            </a:r>
            <a:endParaRPr/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Thank you for your time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Goal: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Deploy a containerized , 3-tier web application on a production-grade Kubernetes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luster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Key objectives: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Automate the deployment process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Ensure system stability and security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Gain practical experience with cloud-native tools(Docker, Kubernetes)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Create a portable and scalable infrastructure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469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App: Twender API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This is a bus hailing application designed to simulate a conductor’s daily activities and automating them i.e onboarding, payment, offboarding, trip tracking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Technology stack: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Django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Django REST Framework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MySQL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Gunicorn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  Core functionality: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- User registration/login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- Role-based access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- Trip creation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- Conductor manifest view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400" y="2133075"/>
            <a:ext cx="2790000" cy="28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 title="3-tier-ap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475" y="350275"/>
            <a:ext cx="8066274" cy="464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2702150" y="746175"/>
            <a:ext cx="417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Structure of the 3-tier application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00" y="219425"/>
            <a:ext cx="9144002" cy="470465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/>
        </p:nvSpPr>
        <p:spPr>
          <a:xfrm>
            <a:off x="1405400" y="393750"/>
            <a:ext cx="417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Architecture overview: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Builf process: The Dockerfile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Purpose: Create a portable, production-ready image of the application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Key features: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Use of a specific base image(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python3.10-bullseye</a:t>
            </a:r>
            <a:r>
              <a:rPr lang="en-GB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Installation of system dependencies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mysqlclient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Use of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non-root</a:t>
            </a:r>
            <a:r>
              <a:rPr lang="en-GB"/>
              <a:t> user for enhanced </a:t>
            </a:r>
            <a:r>
              <a:rPr lang="en-GB"/>
              <a:t>security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Running the app with a production server(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gunicorn</a:t>
            </a:r>
            <a:r>
              <a:rPr lang="en-GB"/>
              <a:t>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Build process: Kubernetes Manifests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The </a:t>
            </a:r>
            <a:r>
              <a:rPr lang="en-GB"/>
              <a:t>kubernetes</a:t>
            </a:r>
            <a:r>
              <a:rPr lang="en-GB"/>
              <a:t> manifests are YAML files that declare the desired state of the system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Available manifests: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Namespace</a:t>
            </a:r>
            <a:r>
              <a:rPr lang="en-GB"/>
              <a:t>: to create isolated environments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Secret</a:t>
            </a:r>
            <a:r>
              <a:rPr lang="en-GB"/>
              <a:t>: To securely store passwords and API keys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persistentVolumeClaim</a:t>
            </a:r>
            <a:r>
              <a:rPr lang="en-GB"/>
              <a:t>: To request durable storage for the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Django-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deployment</a:t>
            </a:r>
            <a:r>
              <a:rPr lang="en-GB"/>
              <a:t>: </a:t>
            </a:r>
            <a:r>
              <a:rPr lang="en-GB"/>
              <a:t>deploy</a:t>
            </a:r>
            <a:r>
              <a:rPr lang="en-GB"/>
              <a:t> the django </a:t>
            </a:r>
            <a:r>
              <a:rPr lang="en-GB"/>
              <a:t>application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Ingress</a:t>
            </a:r>
            <a:r>
              <a:rPr lang="en-GB"/>
              <a:t>: define how traffic is handled for the cluster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Dive: The data-tier(MySQL)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a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StatefulSet</a:t>
            </a:r>
            <a:r>
              <a:rPr lang="en-GB"/>
              <a:t> over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Deployment</a:t>
            </a:r>
            <a:r>
              <a:rPr lang="en-GB"/>
              <a:t>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Stable </a:t>
            </a:r>
            <a:r>
              <a:rPr lang="en-GB"/>
              <a:t>identity and storage for the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What does the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mysql-service</a:t>
            </a:r>
            <a:r>
              <a:rPr lang="en-GB"/>
              <a:t> do?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Provide a stable DNS name for the django app to connect 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What is the relationship between the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Secret</a:t>
            </a:r>
            <a:r>
              <a:rPr lang="en-GB"/>
              <a:t> and the 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MySQL database</a:t>
            </a:r>
            <a:r>
              <a:rPr lang="en-GB"/>
              <a:t>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Deep Dive: The Application Tier(Django)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the role of a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deployment</a:t>
            </a:r>
            <a:r>
              <a:rPr lang="en-GB"/>
              <a:t>?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Manage replicas and enabling rolling updates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What is the role of the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initContainers</a:t>
            </a:r>
            <a:r>
              <a:rPr lang="en-GB"/>
              <a:t>?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They are best practice when running a production application so as to run database migrations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