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Staatliches"/>
      <p:regular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ontserrat Black"/>
      <p:bold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Nunito Black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064362-AF9D-483F-89BD-D0AEB5EFFE4F}">
  <a:tblStyle styleId="{39064362-AF9D-483F-89BD-D0AEB5EFFE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ontserratBlack-bold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Black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Black-boldItalic.fntdata"/><Relationship Id="rId30" Type="http://schemas.openxmlformats.org/officeDocument/2006/relationships/font" Target="fonts/NunitoBlack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Staatliches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2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gf3881034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4" name="Google Shape;2944;gf3881034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gf5d02f8170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6" name="Google Shape;3026;gf5d02f817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0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gf4d97b1b86_0_3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2" name="Google Shape;3032;gf4d97b1b86_0_3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7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Google Shape;3038;gf5d02f817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9" name="Google Shape;3039;gf5d02f817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8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gf3881034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0" name="Google Shape;2950;gf3881034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gf3881034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6" name="Google Shape;2956;gf3881034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0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gf582fe7a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2" name="Google Shape;2962;gf582fe7a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gf99b5f2d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3" name="Google Shape;2983;gf99b5f2d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6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gf4d97b1b86_0_3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8" name="Google Shape;2988;gf4d97b1b86_0_3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device will be compatible with lineless buoys or reduce line waste for lined buoys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6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gf4d97b1b86_0_3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8" name="Google Shape;3008;gf4d97b1b86_0_3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2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Google Shape;3013;gf4d97b1b86_0_3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4" name="Google Shape;3014;gf4d97b1b86_0_3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8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f4d97b1b8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f4d97b1b8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85300" y="1645975"/>
            <a:ext cx="5573400" cy="14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Nunito Black"/>
              <a:buNone/>
              <a:defRPr sz="6000"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905725" y="3239869"/>
            <a:ext cx="53325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1"/>
          <p:cNvSpPr txBox="1"/>
          <p:nvPr>
            <p:ph idx="1" type="subTitle"/>
          </p:nvPr>
        </p:nvSpPr>
        <p:spPr>
          <a:xfrm>
            <a:off x="3689250" y="287037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968" name="Google Shape;968;p11"/>
          <p:cNvSpPr txBox="1"/>
          <p:nvPr>
            <p:ph idx="2" type="subTitle"/>
          </p:nvPr>
        </p:nvSpPr>
        <p:spPr>
          <a:xfrm>
            <a:off x="3480300" y="3218169"/>
            <a:ext cx="2183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9" name="Google Shape;969;p11"/>
          <p:cNvSpPr txBox="1"/>
          <p:nvPr>
            <p:ph idx="3" type="subTitle"/>
          </p:nvPr>
        </p:nvSpPr>
        <p:spPr>
          <a:xfrm>
            <a:off x="6266775" y="287037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970" name="Google Shape;970;p11"/>
          <p:cNvSpPr txBox="1"/>
          <p:nvPr>
            <p:ph idx="4" type="subTitle"/>
          </p:nvPr>
        </p:nvSpPr>
        <p:spPr>
          <a:xfrm>
            <a:off x="6057825" y="3218169"/>
            <a:ext cx="2183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1" name="Google Shape;971;p11"/>
          <p:cNvSpPr txBox="1"/>
          <p:nvPr>
            <p:ph idx="5" type="subTitle"/>
          </p:nvPr>
        </p:nvSpPr>
        <p:spPr>
          <a:xfrm>
            <a:off x="1111725" y="2870375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972" name="Google Shape;972;p11"/>
          <p:cNvSpPr txBox="1"/>
          <p:nvPr>
            <p:ph idx="6" type="subTitle"/>
          </p:nvPr>
        </p:nvSpPr>
        <p:spPr>
          <a:xfrm>
            <a:off x="902775" y="3218169"/>
            <a:ext cx="2183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11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74" name="Google Shape;974;p11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975" name="Google Shape;975;p11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1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11"/>
          <p:cNvGrpSpPr/>
          <p:nvPr/>
        </p:nvGrpSpPr>
        <p:grpSpPr>
          <a:xfrm rot="10800000">
            <a:off x="5303899" y="7"/>
            <a:ext cx="3840097" cy="2558635"/>
            <a:chOff x="235225" y="2771600"/>
            <a:chExt cx="3133750" cy="2088000"/>
          </a:xfrm>
        </p:grpSpPr>
        <p:sp>
          <p:nvSpPr>
            <p:cNvPr id="1030" name="Google Shape;1030;p11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1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5" name="Google Shape;1035;p11"/>
          <p:cNvGrpSpPr/>
          <p:nvPr/>
        </p:nvGrpSpPr>
        <p:grpSpPr>
          <a:xfrm flipH="1" rot="-5400000">
            <a:off x="-784725" y="2727175"/>
            <a:ext cx="3189300" cy="1619850"/>
            <a:chOff x="4185675" y="845125"/>
            <a:chExt cx="3189300" cy="1619850"/>
          </a:xfrm>
        </p:grpSpPr>
        <p:sp>
          <p:nvSpPr>
            <p:cNvPr id="1036" name="Google Shape;1036;p11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9" name="Google Shape;1039;p11"/>
          <p:cNvGrpSpPr/>
          <p:nvPr/>
        </p:nvGrpSpPr>
        <p:grpSpPr>
          <a:xfrm>
            <a:off x="5866100" y="3895490"/>
            <a:ext cx="3277907" cy="1263055"/>
            <a:chOff x="1766763" y="-4125385"/>
            <a:chExt cx="3277907" cy="1263055"/>
          </a:xfrm>
        </p:grpSpPr>
        <p:sp>
          <p:nvSpPr>
            <p:cNvPr id="1040" name="Google Shape;1040;p11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1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1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1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1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1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1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1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1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1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1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1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1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1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1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1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1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1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1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1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1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1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1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1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1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1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2"/>
          <p:cNvSpPr txBox="1"/>
          <p:nvPr>
            <p:ph type="title"/>
          </p:nvPr>
        </p:nvSpPr>
        <p:spPr>
          <a:xfrm>
            <a:off x="4617350" y="397325"/>
            <a:ext cx="38133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068" name="Google Shape;1068;p12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069" name="Google Shape;1069;p12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2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2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2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2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2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2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2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2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2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2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2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2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2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2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2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2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2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2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2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2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2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2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2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2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2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2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2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2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2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2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2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2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2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2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2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2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2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2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2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2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2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2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2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2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2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2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2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2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2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2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2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2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2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3" name="Google Shape;1123;p12"/>
          <p:cNvGrpSpPr/>
          <p:nvPr/>
        </p:nvGrpSpPr>
        <p:grpSpPr>
          <a:xfrm>
            <a:off x="5158099" y="1225234"/>
            <a:ext cx="3985907" cy="3918269"/>
            <a:chOff x="2524675" y="238075"/>
            <a:chExt cx="1178600" cy="1158600"/>
          </a:xfrm>
        </p:grpSpPr>
        <p:sp>
          <p:nvSpPr>
            <p:cNvPr id="1124" name="Google Shape;1124;p12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2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2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2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2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2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2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2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2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2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2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2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2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2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2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2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2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2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2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2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2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2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2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2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2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2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2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2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2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2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2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2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2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2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2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2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2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2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2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2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2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2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2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2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2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2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2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2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2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2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2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2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2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2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3"/>
          <p:cNvSpPr txBox="1"/>
          <p:nvPr>
            <p:ph hasCustomPrompt="1" type="title"/>
          </p:nvPr>
        </p:nvSpPr>
        <p:spPr>
          <a:xfrm>
            <a:off x="1631850" y="2079100"/>
            <a:ext cx="5880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80" name="Google Shape;1180;p13"/>
          <p:cNvSpPr txBox="1"/>
          <p:nvPr>
            <p:ph idx="1" type="body"/>
          </p:nvPr>
        </p:nvSpPr>
        <p:spPr>
          <a:xfrm>
            <a:off x="1632150" y="2875056"/>
            <a:ext cx="58797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1" name="Google Shape;1181;p13"/>
          <p:cNvSpPr/>
          <p:nvPr/>
        </p:nvSpPr>
        <p:spPr>
          <a:xfrm rot="5400000">
            <a:off x="-335338" y="3242300"/>
            <a:ext cx="2223230" cy="1579186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13"/>
          <p:cNvSpPr/>
          <p:nvPr/>
        </p:nvSpPr>
        <p:spPr>
          <a:xfrm flipH="1">
            <a:off x="6118235" y="0"/>
            <a:ext cx="3025768" cy="2023351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13"/>
          <p:cNvSpPr/>
          <p:nvPr/>
        </p:nvSpPr>
        <p:spPr>
          <a:xfrm>
            <a:off x="0" y="0"/>
            <a:ext cx="3448062" cy="2305785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13"/>
          <p:cNvSpPr/>
          <p:nvPr/>
        </p:nvSpPr>
        <p:spPr>
          <a:xfrm>
            <a:off x="5905501" y="2793747"/>
            <a:ext cx="3245871" cy="2349753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13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13"/>
          <p:cNvSpPr/>
          <p:nvPr/>
        </p:nvSpPr>
        <p:spPr>
          <a:xfrm flipH="1">
            <a:off x="0" y="4239925"/>
            <a:ext cx="2132607" cy="903576"/>
          </a:xfrm>
          <a:custGeom>
            <a:rect b="b" l="l" r="r" t="t"/>
            <a:pathLst>
              <a:path extrusionOk="0" h="6430" w="15176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13"/>
          <p:cNvSpPr/>
          <p:nvPr/>
        </p:nvSpPr>
        <p:spPr>
          <a:xfrm>
            <a:off x="6524623" y="0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13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9" name="Google Shape;1189;p13"/>
          <p:cNvGrpSpPr/>
          <p:nvPr/>
        </p:nvGrpSpPr>
        <p:grpSpPr>
          <a:xfrm>
            <a:off x="7855910" y="4"/>
            <a:ext cx="1280726" cy="3383675"/>
            <a:chOff x="9196698" y="950579"/>
            <a:chExt cx="1280726" cy="3383675"/>
          </a:xfrm>
        </p:grpSpPr>
        <p:sp>
          <p:nvSpPr>
            <p:cNvPr id="1190" name="Google Shape;1190;p13"/>
            <p:cNvSpPr/>
            <p:nvPr/>
          </p:nvSpPr>
          <p:spPr>
            <a:xfrm flipH="1" rot="10800000">
              <a:off x="9419903" y="2786190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3"/>
            <p:cNvSpPr/>
            <p:nvPr/>
          </p:nvSpPr>
          <p:spPr>
            <a:xfrm flipH="1" rot="10800000">
              <a:off x="9599228" y="2157664"/>
              <a:ext cx="26379" cy="26632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3"/>
            <p:cNvSpPr/>
            <p:nvPr/>
          </p:nvSpPr>
          <p:spPr>
            <a:xfrm flipH="1" rot="10800000">
              <a:off x="9546302" y="3614502"/>
              <a:ext cx="44049" cy="47093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3"/>
            <p:cNvSpPr/>
            <p:nvPr/>
          </p:nvSpPr>
          <p:spPr>
            <a:xfrm flipH="1" rot="10800000">
              <a:off x="9828268" y="3796617"/>
              <a:ext cx="38215" cy="35341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3"/>
            <p:cNvSpPr/>
            <p:nvPr/>
          </p:nvSpPr>
          <p:spPr>
            <a:xfrm flipH="1" rot="10800000">
              <a:off x="10207125" y="3808369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 flipH="1" rot="10800000">
              <a:off x="9549176" y="3999362"/>
              <a:ext cx="82349" cy="79306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3"/>
            <p:cNvSpPr/>
            <p:nvPr/>
          </p:nvSpPr>
          <p:spPr>
            <a:xfrm flipH="1" rot="10800000">
              <a:off x="9196698" y="3144502"/>
              <a:ext cx="29423" cy="29507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3"/>
            <p:cNvSpPr/>
            <p:nvPr/>
          </p:nvSpPr>
          <p:spPr>
            <a:xfrm flipH="1" rot="10800000">
              <a:off x="9707787" y="1811104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3"/>
            <p:cNvSpPr/>
            <p:nvPr/>
          </p:nvSpPr>
          <p:spPr>
            <a:xfrm flipH="1" rot="10800000">
              <a:off x="9613771" y="3653647"/>
              <a:ext cx="106868" cy="90212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3"/>
            <p:cNvSpPr/>
            <p:nvPr/>
          </p:nvSpPr>
          <p:spPr>
            <a:xfrm flipH="1" rot="10800000">
              <a:off x="9387775" y="3309201"/>
              <a:ext cx="79221" cy="70597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3"/>
            <p:cNvSpPr/>
            <p:nvPr/>
          </p:nvSpPr>
          <p:spPr>
            <a:xfrm flipH="1" rot="10800000">
              <a:off x="9540468" y="1825815"/>
              <a:ext cx="79306" cy="70851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3"/>
            <p:cNvSpPr/>
            <p:nvPr/>
          </p:nvSpPr>
          <p:spPr>
            <a:xfrm flipH="1" rot="10800000">
              <a:off x="9725373" y="1297224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3"/>
            <p:cNvSpPr/>
            <p:nvPr/>
          </p:nvSpPr>
          <p:spPr>
            <a:xfrm flipH="1" rot="10800000">
              <a:off x="9834186" y="95057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3"/>
            <p:cNvSpPr/>
            <p:nvPr/>
          </p:nvSpPr>
          <p:spPr>
            <a:xfrm flipH="1" rot="10800000">
              <a:off x="9666613" y="965375"/>
              <a:ext cx="79559" cy="70597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3"/>
            <p:cNvSpPr/>
            <p:nvPr/>
          </p:nvSpPr>
          <p:spPr>
            <a:xfrm flipH="1" rot="10800000">
              <a:off x="10177702" y="1025488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3"/>
            <p:cNvSpPr/>
            <p:nvPr/>
          </p:nvSpPr>
          <p:spPr>
            <a:xfrm flipH="1" rot="10800000">
              <a:off x="9490416" y="2925778"/>
              <a:ext cx="44303" cy="39737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3"/>
            <p:cNvSpPr/>
            <p:nvPr/>
          </p:nvSpPr>
          <p:spPr>
            <a:xfrm flipH="1" rot="10800000">
              <a:off x="9352519" y="3023684"/>
              <a:ext cx="43965" cy="4109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3"/>
            <p:cNvSpPr/>
            <p:nvPr/>
          </p:nvSpPr>
          <p:spPr>
            <a:xfrm flipH="1" rot="10800000">
              <a:off x="10177702" y="4093379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3"/>
            <p:cNvSpPr/>
            <p:nvPr/>
          </p:nvSpPr>
          <p:spPr>
            <a:xfrm flipH="1" rot="10800000">
              <a:off x="10421622" y="4278283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3"/>
            <p:cNvSpPr/>
            <p:nvPr/>
          </p:nvSpPr>
          <p:spPr>
            <a:xfrm flipH="1" rot="10800000">
              <a:off x="10177702" y="4003758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0" name="Google Shape;1210;p13"/>
          <p:cNvGrpSpPr/>
          <p:nvPr/>
        </p:nvGrpSpPr>
        <p:grpSpPr>
          <a:xfrm rot="-5400000">
            <a:off x="6321128" y="2391309"/>
            <a:ext cx="1715384" cy="3918270"/>
            <a:chOff x="10706378" y="539509"/>
            <a:chExt cx="1715384" cy="3918270"/>
          </a:xfrm>
        </p:grpSpPr>
        <p:sp>
          <p:nvSpPr>
            <p:cNvPr id="1211" name="Google Shape;1211;p13"/>
            <p:cNvSpPr/>
            <p:nvPr/>
          </p:nvSpPr>
          <p:spPr>
            <a:xfrm flipH="1" rot="10800000">
              <a:off x="10962050" y="4005280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3"/>
            <p:cNvSpPr/>
            <p:nvPr/>
          </p:nvSpPr>
          <p:spPr>
            <a:xfrm flipH="1" rot="10800000">
              <a:off x="12057532" y="2466178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3"/>
            <p:cNvSpPr/>
            <p:nvPr/>
          </p:nvSpPr>
          <p:spPr>
            <a:xfrm flipH="1" rot="10800000">
              <a:off x="12242691" y="3905345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3"/>
            <p:cNvSpPr/>
            <p:nvPr/>
          </p:nvSpPr>
          <p:spPr>
            <a:xfrm flipH="1" rot="10800000">
              <a:off x="12313119" y="3942123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3"/>
            <p:cNvSpPr/>
            <p:nvPr/>
          </p:nvSpPr>
          <p:spPr>
            <a:xfrm flipH="1" rot="10800000">
              <a:off x="11188130" y="539509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3"/>
            <p:cNvSpPr/>
            <p:nvPr/>
          </p:nvSpPr>
          <p:spPr>
            <a:xfrm flipH="1" rot="10800000">
              <a:off x="12028109" y="2213550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3"/>
            <p:cNvSpPr/>
            <p:nvPr/>
          </p:nvSpPr>
          <p:spPr>
            <a:xfrm flipH="1" rot="10800000">
              <a:off x="11998771" y="104738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3"/>
            <p:cNvSpPr/>
            <p:nvPr/>
          </p:nvSpPr>
          <p:spPr>
            <a:xfrm flipH="1" rot="10800000">
              <a:off x="10706378" y="897737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3"/>
            <p:cNvSpPr/>
            <p:nvPr/>
          </p:nvSpPr>
          <p:spPr>
            <a:xfrm flipH="1" rot="10800000">
              <a:off x="12377798" y="1239985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3"/>
            <p:cNvSpPr/>
            <p:nvPr/>
          </p:nvSpPr>
          <p:spPr>
            <a:xfrm flipH="1" rot="10800000">
              <a:off x="11390875" y="387017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3"/>
            <p:cNvSpPr/>
            <p:nvPr/>
          </p:nvSpPr>
          <p:spPr>
            <a:xfrm flipH="1" rot="10800000">
              <a:off x="11928258" y="4263742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3"/>
            <p:cNvSpPr/>
            <p:nvPr/>
          </p:nvSpPr>
          <p:spPr>
            <a:xfrm flipH="1" rot="10800000">
              <a:off x="11658045" y="384666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3"/>
            <p:cNvSpPr/>
            <p:nvPr/>
          </p:nvSpPr>
          <p:spPr>
            <a:xfrm flipH="1" rot="10800000">
              <a:off x="11393665" y="4251990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3"/>
            <p:cNvSpPr/>
            <p:nvPr/>
          </p:nvSpPr>
          <p:spPr>
            <a:xfrm flipH="1" rot="10800000">
              <a:off x="11655255" y="3757049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3"/>
            <p:cNvSpPr/>
            <p:nvPr/>
          </p:nvSpPr>
          <p:spPr>
            <a:xfrm flipH="1" rot="10800000">
              <a:off x="10809357" y="4417957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3"/>
            <p:cNvSpPr/>
            <p:nvPr/>
          </p:nvSpPr>
          <p:spPr>
            <a:xfrm flipH="1" rot="10800000">
              <a:off x="11919550" y="227535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3"/>
            <p:cNvSpPr/>
            <p:nvPr/>
          </p:nvSpPr>
          <p:spPr>
            <a:xfrm flipH="1" rot="10800000">
              <a:off x="12004605" y="2130778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8" name="Google Shape;1228;p13"/>
          <p:cNvGrpSpPr/>
          <p:nvPr/>
        </p:nvGrpSpPr>
        <p:grpSpPr>
          <a:xfrm rot="-5400000">
            <a:off x="5632456" y="-1028868"/>
            <a:ext cx="737423" cy="2819743"/>
            <a:chOff x="12445182" y="1003506"/>
            <a:chExt cx="737423" cy="2819743"/>
          </a:xfrm>
        </p:grpSpPr>
        <p:sp>
          <p:nvSpPr>
            <p:cNvPr id="1229" name="Google Shape;1229;p13"/>
            <p:cNvSpPr/>
            <p:nvPr/>
          </p:nvSpPr>
          <p:spPr>
            <a:xfrm flipH="1" rot="10800000">
              <a:off x="12486357" y="2971349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3"/>
            <p:cNvSpPr/>
            <p:nvPr/>
          </p:nvSpPr>
          <p:spPr>
            <a:xfrm flipH="1" rot="10800000">
              <a:off x="12539199" y="3209181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3"/>
            <p:cNvSpPr/>
            <p:nvPr/>
          </p:nvSpPr>
          <p:spPr>
            <a:xfrm flipH="1" rot="10800000">
              <a:off x="12953481" y="2695301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3"/>
            <p:cNvSpPr/>
            <p:nvPr/>
          </p:nvSpPr>
          <p:spPr>
            <a:xfrm flipH="1" rot="10800000">
              <a:off x="13106174" y="2316275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3"/>
            <p:cNvSpPr/>
            <p:nvPr/>
          </p:nvSpPr>
          <p:spPr>
            <a:xfrm flipH="1" rot="10800000">
              <a:off x="12882969" y="2054939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3"/>
            <p:cNvSpPr/>
            <p:nvPr/>
          </p:nvSpPr>
          <p:spPr>
            <a:xfrm flipH="1" rot="10800000">
              <a:off x="13147264" y="194333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3"/>
            <p:cNvSpPr/>
            <p:nvPr/>
          </p:nvSpPr>
          <p:spPr>
            <a:xfrm flipH="1" rot="10800000">
              <a:off x="13097212" y="3250271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3"/>
            <p:cNvSpPr/>
            <p:nvPr/>
          </p:nvSpPr>
          <p:spPr>
            <a:xfrm flipH="1" rot="10800000">
              <a:off x="12524657" y="360579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3"/>
            <p:cNvSpPr/>
            <p:nvPr/>
          </p:nvSpPr>
          <p:spPr>
            <a:xfrm flipH="1" rot="10800000">
              <a:off x="12791742" y="358228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3"/>
            <p:cNvSpPr/>
            <p:nvPr/>
          </p:nvSpPr>
          <p:spPr>
            <a:xfrm flipH="1" rot="10800000">
              <a:off x="13035662" y="376719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3"/>
            <p:cNvSpPr/>
            <p:nvPr/>
          </p:nvSpPr>
          <p:spPr>
            <a:xfrm flipH="1" rot="10800000">
              <a:off x="12715396" y="3281215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3"/>
            <p:cNvSpPr/>
            <p:nvPr/>
          </p:nvSpPr>
          <p:spPr>
            <a:xfrm flipH="1" rot="10800000">
              <a:off x="12665597" y="3228373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3"/>
            <p:cNvSpPr/>
            <p:nvPr/>
          </p:nvSpPr>
          <p:spPr>
            <a:xfrm flipH="1" rot="10800000">
              <a:off x="12445182" y="1003506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3"/>
            <p:cNvSpPr/>
            <p:nvPr/>
          </p:nvSpPr>
          <p:spPr>
            <a:xfrm flipH="1" rot="10800000">
              <a:off x="12518738" y="114089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3"/>
            <p:cNvSpPr/>
            <p:nvPr/>
          </p:nvSpPr>
          <p:spPr>
            <a:xfrm flipH="1" rot="10800000">
              <a:off x="12788952" y="3492753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3"/>
            <p:cNvSpPr/>
            <p:nvPr/>
          </p:nvSpPr>
          <p:spPr>
            <a:xfrm flipH="1" rot="10800000">
              <a:off x="13023910" y="2818064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3"/>
            <p:cNvSpPr/>
            <p:nvPr/>
          </p:nvSpPr>
          <p:spPr>
            <a:xfrm flipH="1" rot="10800000">
              <a:off x="13000405" y="2388309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6" name="Google Shape;1246;p13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247" name="Google Shape;1247;p13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1" name="Google Shape;1301;p13"/>
          <p:cNvGrpSpPr/>
          <p:nvPr/>
        </p:nvGrpSpPr>
        <p:grpSpPr>
          <a:xfrm>
            <a:off x="-1" y="2590808"/>
            <a:ext cx="3840097" cy="2558635"/>
            <a:chOff x="235225" y="2771600"/>
            <a:chExt cx="3133750" cy="2088000"/>
          </a:xfrm>
        </p:grpSpPr>
        <p:sp>
          <p:nvSpPr>
            <p:cNvPr id="1302" name="Google Shape;1302;p13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7" name="Google Shape;1307;p13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8" name="Google Shape;1308;p13"/>
          <p:cNvGrpSpPr/>
          <p:nvPr/>
        </p:nvGrpSpPr>
        <p:grpSpPr>
          <a:xfrm>
            <a:off x="5954700" y="0"/>
            <a:ext cx="3189300" cy="1619850"/>
            <a:chOff x="4185675" y="845125"/>
            <a:chExt cx="3189300" cy="1619850"/>
          </a:xfrm>
        </p:grpSpPr>
        <p:sp>
          <p:nvSpPr>
            <p:cNvPr id="1309" name="Google Shape;1309;p13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4"/>
          <p:cNvSpPr txBox="1"/>
          <p:nvPr>
            <p:ph type="title"/>
          </p:nvPr>
        </p:nvSpPr>
        <p:spPr>
          <a:xfrm>
            <a:off x="720000" y="1701825"/>
            <a:ext cx="385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4" name="Google Shape;1314;p14"/>
          <p:cNvSpPr txBox="1"/>
          <p:nvPr>
            <p:ph idx="2" type="title"/>
          </p:nvPr>
        </p:nvSpPr>
        <p:spPr>
          <a:xfrm>
            <a:off x="713125" y="1371275"/>
            <a:ext cx="3858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315" name="Google Shape;1315;p14"/>
          <p:cNvSpPr txBox="1"/>
          <p:nvPr>
            <p:ph idx="1" type="subTitle"/>
          </p:nvPr>
        </p:nvSpPr>
        <p:spPr>
          <a:xfrm>
            <a:off x="4571999" y="1701825"/>
            <a:ext cx="3858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6" name="Google Shape;1316;p14"/>
          <p:cNvSpPr txBox="1"/>
          <p:nvPr>
            <p:ph idx="3" type="title"/>
          </p:nvPr>
        </p:nvSpPr>
        <p:spPr>
          <a:xfrm>
            <a:off x="4571999" y="1371275"/>
            <a:ext cx="3858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317" name="Google Shape;1317;p14"/>
          <p:cNvSpPr txBox="1"/>
          <p:nvPr>
            <p:ph idx="4" type="subTitle"/>
          </p:nvPr>
        </p:nvSpPr>
        <p:spPr>
          <a:xfrm>
            <a:off x="2642550" y="3468706"/>
            <a:ext cx="385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8" name="Google Shape;1318;p14"/>
          <p:cNvSpPr txBox="1"/>
          <p:nvPr>
            <p:ph idx="5" type="title"/>
          </p:nvPr>
        </p:nvSpPr>
        <p:spPr>
          <a:xfrm>
            <a:off x="2327100" y="3019100"/>
            <a:ext cx="4489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319" name="Google Shape;1319;p14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14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14"/>
          <p:cNvSpPr/>
          <p:nvPr/>
        </p:nvSpPr>
        <p:spPr>
          <a:xfrm>
            <a:off x="5905501" y="2793747"/>
            <a:ext cx="3245871" cy="2349753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14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14"/>
          <p:cNvSpPr/>
          <p:nvPr/>
        </p:nvSpPr>
        <p:spPr>
          <a:xfrm rot="-5400000">
            <a:off x="7242794" y="327957"/>
            <a:ext cx="2223230" cy="1579186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14"/>
          <p:cNvSpPr/>
          <p:nvPr/>
        </p:nvSpPr>
        <p:spPr>
          <a:xfrm flipH="1" rot="10800000">
            <a:off x="-13316" y="3126092"/>
            <a:ext cx="3025768" cy="2023351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14"/>
          <p:cNvSpPr/>
          <p:nvPr/>
        </p:nvSpPr>
        <p:spPr>
          <a:xfrm rot="10800000">
            <a:off x="-13308" y="4132062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6" name="Google Shape;1326;p14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1327" name="Google Shape;1327;p14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2" name="Google Shape;1332;p14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333" name="Google Shape;1333;p14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4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4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4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4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4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4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4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4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4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4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4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7" name="Google Shape;1387;p14"/>
          <p:cNvGrpSpPr/>
          <p:nvPr/>
        </p:nvGrpSpPr>
        <p:grpSpPr>
          <a:xfrm>
            <a:off x="5212442" y="3609126"/>
            <a:ext cx="3918270" cy="1521518"/>
            <a:chOff x="1302767" y="-2641999"/>
            <a:chExt cx="3918270" cy="1521518"/>
          </a:xfrm>
        </p:grpSpPr>
        <p:sp>
          <p:nvSpPr>
            <p:cNvPr id="1388" name="Google Shape;1388;p14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4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4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4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4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4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4"/>
            <p:cNvSpPr/>
            <p:nvPr/>
          </p:nvSpPr>
          <p:spPr>
            <a:xfrm flipH="1" rot="5400000">
              <a:off x="5041625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4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4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4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4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4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4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1" name="Google Shape;1401;p14"/>
          <p:cNvGrpSpPr/>
          <p:nvPr/>
        </p:nvGrpSpPr>
        <p:grpSpPr>
          <a:xfrm>
            <a:off x="5212442" y="5926"/>
            <a:ext cx="3918270" cy="1521518"/>
            <a:chOff x="1302767" y="-2641999"/>
            <a:chExt cx="3918270" cy="1521518"/>
          </a:xfrm>
        </p:grpSpPr>
        <p:sp>
          <p:nvSpPr>
            <p:cNvPr id="1402" name="Google Shape;1402;p14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4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4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4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4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4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4"/>
            <p:cNvSpPr/>
            <p:nvPr/>
          </p:nvSpPr>
          <p:spPr>
            <a:xfrm flipH="1" rot="5400000">
              <a:off x="5041625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4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4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4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4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4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4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5" name="Google Shape;1415;p14"/>
          <p:cNvSpPr/>
          <p:nvPr/>
        </p:nvSpPr>
        <p:spPr>
          <a:xfrm flipH="1">
            <a:off x="-13314" y="4415703"/>
            <a:ext cx="1716064" cy="727104"/>
          </a:xfrm>
          <a:custGeom>
            <a:rect b="b" l="l" r="r" t="t"/>
            <a:pathLst>
              <a:path extrusionOk="0" h="6430" w="15176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6" name="Google Shape;1416;p14"/>
          <p:cNvGrpSpPr/>
          <p:nvPr/>
        </p:nvGrpSpPr>
        <p:grpSpPr>
          <a:xfrm rot="-5400000">
            <a:off x="5178623" y="1191409"/>
            <a:ext cx="3985907" cy="3918269"/>
            <a:chOff x="2524675" y="238075"/>
            <a:chExt cx="1178600" cy="1158600"/>
          </a:xfrm>
        </p:grpSpPr>
        <p:sp>
          <p:nvSpPr>
            <p:cNvPr id="1417" name="Google Shape;1417;p14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4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4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4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4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4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4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4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4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4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4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4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4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4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4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4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4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4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4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4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4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4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4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4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4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4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4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4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4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4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4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4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4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4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4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4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4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4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4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4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4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4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4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4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4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4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4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4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4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4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15"/>
          <p:cNvSpPr txBox="1"/>
          <p:nvPr>
            <p:ph idx="1" type="subTitle"/>
          </p:nvPr>
        </p:nvSpPr>
        <p:spPr>
          <a:xfrm>
            <a:off x="1445013" y="3002219"/>
            <a:ext cx="23946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3" name="Google Shape;1473;p15"/>
          <p:cNvSpPr txBox="1"/>
          <p:nvPr>
            <p:ph idx="2" type="subTitle"/>
          </p:nvPr>
        </p:nvSpPr>
        <p:spPr>
          <a:xfrm>
            <a:off x="1445013" y="3219867"/>
            <a:ext cx="23946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4" name="Google Shape;1474;p15"/>
          <p:cNvSpPr txBox="1"/>
          <p:nvPr>
            <p:ph idx="3" type="subTitle"/>
          </p:nvPr>
        </p:nvSpPr>
        <p:spPr>
          <a:xfrm>
            <a:off x="5303788" y="3002219"/>
            <a:ext cx="23946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5" name="Google Shape;1475;p15"/>
          <p:cNvSpPr txBox="1"/>
          <p:nvPr>
            <p:ph idx="4" type="subTitle"/>
          </p:nvPr>
        </p:nvSpPr>
        <p:spPr>
          <a:xfrm>
            <a:off x="5303188" y="3219867"/>
            <a:ext cx="2395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6" name="Google Shape;1476;p15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7" name="Google Shape;1477;p15"/>
          <p:cNvSpPr/>
          <p:nvPr/>
        </p:nvSpPr>
        <p:spPr>
          <a:xfrm>
            <a:off x="0" y="4214225"/>
            <a:ext cx="3055899" cy="921047"/>
          </a:xfrm>
          <a:custGeom>
            <a:rect b="b" l="l" r="r" t="t"/>
            <a:pathLst>
              <a:path extrusionOk="0" h="6481" w="21503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rgbClr val="3BAE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8" name="Google Shape;1478;p15"/>
          <p:cNvGrpSpPr/>
          <p:nvPr/>
        </p:nvGrpSpPr>
        <p:grpSpPr>
          <a:xfrm flipH="1" rot="10800000">
            <a:off x="5954700" y="3522075"/>
            <a:ext cx="3189300" cy="1619850"/>
            <a:chOff x="4185675" y="845125"/>
            <a:chExt cx="3189300" cy="1619850"/>
          </a:xfrm>
        </p:grpSpPr>
        <p:sp>
          <p:nvSpPr>
            <p:cNvPr id="1479" name="Google Shape;1479;p15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2" name="Google Shape;1482;p15"/>
          <p:cNvGrpSpPr/>
          <p:nvPr/>
        </p:nvGrpSpPr>
        <p:grpSpPr>
          <a:xfrm rot="-5400000">
            <a:off x="-1007424" y="1007416"/>
            <a:ext cx="3277907" cy="1263055"/>
            <a:chOff x="1766763" y="-4125385"/>
            <a:chExt cx="3277907" cy="1263055"/>
          </a:xfrm>
        </p:grpSpPr>
        <p:sp>
          <p:nvSpPr>
            <p:cNvPr id="1483" name="Google Shape;1483;p15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5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5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5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5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5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5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5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5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5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5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5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5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5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5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5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5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5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5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5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5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5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5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5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5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5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9" name="Google Shape;1509;p15"/>
          <p:cNvGrpSpPr/>
          <p:nvPr/>
        </p:nvGrpSpPr>
        <p:grpSpPr>
          <a:xfrm>
            <a:off x="0" y="3878865"/>
            <a:ext cx="3277907" cy="1263055"/>
            <a:chOff x="1766763" y="-4125385"/>
            <a:chExt cx="3277907" cy="1263055"/>
          </a:xfrm>
        </p:grpSpPr>
        <p:sp>
          <p:nvSpPr>
            <p:cNvPr id="1510" name="Google Shape;1510;p15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5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5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5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5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5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5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5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5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5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5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5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5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5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5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5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5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5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5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5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5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5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5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5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5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5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6" name="Google Shape;1536;p15"/>
          <p:cNvGrpSpPr/>
          <p:nvPr/>
        </p:nvGrpSpPr>
        <p:grpSpPr>
          <a:xfrm>
            <a:off x="5866100" y="3878865"/>
            <a:ext cx="3277907" cy="1263055"/>
            <a:chOff x="1766763" y="-4125385"/>
            <a:chExt cx="3277907" cy="1263055"/>
          </a:xfrm>
        </p:grpSpPr>
        <p:sp>
          <p:nvSpPr>
            <p:cNvPr id="1537" name="Google Shape;1537;p15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5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5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5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5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5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5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5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5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5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5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5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5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5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5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5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5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5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5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5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5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5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5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5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5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5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9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oogle Shape;1564;p16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565" name="Google Shape;1565;p16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6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6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6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6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6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6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6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6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6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6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6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6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6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6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6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6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6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6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6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6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6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6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6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6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6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6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6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6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6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6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6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6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6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6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6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6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6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6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6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6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6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6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6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6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6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6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6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6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6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6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6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6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6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9" name="Google Shape;1619;p16"/>
          <p:cNvGrpSpPr/>
          <p:nvPr/>
        </p:nvGrpSpPr>
        <p:grpSpPr>
          <a:xfrm rot="10800000">
            <a:off x="5303899" y="7"/>
            <a:ext cx="3840097" cy="2558635"/>
            <a:chOff x="235225" y="2771600"/>
            <a:chExt cx="3133750" cy="2088000"/>
          </a:xfrm>
        </p:grpSpPr>
        <p:sp>
          <p:nvSpPr>
            <p:cNvPr id="1620" name="Google Shape;1620;p16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6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6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6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6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5" name="Google Shape;1625;p16"/>
          <p:cNvGrpSpPr/>
          <p:nvPr/>
        </p:nvGrpSpPr>
        <p:grpSpPr>
          <a:xfrm flipH="1" rot="-5400000">
            <a:off x="-784725" y="2727175"/>
            <a:ext cx="3189300" cy="1619850"/>
            <a:chOff x="4185675" y="845125"/>
            <a:chExt cx="3189300" cy="1619850"/>
          </a:xfrm>
        </p:grpSpPr>
        <p:sp>
          <p:nvSpPr>
            <p:cNvPr id="1626" name="Google Shape;1626;p16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6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6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9" name="Google Shape;1629;p16"/>
          <p:cNvSpPr txBox="1"/>
          <p:nvPr>
            <p:ph idx="1" type="subTitle"/>
          </p:nvPr>
        </p:nvSpPr>
        <p:spPr>
          <a:xfrm>
            <a:off x="810250" y="2737275"/>
            <a:ext cx="17889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0" name="Google Shape;1630;p16"/>
          <p:cNvSpPr txBox="1"/>
          <p:nvPr>
            <p:ph idx="2" type="subTitle"/>
          </p:nvPr>
        </p:nvSpPr>
        <p:spPr>
          <a:xfrm>
            <a:off x="810250" y="2957301"/>
            <a:ext cx="17889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1" name="Google Shape;1631;p16"/>
          <p:cNvSpPr txBox="1"/>
          <p:nvPr>
            <p:ph idx="3" type="subTitle"/>
          </p:nvPr>
        </p:nvSpPr>
        <p:spPr>
          <a:xfrm>
            <a:off x="2722139" y="2737275"/>
            <a:ext cx="17922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2" name="Google Shape;1632;p16"/>
          <p:cNvSpPr txBox="1"/>
          <p:nvPr>
            <p:ph idx="4" type="subTitle"/>
          </p:nvPr>
        </p:nvSpPr>
        <p:spPr>
          <a:xfrm>
            <a:off x="2722141" y="2957301"/>
            <a:ext cx="17898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3" name="Google Shape;1633;p16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4" name="Google Shape;1634;p16"/>
          <p:cNvSpPr txBox="1"/>
          <p:nvPr>
            <p:ph idx="5" type="subTitle"/>
          </p:nvPr>
        </p:nvSpPr>
        <p:spPr>
          <a:xfrm>
            <a:off x="4632077" y="2737286"/>
            <a:ext cx="17922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5" name="Google Shape;1635;p16"/>
          <p:cNvSpPr txBox="1"/>
          <p:nvPr>
            <p:ph idx="6" type="subTitle"/>
          </p:nvPr>
        </p:nvSpPr>
        <p:spPr>
          <a:xfrm>
            <a:off x="4634482" y="2957301"/>
            <a:ext cx="17898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6" name="Google Shape;1636;p16"/>
          <p:cNvSpPr txBox="1"/>
          <p:nvPr>
            <p:ph idx="7" type="subTitle"/>
          </p:nvPr>
        </p:nvSpPr>
        <p:spPr>
          <a:xfrm>
            <a:off x="6544416" y="2737286"/>
            <a:ext cx="17922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7" name="Google Shape;1637;p16"/>
          <p:cNvSpPr txBox="1"/>
          <p:nvPr>
            <p:ph idx="8" type="subTitle"/>
          </p:nvPr>
        </p:nvSpPr>
        <p:spPr>
          <a:xfrm>
            <a:off x="6546823" y="2957301"/>
            <a:ext cx="17898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17"/>
          <p:cNvSpPr txBox="1"/>
          <p:nvPr>
            <p:ph type="title"/>
          </p:nvPr>
        </p:nvSpPr>
        <p:spPr>
          <a:xfrm>
            <a:off x="1033100" y="1803419"/>
            <a:ext cx="3310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40" name="Google Shape;1640;p17"/>
          <p:cNvSpPr txBox="1"/>
          <p:nvPr>
            <p:ph idx="1" type="subTitle"/>
          </p:nvPr>
        </p:nvSpPr>
        <p:spPr>
          <a:xfrm>
            <a:off x="1207550" y="2281594"/>
            <a:ext cx="3135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641" name="Google Shape;1641;p17"/>
          <p:cNvGrpSpPr/>
          <p:nvPr/>
        </p:nvGrpSpPr>
        <p:grpSpPr>
          <a:xfrm>
            <a:off x="-13316" y="3126092"/>
            <a:ext cx="3025768" cy="2023353"/>
            <a:chOff x="-13316" y="3126092"/>
            <a:chExt cx="3025768" cy="2023353"/>
          </a:xfrm>
        </p:grpSpPr>
        <p:sp>
          <p:nvSpPr>
            <p:cNvPr id="1642" name="Google Shape;1642;p17"/>
            <p:cNvSpPr/>
            <p:nvPr/>
          </p:nvSpPr>
          <p:spPr>
            <a:xfrm flipH="1" rot="10800000">
              <a:off x="-13316" y="3126092"/>
              <a:ext cx="3025768" cy="2023351"/>
            </a:xfrm>
            <a:custGeom>
              <a:rect b="b" l="l" r="r" t="t"/>
              <a:pathLst>
                <a:path extrusionOk="0" h="16935" w="25325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7"/>
            <p:cNvSpPr/>
            <p:nvPr/>
          </p:nvSpPr>
          <p:spPr>
            <a:xfrm rot="10800000">
              <a:off x="-13308" y="4132062"/>
              <a:ext cx="2619371" cy="1017382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4" name="Google Shape;1644;p17"/>
          <p:cNvGrpSpPr/>
          <p:nvPr/>
        </p:nvGrpSpPr>
        <p:grpSpPr>
          <a:xfrm flipH="1" rot="10800000">
            <a:off x="5898126" y="-3"/>
            <a:ext cx="3245881" cy="2349753"/>
            <a:chOff x="5905501" y="2793747"/>
            <a:chExt cx="3245881" cy="2349753"/>
          </a:xfrm>
        </p:grpSpPr>
        <p:sp>
          <p:nvSpPr>
            <p:cNvPr id="1645" name="Google Shape;1645;p17"/>
            <p:cNvSpPr/>
            <p:nvPr/>
          </p:nvSpPr>
          <p:spPr>
            <a:xfrm>
              <a:off x="5905501" y="2793747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7"/>
            <p:cNvSpPr/>
            <p:nvPr/>
          </p:nvSpPr>
          <p:spPr>
            <a:xfrm>
              <a:off x="7545725" y="40030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7" name="Google Shape;1647;p17"/>
          <p:cNvGrpSpPr/>
          <p:nvPr/>
        </p:nvGrpSpPr>
        <p:grpSpPr>
          <a:xfrm>
            <a:off x="39700" y="-10"/>
            <a:ext cx="3277907" cy="1263055"/>
            <a:chOff x="1766763" y="-4125385"/>
            <a:chExt cx="3277907" cy="1263055"/>
          </a:xfrm>
        </p:grpSpPr>
        <p:sp>
          <p:nvSpPr>
            <p:cNvPr id="1648" name="Google Shape;1648;p17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7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7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7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7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7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7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7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7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7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7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7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7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7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7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7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7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7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7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7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7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7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7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7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7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7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4" name="Google Shape;1674;p17"/>
          <p:cNvGrpSpPr/>
          <p:nvPr/>
        </p:nvGrpSpPr>
        <p:grpSpPr>
          <a:xfrm rot="-5400000">
            <a:off x="6873526" y="1007416"/>
            <a:ext cx="3277907" cy="1263055"/>
            <a:chOff x="1766763" y="-4125385"/>
            <a:chExt cx="3277907" cy="1263055"/>
          </a:xfrm>
        </p:grpSpPr>
        <p:sp>
          <p:nvSpPr>
            <p:cNvPr id="1675" name="Google Shape;1675;p17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7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7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7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7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7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7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7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7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7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7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7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7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7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7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7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7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7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7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7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7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7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7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7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7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7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1" name="Google Shape;1701;p17"/>
          <p:cNvGrpSpPr/>
          <p:nvPr/>
        </p:nvGrpSpPr>
        <p:grpSpPr>
          <a:xfrm>
            <a:off x="5866100" y="3880440"/>
            <a:ext cx="3277907" cy="1263055"/>
            <a:chOff x="1766763" y="-4125385"/>
            <a:chExt cx="3277907" cy="1263055"/>
          </a:xfrm>
        </p:grpSpPr>
        <p:sp>
          <p:nvSpPr>
            <p:cNvPr id="1702" name="Google Shape;1702;p17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7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7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7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7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7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7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7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7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7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7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7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7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7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7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7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7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7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7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7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7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7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7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7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7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7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8" name="Google Shape;1728;p17"/>
          <p:cNvGrpSpPr/>
          <p:nvPr/>
        </p:nvGrpSpPr>
        <p:grpSpPr>
          <a:xfrm flipH="1">
            <a:off x="-7923" y="3880440"/>
            <a:ext cx="3277907" cy="1263055"/>
            <a:chOff x="1766763" y="-4125385"/>
            <a:chExt cx="3277907" cy="1263055"/>
          </a:xfrm>
        </p:grpSpPr>
        <p:sp>
          <p:nvSpPr>
            <p:cNvPr id="1729" name="Google Shape;1729;p17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7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7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7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7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7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7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7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7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7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7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7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7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7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7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7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7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7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7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7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7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7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7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7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7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7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6" name="Google Shape;1756;p18"/>
          <p:cNvGrpSpPr/>
          <p:nvPr/>
        </p:nvGrpSpPr>
        <p:grpSpPr>
          <a:xfrm>
            <a:off x="39700" y="-10"/>
            <a:ext cx="3277907" cy="1263055"/>
            <a:chOff x="1766763" y="-4125385"/>
            <a:chExt cx="3277907" cy="1263055"/>
          </a:xfrm>
        </p:grpSpPr>
        <p:sp>
          <p:nvSpPr>
            <p:cNvPr id="1757" name="Google Shape;1757;p18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8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8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8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8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8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8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8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8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8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8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8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8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8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8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8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8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8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8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8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8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8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8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8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8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8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3" name="Google Shape;1783;p18"/>
          <p:cNvSpPr txBox="1"/>
          <p:nvPr>
            <p:ph idx="1" type="subTitle"/>
          </p:nvPr>
        </p:nvSpPr>
        <p:spPr>
          <a:xfrm>
            <a:off x="1672838" y="1459822"/>
            <a:ext cx="2437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18"/>
          <p:cNvSpPr txBox="1"/>
          <p:nvPr>
            <p:ph idx="2" type="subTitle"/>
          </p:nvPr>
        </p:nvSpPr>
        <p:spPr>
          <a:xfrm>
            <a:off x="1679574" y="1811275"/>
            <a:ext cx="2633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5" name="Google Shape;1785;p18"/>
          <p:cNvSpPr txBox="1"/>
          <p:nvPr>
            <p:ph idx="3" type="subTitle"/>
          </p:nvPr>
        </p:nvSpPr>
        <p:spPr>
          <a:xfrm>
            <a:off x="1672838" y="2777222"/>
            <a:ext cx="2437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18"/>
          <p:cNvSpPr txBox="1"/>
          <p:nvPr>
            <p:ph idx="4" type="subTitle"/>
          </p:nvPr>
        </p:nvSpPr>
        <p:spPr>
          <a:xfrm>
            <a:off x="1679500" y="3128675"/>
            <a:ext cx="2633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7" name="Google Shape;1787;p18"/>
          <p:cNvSpPr txBox="1"/>
          <p:nvPr>
            <p:ph idx="5" type="subTitle"/>
          </p:nvPr>
        </p:nvSpPr>
        <p:spPr>
          <a:xfrm>
            <a:off x="5644438" y="1459822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18"/>
          <p:cNvSpPr txBox="1"/>
          <p:nvPr>
            <p:ph idx="6" type="subTitle"/>
          </p:nvPr>
        </p:nvSpPr>
        <p:spPr>
          <a:xfrm>
            <a:off x="5644438" y="1811272"/>
            <a:ext cx="2633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9" name="Google Shape;1789;p18"/>
          <p:cNvSpPr txBox="1"/>
          <p:nvPr>
            <p:ph idx="7" type="subTitle"/>
          </p:nvPr>
        </p:nvSpPr>
        <p:spPr>
          <a:xfrm>
            <a:off x="5644438" y="2777222"/>
            <a:ext cx="2394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0" name="Google Shape;1790;p18"/>
          <p:cNvSpPr txBox="1"/>
          <p:nvPr>
            <p:ph idx="8" type="subTitle"/>
          </p:nvPr>
        </p:nvSpPr>
        <p:spPr>
          <a:xfrm>
            <a:off x="5644438" y="3128672"/>
            <a:ext cx="2633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1" name="Google Shape;1791;p18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792" name="Google Shape;1792;p18"/>
          <p:cNvGrpSpPr/>
          <p:nvPr/>
        </p:nvGrpSpPr>
        <p:grpSpPr>
          <a:xfrm flipH="1" rot="10800000">
            <a:off x="12" y="-13"/>
            <a:ext cx="1653219" cy="1712776"/>
            <a:chOff x="-13316" y="2920278"/>
            <a:chExt cx="2145923" cy="2223230"/>
          </a:xfrm>
        </p:grpSpPr>
        <p:grpSp>
          <p:nvGrpSpPr>
            <p:cNvPr id="1793" name="Google Shape;1793;p18"/>
            <p:cNvGrpSpPr/>
            <p:nvPr/>
          </p:nvGrpSpPr>
          <p:grpSpPr>
            <a:xfrm>
              <a:off x="-13316" y="2920278"/>
              <a:ext cx="2145923" cy="2223230"/>
              <a:chOff x="-13316" y="2920278"/>
              <a:chExt cx="2145923" cy="2223230"/>
            </a:xfrm>
          </p:grpSpPr>
          <p:sp>
            <p:nvSpPr>
              <p:cNvPr id="1794" name="Google Shape;1794;p18"/>
              <p:cNvSpPr/>
              <p:nvPr/>
            </p:nvSpPr>
            <p:spPr>
              <a:xfrm rot="5400000">
                <a:off x="-335338" y="3242300"/>
                <a:ext cx="2223230" cy="1579186"/>
              </a:xfrm>
              <a:custGeom>
                <a:rect b="b" l="l" r="r" t="t"/>
                <a:pathLst>
                  <a:path extrusionOk="0" h="14115" w="19872">
                    <a:moveTo>
                      <a:pt x="17580" y="1"/>
                    </a:moveTo>
                    <a:cubicBezTo>
                      <a:pt x="15754" y="1"/>
                      <a:pt x="14606" y="2651"/>
                      <a:pt x="16189" y="6230"/>
                    </a:cubicBezTo>
                    <a:cubicBezTo>
                      <a:pt x="16973" y="7970"/>
                      <a:pt x="15814" y="9152"/>
                      <a:pt x="14477" y="9152"/>
                    </a:cubicBezTo>
                    <a:cubicBezTo>
                      <a:pt x="13625" y="9152"/>
                      <a:pt x="12700" y="8672"/>
                      <a:pt x="12159" y="7550"/>
                    </a:cubicBezTo>
                    <a:cubicBezTo>
                      <a:pt x="11482" y="6181"/>
                      <a:pt x="10157" y="5415"/>
                      <a:pt x="8843" y="5415"/>
                    </a:cubicBezTo>
                    <a:cubicBezTo>
                      <a:pt x="7388" y="5415"/>
                      <a:pt x="5948" y="6354"/>
                      <a:pt x="5420" y="8454"/>
                    </a:cubicBezTo>
                    <a:cubicBezTo>
                      <a:pt x="4619" y="11650"/>
                      <a:pt x="2571" y="14115"/>
                      <a:pt x="0" y="14115"/>
                    </a:cubicBezTo>
                    <a:lnTo>
                      <a:pt x="19871" y="14115"/>
                    </a:lnTo>
                    <a:lnTo>
                      <a:pt x="19593" y="983"/>
                    </a:lnTo>
                    <a:cubicBezTo>
                      <a:pt x="18898" y="306"/>
                      <a:pt x="18200" y="1"/>
                      <a:pt x="17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18"/>
              <p:cNvSpPr/>
              <p:nvPr/>
            </p:nvSpPr>
            <p:spPr>
              <a:xfrm flipH="1">
                <a:off x="0" y="4239925"/>
                <a:ext cx="2132607" cy="903576"/>
              </a:xfrm>
              <a:custGeom>
                <a:rect b="b" l="l" r="r" t="t"/>
                <a:pathLst>
                  <a:path extrusionOk="0" h="6430" w="15176">
                    <a:moveTo>
                      <a:pt x="14851" y="1"/>
                    </a:moveTo>
                    <a:cubicBezTo>
                      <a:pt x="13065" y="1"/>
                      <a:pt x="13747" y="3704"/>
                      <a:pt x="11309" y="3704"/>
                    </a:cubicBezTo>
                    <a:cubicBezTo>
                      <a:pt x="10789" y="3704"/>
                      <a:pt x="10127" y="3536"/>
                      <a:pt x="9270" y="3128"/>
                    </a:cubicBezTo>
                    <a:cubicBezTo>
                      <a:pt x="8066" y="2566"/>
                      <a:pt x="6609" y="2262"/>
                      <a:pt x="5236" y="2262"/>
                    </a:cubicBezTo>
                    <a:cubicBezTo>
                      <a:pt x="2446" y="2262"/>
                      <a:pt x="1" y="3518"/>
                      <a:pt x="724" y="6429"/>
                    </a:cubicBezTo>
                    <a:lnTo>
                      <a:pt x="15175" y="6429"/>
                    </a:lnTo>
                    <a:lnTo>
                      <a:pt x="15175" y="37"/>
                    </a:lnTo>
                    <a:cubicBezTo>
                      <a:pt x="15059" y="13"/>
                      <a:pt x="14951" y="1"/>
                      <a:pt x="148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6" name="Google Shape;1796;p18"/>
            <p:cNvSpPr/>
            <p:nvPr/>
          </p:nvSpPr>
          <p:spPr>
            <a:xfrm flipH="1">
              <a:off x="0" y="423992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7" name="Google Shape;1797;p18"/>
          <p:cNvGrpSpPr/>
          <p:nvPr/>
        </p:nvGrpSpPr>
        <p:grpSpPr>
          <a:xfrm flipH="1">
            <a:off x="5303899" y="2549283"/>
            <a:ext cx="3840097" cy="2558635"/>
            <a:chOff x="235225" y="2771600"/>
            <a:chExt cx="3133750" cy="2088000"/>
          </a:xfrm>
        </p:grpSpPr>
        <p:sp>
          <p:nvSpPr>
            <p:cNvPr id="1798" name="Google Shape;1798;p18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3" name="Google Shape;1803;p18"/>
          <p:cNvGrpSpPr/>
          <p:nvPr/>
        </p:nvGrpSpPr>
        <p:grpSpPr>
          <a:xfrm>
            <a:off x="5866100" y="3880440"/>
            <a:ext cx="3277907" cy="1263055"/>
            <a:chOff x="1766763" y="-4125385"/>
            <a:chExt cx="3277907" cy="1263055"/>
          </a:xfrm>
        </p:grpSpPr>
        <p:sp>
          <p:nvSpPr>
            <p:cNvPr id="1804" name="Google Shape;1804;p18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8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8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8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8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8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8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8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8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8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8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8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8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8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8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8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8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8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8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8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8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8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8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8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8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8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19"/>
          <p:cNvSpPr txBox="1"/>
          <p:nvPr>
            <p:ph type="title"/>
          </p:nvPr>
        </p:nvSpPr>
        <p:spPr>
          <a:xfrm>
            <a:off x="713250" y="2335500"/>
            <a:ext cx="7717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2" name="Google Shape;1832;p19"/>
          <p:cNvSpPr/>
          <p:nvPr/>
        </p:nvSpPr>
        <p:spPr>
          <a:xfrm>
            <a:off x="-25" y="0"/>
            <a:ext cx="2421450" cy="1619240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19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19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5" name="Google Shape;1835;p19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836" name="Google Shape;1836;p19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9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9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9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9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9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9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9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9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9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9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9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9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9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9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9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9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9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9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9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9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9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9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9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9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9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9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9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9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9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9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9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9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9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9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9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9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9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9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9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9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9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9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9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9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9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9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9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9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9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9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9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9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9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0" name="Google Shape;1890;p19"/>
          <p:cNvGrpSpPr/>
          <p:nvPr/>
        </p:nvGrpSpPr>
        <p:grpSpPr>
          <a:xfrm>
            <a:off x="5158099" y="1231184"/>
            <a:ext cx="3985907" cy="3918269"/>
            <a:chOff x="2524675" y="238075"/>
            <a:chExt cx="1178600" cy="1158600"/>
          </a:xfrm>
        </p:grpSpPr>
        <p:sp>
          <p:nvSpPr>
            <p:cNvPr id="1891" name="Google Shape;1891;p19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19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9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19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19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5" name="Google Shape;1945;p19"/>
          <p:cNvGrpSpPr/>
          <p:nvPr/>
        </p:nvGrpSpPr>
        <p:grpSpPr>
          <a:xfrm>
            <a:off x="-26" y="2571758"/>
            <a:ext cx="3840097" cy="2558635"/>
            <a:chOff x="235225" y="2771600"/>
            <a:chExt cx="3133750" cy="2088000"/>
          </a:xfrm>
        </p:grpSpPr>
        <p:sp>
          <p:nvSpPr>
            <p:cNvPr id="1946" name="Google Shape;1946;p19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1" name="Google Shape;1951;p19"/>
          <p:cNvGrpSpPr/>
          <p:nvPr/>
        </p:nvGrpSpPr>
        <p:grpSpPr>
          <a:xfrm rot="10800000">
            <a:off x="5303899" y="7"/>
            <a:ext cx="3840097" cy="2558635"/>
            <a:chOff x="235225" y="2771600"/>
            <a:chExt cx="3133750" cy="2088000"/>
          </a:xfrm>
        </p:grpSpPr>
        <p:sp>
          <p:nvSpPr>
            <p:cNvPr id="1952" name="Google Shape;1952;p19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20"/>
          <p:cNvSpPr txBox="1"/>
          <p:nvPr>
            <p:ph type="title"/>
          </p:nvPr>
        </p:nvSpPr>
        <p:spPr>
          <a:xfrm>
            <a:off x="715650" y="1814525"/>
            <a:ext cx="3849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9" name="Google Shape;1959;p20"/>
          <p:cNvSpPr txBox="1"/>
          <p:nvPr>
            <p:ph idx="1" type="subTitle"/>
          </p:nvPr>
        </p:nvSpPr>
        <p:spPr>
          <a:xfrm>
            <a:off x="713250" y="2335428"/>
            <a:ext cx="38520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60" name="Google Shape;1960;p20"/>
          <p:cNvGrpSpPr/>
          <p:nvPr/>
        </p:nvGrpSpPr>
        <p:grpSpPr>
          <a:xfrm>
            <a:off x="13724" y="2571758"/>
            <a:ext cx="3840097" cy="2558635"/>
            <a:chOff x="235225" y="2771600"/>
            <a:chExt cx="3133750" cy="2088000"/>
          </a:xfrm>
        </p:grpSpPr>
        <p:sp>
          <p:nvSpPr>
            <p:cNvPr id="1961" name="Google Shape;1961;p20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0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20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20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20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6" name="Google Shape;1966;p20"/>
          <p:cNvGrpSpPr/>
          <p:nvPr/>
        </p:nvGrpSpPr>
        <p:grpSpPr>
          <a:xfrm rot="10800000">
            <a:off x="5303899" y="7"/>
            <a:ext cx="3840097" cy="2558635"/>
            <a:chOff x="235225" y="2771600"/>
            <a:chExt cx="3133750" cy="2088000"/>
          </a:xfrm>
        </p:grpSpPr>
        <p:sp>
          <p:nvSpPr>
            <p:cNvPr id="1967" name="Google Shape;1967;p20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20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20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2" name="Google Shape;1972;p20"/>
          <p:cNvGrpSpPr/>
          <p:nvPr/>
        </p:nvGrpSpPr>
        <p:grpSpPr>
          <a:xfrm>
            <a:off x="39700" y="3880440"/>
            <a:ext cx="3277907" cy="1263055"/>
            <a:chOff x="1766763" y="-4125385"/>
            <a:chExt cx="3277907" cy="1263055"/>
          </a:xfrm>
        </p:grpSpPr>
        <p:sp>
          <p:nvSpPr>
            <p:cNvPr id="1973" name="Google Shape;1973;p20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20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20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20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20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20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20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20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20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20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20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20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20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20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20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20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20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20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20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20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20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20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0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0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0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0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9" name="Google Shape;1999;p20"/>
          <p:cNvGrpSpPr/>
          <p:nvPr/>
        </p:nvGrpSpPr>
        <p:grpSpPr>
          <a:xfrm>
            <a:off x="39700" y="-10"/>
            <a:ext cx="3277907" cy="1263055"/>
            <a:chOff x="1766763" y="-4125385"/>
            <a:chExt cx="3277907" cy="1263055"/>
          </a:xfrm>
        </p:grpSpPr>
        <p:sp>
          <p:nvSpPr>
            <p:cNvPr id="2000" name="Google Shape;2000;p20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0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0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0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0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0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0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0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0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0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0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0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0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0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0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0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0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0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0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0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0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0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0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0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0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0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6" name="Google Shape;2026;p20"/>
          <p:cNvGrpSpPr/>
          <p:nvPr/>
        </p:nvGrpSpPr>
        <p:grpSpPr>
          <a:xfrm rot="-5400000">
            <a:off x="6873526" y="1007416"/>
            <a:ext cx="3277907" cy="1263055"/>
            <a:chOff x="1766763" y="-4125385"/>
            <a:chExt cx="3277907" cy="1263055"/>
          </a:xfrm>
        </p:grpSpPr>
        <p:sp>
          <p:nvSpPr>
            <p:cNvPr id="2027" name="Google Shape;2027;p20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0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0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0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0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0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0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0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0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0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0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0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0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0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0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0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0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0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0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0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0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0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0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0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0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0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AutoNum type="arabicPeriod"/>
              <a:defRPr sz="13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 flipH="1" rot="10800000">
            <a:off x="-1" y="7"/>
            <a:ext cx="3840097" cy="2558635"/>
            <a:chOff x="235225" y="2771600"/>
            <a:chExt cx="3133750" cy="2088000"/>
          </a:xfrm>
        </p:grpSpPr>
        <p:sp>
          <p:nvSpPr>
            <p:cNvPr id="16" name="Google Shape;16;p3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2" name="Google Shape;22;p3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"/>
          <p:cNvSpPr/>
          <p:nvPr/>
        </p:nvSpPr>
        <p:spPr>
          <a:xfrm>
            <a:off x="0" y="4214225"/>
            <a:ext cx="3055899" cy="921047"/>
          </a:xfrm>
          <a:custGeom>
            <a:rect b="b" l="l" r="r" t="t"/>
            <a:pathLst>
              <a:path extrusionOk="0" h="6481" w="21503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3"/>
          <p:cNvGrpSpPr/>
          <p:nvPr/>
        </p:nvGrpSpPr>
        <p:grpSpPr>
          <a:xfrm>
            <a:off x="12" y="4442118"/>
            <a:ext cx="3128088" cy="672830"/>
            <a:chOff x="1713837" y="-812307"/>
            <a:chExt cx="3128088" cy="672830"/>
          </a:xfrm>
        </p:grpSpPr>
        <p:sp>
          <p:nvSpPr>
            <p:cNvPr id="78" name="Google Shape;78;p3"/>
            <p:cNvSpPr/>
            <p:nvPr/>
          </p:nvSpPr>
          <p:spPr>
            <a:xfrm flipH="1" rot="5400000">
              <a:off x="3549448" y="-398024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flipH="1" rot="5400000">
              <a:off x="2921048" y="-568514"/>
              <a:ext cx="26379" cy="26632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 flipH="1" rot="5400000">
              <a:off x="4379281" y="-534653"/>
              <a:ext cx="44049" cy="47093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 flipH="1" rot="5400000">
              <a:off x="4558437" y="-807826"/>
              <a:ext cx="38215" cy="35341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flipH="1" rot="5400000">
              <a:off x="4761098" y="-572783"/>
              <a:ext cx="82349" cy="79306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flipH="1" rot="5400000">
              <a:off x="3907802" y="-168942"/>
              <a:ext cx="29423" cy="29507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flipH="1" rot="5400000">
              <a:off x="2574319" y="-685866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flipH="1" rot="5400000">
              <a:off x="4408577" y="-655090"/>
              <a:ext cx="106868" cy="90212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flipH="1" rot="5400000">
              <a:off x="4068146" y="-405464"/>
              <a:ext cx="79221" cy="70597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flipH="1" rot="5400000">
              <a:off x="2584845" y="-558326"/>
              <a:ext cx="79306" cy="70851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flipH="1" rot="5400000">
              <a:off x="2061877" y="-696181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flipH="1" rot="5400000">
              <a:off x="1713837" y="-812307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flipH="1" rot="5400000">
              <a:off x="1724152" y="-684471"/>
              <a:ext cx="79559" cy="70597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flipH="1" rot="5400000">
              <a:off x="3686753" y="-475216"/>
              <a:ext cx="44303" cy="39737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flipH="1" rot="5400000">
              <a:off x="3785504" y="-337826"/>
              <a:ext cx="43965" cy="4109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39700" y="-10"/>
            <a:ext cx="3277907" cy="1263055"/>
            <a:chOff x="1766763" y="-4125385"/>
            <a:chExt cx="3277907" cy="1263055"/>
          </a:xfrm>
        </p:grpSpPr>
        <p:sp>
          <p:nvSpPr>
            <p:cNvPr id="94" name="Google Shape;94;p3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5225742" y="1"/>
            <a:ext cx="3918270" cy="1521518"/>
            <a:chOff x="1302767" y="-2641999"/>
            <a:chExt cx="3918270" cy="1521518"/>
          </a:xfrm>
        </p:grpSpPr>
        <p:sp>
          <p:nvSpPr>
            <p:cNvPr id="121" name="Google Shape;121;p3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flipH="1" rot="5400000">
              <a:off x="5041625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21"/>
          <p:cNvSpPr txBox="1"/>
          <p:nvPr>
            <p:ph type="title"/>
          </p:nvPr>
        </p:nvSpPr>
        <p:spPr>
          <a:xfrm>
            <a:off x="4592325" y="1810512"/>
            <a:ext cx="3849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55" name="Google Shape;2055;p21"/>
          <p:cNvSpPr txBox="1"/>
          <p:nvPr>
            <p:ph idx="1" type="subTitle"/>
          </p:nvPr>
        </p:nvSpPr>
        <p:spPr>
          <a:xfrm>
            <a:off x="4589925" y="2333796"/>
            <a:ext cx="38520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56" name="Google Shape;2056;p21"/>
          <p:cNvGrpSpPr/>
          <p:nvPr/>
        </p:nvGrpSpPr>
        <p:grpSpPr>
          <a:xfrm flipH="1">
            <a:off x="5303899" y="2571758"/>
            <a:ext cx="3840097" cy="2558635"/>
            <a:chOff x="235225" y="2771600"/>
            <a:chExt cx="3133750" cy="2088000"/>
          </a:xfrm>
        </p:grpSpPr>
        <p:sp>
          <p:nvSpPr>
            <p:cNvPr id="2057" name="Google Shape;2057;p21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1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1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1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1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2" name="Google Shape;2062;p21"/>
          <p:cNvGrpSpPr/>
          <p:nvPr/>
        </p:nvGrpSpPr>
        <p:grpSpPr>
          <a:xfrm flipH="1" rot="10800000">
            <a:off x="-1" y="7"/>
            <a:ext cx="3840097" cy="2558635"/>
            <a:chOff x="235225" y="2771600"/>
            <a:chExt cx="3133750" cy="2088000"/>
          </a:xfrm>
        </p:grpSpPr>
        <p:sp>
          <p:nvSpPr>
            <p:cNvPr id="2063" name="Google Shape;2063;p21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1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1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1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1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8" name="Google Shape;2068;p21"/>
          <p:cNvGrpSpPr/>
          <p:nvPr/>
        </p:nvGrpSpPr>
        <p:grpSpPr>
          <a:xfrm>
            <a:off x="39700" y="-10"/>
            <a:ext cx="3277907" cy="1263055"/>
            <a:chOff x="1766763" y="-4125385"/>
            <a:chExt cx="3277907" cy="1263055"/>
          </a:xfrm>
        </p:grpSpPr>
        <p:sp>
          <p:nvSpPr>
            <p:cNvPr id="2069" name="Google Shape;2069;p21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1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1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1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1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1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1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1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1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1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1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1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1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1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1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1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1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1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1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1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1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1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1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1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1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1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5" name="Google Shape;2095;p21"/>
          <p:cNvGrpSpPr/>
          <p:nvPr/>
        </p:nvGrpSpPr>
        <p:grpSpPr>
          <a:xfrm>
            <a:off x="5866100" y="3880440"/>
            <a:ext cx="3277907" cy="1263055"/>
            <a:chOff x="1766763" y="-4125385"/>
            <a:chExt cx="3277907" cy="1263055"/>
          </a:xfrm>
        </p:grpSpPr>
        <p:sp>
          <p:nvSpPr>
            <p:cNvPr id="2096" name="Google Shape;2096;p21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1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21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1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1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1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1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1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1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1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1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1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1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1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1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1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1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1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1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1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1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1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1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1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1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1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3" name="Google Shape;2123;p22"/>
          <p:cNvGrpSpPr/>
          <p:nvPr/>
        </p:nvGrpSpPr>
        <p:grpSpPr>
          <a:xfrm>
            <a:off x="39700" y="-10"/>
            <a:ext cx="3277907" cy="1263055"/>
            <a:chOff x="1766763" y="-4125385"/>
            <a:chExt cx="3277907" cy="1263055"/>
          </a:xfrm>
        </p:grpSpPr>
        <p:sp>
          <p:nvSpPr>
            <p:cNvPr id="2124" name="Google Shape;2124;p22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2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2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2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2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2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2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2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2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2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2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2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2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2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2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2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2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2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2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2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2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2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2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2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2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2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0" name="Google Shape;2150;p22"/>
          <p:cNvSpPr txBox="1"/>
          <p:nvPr>
            <p:ph idx="1" type="subTitle"/>
          </p:nvPr>
        </p:nvSpPr>
        <p:spPr>
          <a:xfrm>
            <a:off x="3689242" y="1333319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151" name="Google Shape;2151;p22"/>
          <p:cNvSpPr txBox="1"/>
          <p:nvPr>
            <p:ph idx="2" type="subTitle"/>
          </p:nvPr>
        </p:nvSpPr>
        <p:spPr>
          <a:xfrm>
            <a:off x="3331942" y="1684475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2" name="Google Shape;2152;p22"/>
          <p:cNvSpPr txBox="1"/>
          <p:nvPr>
            <p:ph idx="3" type="subTitle"/>
          </p:nvPr>
        </p:nvSpPr>
        <p:spPr>
          <a:xfrm>
            <a:off x="6307983" y="1333319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153" name="Google Shape;2153;p22"/>
          <p:cNvSpPr txBox="1"/>
          <p:nvPr>
            <p:ph idx="4" type="subTitle"/>
          </p:nvPr>
        </p:nvSpPr>
        <p:spPr>
          <a:xfrm>
            <a:off x="5950683" y="1684475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4" name="Google Shape;2154;p22"/>
          <p:cNvSpPr txBox="1"/>
          <p:nvPr>
            <p:ph idx="5" type="subTitle"/>
          </p:nvPr>
        </p:nvSpPr>
        <p:spPr>
          <a:xfrm>
            <a:off x="1070525" y="1333319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155" name="Google Shape;2155;p22"/>
          <p:cNvSpPr txBox="1"/>
          <p:nvPr>
            <p:ph idx="6" type="subTitle"/>
          </p:nvPr>
        </p:nvSpPr>
        <p:spPr>
          <a:xfrm>
            <a:off x="713225" y="1684550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6" name="Google Shape;2156;p22"/>
          <p:cNvSpPr txBox="1"/>
          <p:nvPr>
            <p:ph idx="7" type="subTitle"/>
          </p:nvPr>
        </p:nvSpPr>
        <p:spPr>
          <a:xfrm>
            <a:off x="3689242" y="2931319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157" name="Google Shape;2157;p22"/>
          <p:cNvSpPr txBox="1"/>
          <p:nvPr>
            <p:ph idx="8" type="subTitle"/>
          </p:nvPr>
        </p:nvSpPr>
        <p:spPr>
          <a:xfrm>
            <a:off x="3331942" y="3281838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8" name="Google Shape;2158;p22"/>
          <p:cNvSpPr txBox="1"/>
          <p:nvPr>
            <p:ph idx="9" type="subTitle"/>
          </p:nvPr>
        </p:nvSpPr>
        <p:spPr>
          <a:xfrm>
            <a:off x="6307983" y="2931319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159" name="Google Shape;2159;p22"/>
          <p:cNvSpPr txBox="1"/>
          <p:nvPr>
            <p:ph idx="13" type="subTitle"/>
          </p:nvPr>
        </p:nvSpPr>
        <p:spPr>
          <a:xfrm>
            <a:off x="5950683" y="3281838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0" name="Google Shape;2160;p22"/>
          <p:cNvSpPr txBox="1"/>
          <p:nvPr>
            <p:ph idx="14" type="subTitle"/>
          </p:nvPr>
        </p:nvSpPr>
        <p:spPr>
          <a:xfrm>
            <a:off x="1070525" y="2931319"/>
            <a:ext cx="1765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161" name="Google Shape;2161;p22"/>
          <p:cNvSpPr txBox="1"/>
          <p:nvPr>
            <p:ph idx="15" type="subTitle"/>
          </p:nvPr>
        </p:nvSpPr>
        <p:spPr>
          <a:xfrm>
            <a:off x="713225" y="3281838"/>
            <a:ext cx="24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2" name="Google Shape;2162;p22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163" name="Google Shape;2163;p22"/>
          <p:cNvGrpSpPr/>
          <p:nvPr/>
        </p:nvGrpSpPr>
        <p:grpSpPr>
          <a:xfrm rot="10800000">
            <a:off x="5303899" y="7"/>
            <a:ext cx="3840097" cy="2558635"/>
            <a:chOff x="235225" y="2771600"/>
            <a:chExt cx="3133750" cy="2088000"/>
          </a:xfrm>
        </p:grpSpPr>
        <p:sp>
          <p:nvSpPr>
            <p:cNvPr id="2164" name="Google Shape;2164;p22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22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2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2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2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9" name="Google Shape;2169;p22"/>
          <p:cNvGrpSpPr/>
          <p:nvPr/>
        </p:nvGrpSpPr>
        <p:grpSpPr>
          <a:xfrm flipH="1" rot="10800000">
            <a:off x="-1" y="7"/>
            <a:ext cx="3840097" cy="2558635"/>
            <a:chOff x="235225" y="2771600"/>
            <a:chExt cx="3133750" cy="2088000"/>
          </a:xfrm>
        </p:grpSpPr>
        <p:sp>
          <p:nvSpPr>
            <p:cNvPr id="2170" name="Google Shape;2170;p22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2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2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2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2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5" name="Google Shape;2175;p22"/>
          <p:cNvGrpSpPr/>
          <p:nvPr/>
        </p:nvGrpSpPr>
        <p:grpSpPr>
          <a:xfrm>
            <a:off x="5858250" y="-10"/>
            <a:ext cx="3277907" cy="1263055"/>
            <a:chOff x="1766763" y="-4125385"/>
            <a:chExt cx="3277907" cy="1263055"/>
          </a:xfrm>
        </p:grpSpPr>
        <p:sp>
          <p:nvSpPr>
            <p:cNvPr id="2176" name="Google Shape;2176;p22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22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2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22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22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2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2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2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2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22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22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2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22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2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2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2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2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2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22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2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2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2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2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2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2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2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23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4" name="Google Shape;2204;p23"/>
          <p:cNvSpPr txBox="1"/>
          <p:nvPr>
            <p:ph idx="1" type="body"/>
          </p:nvPr>
        </p:nvSpPr>
        <p:spPr>
          <a:xfrm>
            <a:off x="1664725" y="1616400"/>
            <a:ext cx="58263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2205" name="Google Shape;2205;p23"/>
          <p:cNvGrpSpPr/>
          <p:nvPr/>
        </p:nvGrpSpPr>
        <p:grpSpPr>
          <a:xfrm flipH="1">
            <a:off x="10" y="2729122"/>
            <a:ext cx="3931697" cy="2414389"/>
            <a:chOff x="1076311" y="2571747"/>
            <a:chExt cx="3931697" cy="2414389"/>
          </a:xfrm>
        </p:grpSpPr>
        <p:sp>
          <p:nvSpPr>
            <p:cNvPr id="2206" name="Google Shape;2206;p23"/>
            <p:cNvSpPr/>
            <p:nvPr/>
          </p:nvSpPr>
          <p:spPr>
            <a:xfrm>
              <a:off x="1762126" y="2571747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07" name="Google Shape;2207;p23"/>
            <p:cNvGrpSpPr/>
            <p:nvPr/>
          </p:nvGrpSpPr>
          <p:grpSpPr>
            <a:xfrm rot="-5400000">
              <a:off x="2177753" y="2169309"/>
              <a:ext cx="1715384" cy="3918270"/>
              <a:chOff x="10706378" y="539509"/>
              <a:chExt cx="1715384" cy="3918270"/>
            </a:xfrm>
          </p:grpSpPr>
          <p:sp>
            <p:nvSpPr>
              <p:cNvPr id="2208" name="Google Shape;2208;p23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23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Google Shape;2210;p23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23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23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Google Shape;2213;p23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23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p23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p23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23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23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23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23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23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23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23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23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5" name="Google Shape;2225;p23"/>
            <p:cNvSpPr/>
            <p:nvPr/>
          </p:nvSpPr>
          <p:spPr>
            <a:xfrm>
              <a:off x="3402350" y="37810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6" name="Google Shape;2226;p23"/>
          <p:cNvGrpSpPr/>
          <p:nvPr/>
        </p:nvGrpSpPr>
        <p:grpSpPr>
          <a:xfrm rot="-5400000">
            <a:off x="-1007424" y="1007416"/>
            <a:ext cx="3277907" cy="1263055"/>
            <a:chOff x="1766763" y="-4125385"/>
            <a:chExt cx="3277907" cy="1263055"/>
          </a:xfrm>
        </p:grpSpPr>
        <p:sp>
          <p:nvSpPr>
            <p:cNvPr id="2227" name="Google Shape;2227;p23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3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3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3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3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3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3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3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3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3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3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3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3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3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3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3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3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3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3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23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23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23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23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3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3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3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3"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24"/>
          <p:cNvSpPr txBox="1"/>
          <p:nvPr>
            <p:ph idx="1" type="body"/>
          </p:nvPr>
        </p:nvSpPr>
        <p:spPr>
          <a:xfrm>
            <a:off x="2024550" y="1330650"/>
            <a:ext cx="50949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255" name="Google Shape;2255;p24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6" name="Google Shape;2256;p24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7" name="Google Shape;2257;p24"/>
          <p:cNvSpPr/>
          <p:nvPr/>
        </p:nvSpPr>
        <p:spPr>
          <a:xfrm>
            <a:off x="6524623" y="0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8" name="Google Shape;2258;p24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9" name="Google Shape;2259;p24"/>
          <p:cNvGrpSpPr/>
          <p:nvPr/>
        </p:nvGrpSpPr>
        <p:grpSpPr>
          <a:xfrm>
            <a:off x="7855910" y="4"/>
            <a:ext cx="1280726" cy="3383675"/>
            <a:chOff x="9196698" y="950579"/>
            <a:chExt cx="1280726" cy="3383675"/>
          </a:xfrm>
        </p:grpSpPr>
        <p:sp>
          <p:nvSpPr>
            <p:cNvPr id="2260" name="Google Shape;2260;p24"/>
            <p:cNvSpPr/>
            <p:nvPr/>
          </p:nvSpPr>
          <p:spPr>
            <a:xfrm flipH="1" rot="10800000">
              <a:off x="9419903" y="2786190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4"/>
            <p:cNvSpPr/>
            <p:nvPr/>
          </p:nvSpPr>
          <p:spPr>
            <a:xfrm flipH="1" rot="10800000">
              <a:off x="9599228" y="2157664"/>
              <a:ext cx="26379" cy="26632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4"/>
            <p:cNvSpPr/>
            <p:nvPr/>
          </p:nvSpPr>
          <p:spPr>
            <a:xfrm flipH="1" rot="10800000">
              <a:off x="9546302" y="3614502"/>
              <a:ext cx="44049" cy="47093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4"/>
            <p:cNvSpPr/>
            <p:nvPr/>
          </p:nvSpPr>
          <p:spPr>
            <a:xfrm flipH="1" rot="10800000">
              <a:off x="9828268" y="3796617"/>
              <a:ext cx="38215" cy="35341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4"/>
            <p:cNvSpPr/>
            <p:nvPr/>
          </p:nvSpPr>
          <p:spPr>
            <a:xfrm flipH="1" rot="10800000">
              <a:off x="10207125" y="3808369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4"/>
            <p:cNvSpPr/>
            <p:nvPr/>
          </p:nvSpPr>
          <p:spPr>
            <a:xfrm flipH="1" rot="10800000">
              <a:off x="9549176" y="3999362"/>
              <a:ext cx="82349" cy="79306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4"/>
            <p:cNvSpPr/>
            <p:nvPr/>
          </p:nvSpPr>
          <p:spPr>
            <a:xfrm flipH="1" rot="10800000">
              <a:off x="9196698" y="3144502"/>
              <a:ext cx="29423" cy="29507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4"/>
            <p:cNvSpPr/>
            <p:nvPr/>
          </p:nvSpPr>
          <p:spPr>
            <a:xfrm flipH="1" rot="10800000">
              <a:off x="9707787" y="1811104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4"/>
            <p:cNvSpPr/>
            <p:nvPr/>
          </p:nvSpPr>
          <p:spPr>
            <a:xfrm flipH="1" rot="10800000">
              <a:off x="9613771" y="3653647"/>
              <a:ext cx="106868" cy="90212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4"/>
            <p:cNvSpPr/>
            <p:nvPr/>
          </p:nvSpPr>
          <p:spPr>
            <a:xfrm flipH="1" rot="10800000">
              <a:off x="9387775" y="3309201"/>
              <a:ext cx="79221" cy="70597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4"/>
            <p:cNvSpPr/>
            <p:nvPr/>
          </p:nvSpPr>
          <p:spPr>
            <a:xfrm flipH="1" rot="10800000">
              <a:off x="9540468" y="1825815"/>
              <a:ext cx="79306" cy="70851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4"/>
            <p:cNvSpPr/>
            <p:nvPr/>
          </p:nvSpPr>
          <p:spPr>
            <a:xfrm flipH="1" rot="10800000">
              <a:off x="9725373" y="1297224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4"/>
            <p:cNvSpPr/>
            <p:nvPr/>
          </p:nvSpPr>
          <p:spPr>
            <a:xfrm flipH="1" rot="10800000">
              <a:off x="9834186" y="95057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4"/>
            <p:cNvSpPr/>
            <p:nvPr/>
          </p:nvSpPr>
          <p:spPr>
            <a:xfrm flipH="1" rot="10800000">
              <a:off x="9666613" y="965375"/>
              <a:ext cx="79559" cy="70597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4"/>
            <p:cNvSpPr/>
            <p:nvPr/>
          </p:nvSpPr>
          <p:spPr>
            <a:xfrm flipH="1" rot="10800000">
              <a:off x="10177702" y="1025488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4"/>
            <p:cNvSpPr/>
            <p:nvPr/>
          </p:nvSpPr>
          <p:spPr>
            <a:xfrm flipH="1" rot="10800000">
              <a:off x="9490416" y="2925778"/>
              <a:ext cx="44303" cy="39737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4"/>
            <p:cNvSpPr/>
            <p:nvPr/>
          </p:nvSpPr>
          <p:spPr>
            <a:xfrm flipH="1" rot="10800000">
              <a:off x="9352519" y="3023684"/>
              <a:ext cx="43965" cy="4109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4"/>
            <p:cNvSpPr/>
            <p:nvPr/>
          </p:nvSpPr>
          <p:spPr>
            <a:xfrm flipH="1" rot="10800000">
              <a:off x="10177702" y="4093379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4"/>
            <p:cNvSpPr/>
            <p:nvPr/>
          </p:nvSpPr>
          <p:spPr>
            <a:xfrm flipH="1" rot="10800000">
              <a:off x="10421622" y="4278283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4"/>
            <p:cNvSpPr/>
            <p:nvPr/>
          </p:nvSpPr>
          <p:spPr>
            <a:xfrm flipH="1" rot="10800000">
              <a:off x="10177702" y="4003758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0" name="Google Shape;2280;p24"/>
          <p:cNvGrpSpPr/>
          <p:nvPr/>
        </p:nvGrpSpPr>
        <p:grpSpPr>
          <a:xfrm rot="-5400000">
            <a:off x="6321128" y="2391309"/>
            <a:ext cx="1715384" cy="3918270"/>
            <a:chOff x="10706378" y="539509"/>
            <a:chExt cx="1715384" cy="3918270"/>
          </a:xfrm>
        </p:grpSpPr>
        <p:sp>
          <p:nvSpPr>
            <p:cNvPr id="2281" name="Google Shape;2281;p24"/>
            <p:cNvSpPr/>
            <p:nvPr/>
          </p:nvSpPr>
          <p:spPr>
            <a:xfrm flipH="1" rot="10800000">
              <a:off x="10962050" y="4005280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4"/>
            <p:cNvSpPr/>
            <p:nvPr/>
          </p:nvSpPr>
          <p:spPr>
            <a:xfrm flipH="1" rot="10800000">
              <a:off x="12057532" y="2466178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4"/>
            <p:cNvSpPr/>
            <p:nvPr/>
          </p:nvSpPr>
          <p:spPr>
            <a:xfrm flipH="1" rot="10800000">
              <a:off x="12242691" y="3905345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4"/>
            <p:cNvSpPr/>
            <p:nvPr/>
          </p:nvSpPr>
          <p:spPr>
            <a:xfrm flipH="1" rot="10800000">
              <a:off x="12313119" y="3942123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4"/>
            <p:cNvSpPr/>
            <p:nvPr/>
          </p:nvSpPr>
          <p:spPr>
            <a:xfrm flipH="1" rot="10800000">
              <a:off x="11188130" y="539509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4"/>
            <p:cNvSpPr/>
            <p:nvPr/>
          </p:nvSpPr>
          <p:spPr>
            <a:xfrm flipH="1" rot="10800000">
              <a:off x="12028109" y="2213550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4"/>
            <p:cNvSpPr/>
            <p:nvPr/>
          </p:nvSpPr>
          <p:spPr>
            <a:xfrm flipH="1" rot="10800000">
              <a:off x="11998771" y="104738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4"/>
            <p:cNvSpPr/>
            <p:nvPr/>
          </p:nvSpPr>
          <p:spPr>
            <a:xfrm flipH="1" rot="10800000">
              <a:off x="10706378" y="897737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4"/>
            <p:cNvSpPr/>
            <p:nvPr/>
          </p:nvSpPr>
          <p:spPr>
            <a:xfrm flipH="1" rot="10800000">
              <a:off x="12377798" y="1239985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4"/>
            <p:cNvSpPr/>
            <p:nvPr/>
          </p:nvSpPr>
          <p:spPr>
            <a:xfrm flipH="1" rot="10800000">
              <a:off x="11390875" y="387017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4"/>
            <p:cNvSpPr/>
            <p:nvPr/>
          </p:nvSpPr>
          <p:spPr>
            <a:xfrm flipH="1" rot="10800000">
              <a:off x="11928258" y="4263742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4"/>
            <p:cNvSpPr/>
            <p:nvPr/>
          </p:nvSpPr>
          <p:spPr>
            <a:xfrm flipH="1" rot="10800000">
              <a:off x="11658045" y="384666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4"/>
            <p:cNvSpPr/>
            <p:nvPr/>
          </p:nvSpPr>
          <p:spPr>
            <a:xfrm flipH="1" rot="10800000">
              <a:off x="11393665" y="4251990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4"/>
            <p:cNvSpPr/>
            <p:nvPr/>
          </p:nvSpPr>
          <p:spPr>
            <a:xfrm flipH="1" rot="10800000">
              <a:off x="11655255" y="3757049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4"/>
            <p:cNvSpPr/>
            <p:nvPr/>
          </p:nvSpPr>
          <p:spPr>
            <a:xfrm flipH="1" rot="10800000">
              <a:off x="10809357" y="4417957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4"/>
            <p:cNvSpPr/>
            <p:nvPr/>
          </p:nvSpPr>
          <p:spPr>
            <a:xfrm flipH="1" rot="10800000">
              <a:off x="11919550" y="227535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4"/>
            <p:cNvSpPr/>
            <p:nvPr/>
          </p:nvSpPr>
          <p:spPr>
            <a:xfrm flipH="1" rot="10800000">
              <a:off x="12004605" y="2130778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8" name="Google Shape;2298;p24"/>
          <p:cNvGrpSpPr/>
          <p:nvPr/>
        </p:nvGrpSpPr>
        <p:grpSpPr>
          <a:xfrm rot="-5400000">
            <a:off x="5632456" y="-1028868"/>
            <a:ext cx="737423" cy="2819743"/>
            <a:chOff x="12445182" y="1003506"/>
            <a:chExt cx="737423" cy="2819743"/>
          </a:xfrm>
        </p:grpSpPr>
        <p:sp>
          <p:nvSpPr>
            <p:cNvPr id="2299" name="Google Shape;2299;p24"/>
            <p:cNvSpPr/>
            <p:nvPr/>
          </p:nvSpPr>
          <p:spPr>
            <a:xfrm flipH="1" rot="10800000">
              <a:off x="12486357" y="2971349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4"/>
            <p:cNvSpPr/>
            <p:nvPr/>
          </p:nvSpPr>
          <p:spPr>
            <a:xfrm flipH="1" rot="10800000">
              <a:off x="12539199" y="3209181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4"/>
            <p:cNvSpPr/>
            <p:nvPr/>
          </p:nvSpPr>
          <p:spPr>
            <a:xfrm flipH="1" rot="10800000">
              <a:off x="12953481" y="2695301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4"/>
            <p:cNvSpPr/>
            <p:nvPr/>
          </p:nvSpPr>
          <p:spPr>
            <a:xfrm flipH="1" rot="10800000">
              <a:off x="13106174" y="2316275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4"/>
            <p:cNvSpPr/>
            <p:nvPr/>
          </p:nvSpPr>
          <p:spPr>
            <a:xfrm flipH="1" rot="10800000">
              <a:off x="12882969" y="2054939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4"/>
            <p:cNvSpPr/>
            <p:nvPr/>
          </p:nvSpPr>
          <p:spPr>
            <a:xfrm flipH="1" rot="10800000">
              <a:off x="13147264" y="194333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4"/>
            <p:cNvSpPr/>
            <p:nvPr/>
          </p:nvSpPr>
          <p:spPr>
            <a:xfrm flipH="1" rot="10800000">
              <a:off x="13097212" y="3250271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4"/>
            <p:cNvSpPr/>
            <p:nvPr/>
          </p:nvSpPr>
          <p:spPr>
            <a:xfrm flipH="1" rot="10800000">
              <a:off x="12524657" y="360579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4"/>
            <p:cNvSpPr/>
            <p:nvPr/>
          </p:nvSpPr>
          <p:spPr>
            <a:xfrm flipH="1" rot="10800000">
              <a:off x="12791742" y="358228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4"/>
            <p:cNvSpPr/>
            <p:nvPr/>
          </p:nvSpPr>
          <p:spPr>
            <a:xfrm flipH="1" rot="10800000">
              <a:off x="13035662" y="376719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4"/>
            <p:cNvSpPr/>
            <p:nvPr/>
          </p:nvSpPr>
          <p:spPr>
            <a:xfrm flipH="1" rot="10800000">
              <a:off x="12715396" y="3281215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4"/>
            <p:cNvSpPr/>
            <p:nvPr/>
          </p:nvSpPr>
          <p:spPr>
            <a:xfrm flipH="1" rot="10800000">
              <a:off x="12665597" y="3228373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4"/>
            <p:cNvSpPr/>
            <p:nvPr/>
          </p:nvSpPr>
          <p:spPr>
            <a:xfrm flipH="1" rot="10800000">
              <a:off x="12445182" y="1003506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4"/>
            <p:cNvSpPr/>
            <p:nvPr/>
          </p:nvSpPr>
          <p:spPr>
            <a:xfrm flipH="1" rot="10800000">
              <a:off x="12518738" y="114089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4"/>
            <p:cNvSpPr/>
            <p:nvPr/>
          </p:nvSpPr>
          <p:spPr>
            <a:xfrm flipH="1" rot="10800000">
              <a:off x="12788952" y="3492753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4"/>
            <p:cNvSpPr/>
            <p:nvPr/>
          </p:nvSpPr>
          <p:spPr>
            <a:xfrm flipH="1" rot="10800000">
              <a:off x="13023910" y="2818064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4"/>
            <p:cNvSpPr/>
            <p:nvPr/>
          </p:nvSpPr>
          <p:spPr>
            <a:xfrm flipH="1" rot="10800000">
              <a:off x="13000405" y="2388309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6" name="Google Shape;2316;p24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317" name="Google Shape;2317;p24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4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4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4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4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4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4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4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4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4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4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4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4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4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4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4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4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4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4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4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4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4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4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4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4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4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4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4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4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4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4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4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4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4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4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4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4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4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4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4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4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4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4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4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4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4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4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4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4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4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4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4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4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4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1" name="Google Shape;2371;p24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2" name="Google Shape;2372;p24"/>
          <p:cNvGrpSpPr/>
          <p:nvPr/>
        </p:nvGrpSpPr>
        <p:grpSpPr>
          <a:xfrm>
            <a:off x="5954700" y="0"/>
            <a:ext cx="3189300" cy="1619850"/>
            <a:chOff x="4185675" y="845125"/>
            <a:chExt cx="3189300" cy="1619850"/>
          </a:xfrm>
        </p:grpSpPr>
        <p:sp>
          <p:nvSpPr>
            <p:cNvPr id="2373" name="Google Shape;2373;p24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4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4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7" name="Google Shape;2377;p25"/>
          <p:cNvGrpSpPr/>
          <p:nvPr/>
        </p:nvGrpSpPr>
        <p:grpSpPr>
          <a:xfrm>
            <a:off x="-13316" y="-76200"/>
            <a:ext cx="9164699" cy="5208136"/>
            <a:chOff x="-13316" y="0"/>
            <a:chExt cx="9164699" cy="5208136"/>
          </a:xfrm>
        </p:grpSpPr>
        <p:sp>
          <p:nvSpPr>
            <p:cNvPr id="2378" name="Google Shape;2378;p25"/>
            <p:cNvSpPr/>
            <p:nvPr/>
          </p:nvSpPr>
          <p:spPr>
            <a:xfrm rot="-5400000">
              <a:off x="7250175" y="386650"/>
              <a:ext cx="2223230" cy="1579186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5"/>
            <p:cNvSpPr/>
            <p:nvPr/>
          </p:nvSpPr>
          <p:spPr>
            <a:xfrm rot="10800000">
              <a:off x="-13306" y="64636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5"/>
            <p:cNvSpPr/>
            <p:nvPr/>
          </p:nvSpPr>
          <p:spPr>
            <a:xfrm rot="10800000">
              <a:off x="-13316" y="64644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5"/>
            <p:cNvSpPr/>
            <p:nvPr/>
          </p:nvSpPr>
          <p:spPr>
            <a:xfrm flipH="1" rot="10800000">
              <a:off x="7005459" y="6463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5"/>
            <p:cNvSpPr/>
            <p:nvPr/>
          </p:nvSpPr>
          <p:spPr>
            <a:xfrm rot="10800000">
              <a:off x="-5928" y="4190754"/>
              <a:ext cx="2619371" cy="1017382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5"/>
            <p:cNvSpPr/>
            <p:nvPr/>
          </p:nvSpPr>
          <p:spPr>
            <a:xfrm>
              <a:off x="7099721" y="3732512"/>
              <a:ext cx="2038372" cy="1475619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4" name="Google Shape;2384;p25"/>
            <p:cNvGrpSpPr/>
            <p:nvPr/>
          </p:nvGrpSpPr>
          <p:grpSpPr>
            <a:xfrm rot="10800000">
              <a:off x="1431" y="1824456"/>
              <a:ext cx="1280726" cy="3383675"/>
              <a:chOff x="9196698" y="950579"/>
              <a:chExt cx="1280726" cy="3383675"/>
            </a:xfrm>
          </p:grpSpPr>
          <p:sp>
            <p:nvSpPr>
              <p:cNvPr id="2385" name="Google Shape;2385;p25"/>
              <p:cNvSpPr/>
              <p:nvPr/>
            </p:nvSpPr>
            <p:spPr>
              <a:xfrm flipH="1" rot="10800000">
                <a:off x="9419903" y="2786190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25"/>
              <p:cNvSpPr/>
              <p:nvPr/>
            </p:nvSpPr>
            <p:spPr>
              <a:xfrm flipH="1" rot="10800000">
                <a:off x="9599228" y="2157664"/>
                <a:ext cx="26379" cy="26632"/>
              </a:xfrm>
              <a:custGeom>
                <a:rect b="b" l="l" r="r" t="t"/>
                <a:pathLst>
                  <a:path extrusionOk="0" h="315" w="312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p25"/>
              <p:cNvSpPr/>
              <p:nvPr/>
            </p:nvSpPr>
            <p:spPr>
              <a:xfrm flipH="1" rot="10800000">
                <a:off x="9546302" y="3614502"/>
                <a:ext cx="44049" cy="47093"/>
              </a:xfrm>
              <a:custGeom>
                <a:rect b="b" l="l" r="r" t="t"/>
                <a:pathLst>
                  <a:path extrusionOk="0" h="557" w="521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8" name="Google Shape;2388;p25"/>
              <p:cNvSpPr/>
              <p:nvPr/>
            </p:nvSpPr>
            <p:spPr>
              <a:xfrm flipH="1" rot="10800000">
                <a:off x="9828268" y="3796617"/>
                <a:ext cx="38215" cy="35341"/>
              </a:xfrm>
              <a:custGeom>
                <a:rect b="b" l="l" r="r" t="t"/>
                <a:pathLst>
                  <a:path extrusionOk="0" h="418" w="452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9" name="Google Shape;2389;p25"/>
              <p:cNvSpPr/>
              <p:nvPr/>
            </p:nvSpPr>
            <p:spPr>
              <a:xfrm flipH="1" rot="10800000">
                <a:off x="10207125" y="3808369"/>
                <a:ext cx="26632" cy="26632"/>
              </a:xfrm>
              <a:custGeom>
                <a:rect b="b" l="l" r="r" t="t"/>
                <a:pathLst>
                  <a:path extrusionOk="0" h="315" w="315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25"/>
              <p:cNvSpPr/>
              <p:nvPr/>
            </p:nvSpPr>
            <p:spPr>
              <a:xfrm flipH="1" rot="10800000">
                <a:off x="9549176" y="3999362"/>
                <a:ext cx="82349" cy="79306"/>
              </a:xfrm>
              <a:custGeom>
                <a:rect b="b" l="l" r="r" t="t"/>
                <a:pathLst>
                  <a:path extrusionOk="0" h="938" w="974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1" name="Google Shape;2391;p25"/>
              <p:cNvSpPr/>
              <p:nvPr/>
            </p:nvSpPr>
            <p:spPr>
              <a:xfrm flipH="1" rot="10800000">
                <a:off x="9196698" y="3144502"/>
                <a:ext cx="29423" cy="29507"/>
              </a:xfrm>
              <a:custGeom>
                <a:rect b="b" l="l" r="r" t="t"/>
                <a:pathLst>
                  <a:path extrusionOk="0" h="349" w="348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2" name="Google Shape;2392;p25"/>
              <p:cNvSpPr/>
              <p:nvPr/>
            </p:nvSpPr>
            <p:spPr>
              <a:xfrm flipH="1" rot="10800000">
                <a:off x="9707787" y="1811104"/>
                <a:ext cx="35341" cy="35256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3" name="Google Shape;2393;p25"/>
              <p:cNvSpPr/>
              <p:nvPr/>
            </p:nvSpPr>
            <p:spPr>
              <a:xfrm flipH="1" rot="10800000">
                <a:off x="9613771" y="3653647"/>
                <a:ext cx="106868" cy="90212"/>
              </a:xfrm>
              <a:custGeom>
                <a:rect b="b" l="l" r="r" t="t"/>
                <a:pathLst>
                  <a:path extrusionOk="0" h="1067" w="1264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p25"/>
              <p:cNvSpPr/>
              <p:nvPr/>
            </p:nvSpPr>
            <p:spPr>
              <a:xfrm flipH="1" rot="10800000">
                <a:off x="9387775" y="3309201"/>
                <a:ext cx="79221" cy="70597"/>
              </a:xfrm>
              <a:custGeom>
                <a:rect b="b" l="l" r="r" t="t"/>
                <a:pathLst>
                  <a:path extrusionOk="0" h="835" w="937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25"/>
              <p:cNvSpPr/>
              <p:nvPr/>
            </p:nvSpPr>
            <p:spPr>
              <a:xfrm flipH="1" rot="10800000">
                <a:off x="9540468" y="1825815"/>
                <a:ext cx="79306" cy="70851"/>
              </a:xfrm>
              <a:custGeom>
                <a:rect b="b" l="l" r="r" t="t"/>
                <a:pathLst>
                  <a:path extrusionOk="0" h="838" w="938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25"/>
              <p:cNvSpPr/>
              <p:nvPr/>
            </p:nvSpPr>
            <p:spPr>
              <a:xfrm flipH="1" rot="10800000">
                <a:off x="9725373" y="1297224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25"/>
              <p:cNvSpPr/>
              <p:nvPr/>
            </p:nvSpPr>
            <p:spPr>
              <a:xfrm flipH="1" rot="10800000">
                <a:off x="9834186" y="950579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25"/>
              <p:cNvSpPr/>
              <p:nvPr/>
            </p:nvSpPr>
            <p:spPr>
              <a:xfrm flipH="1" rot="10800000">
                <a:off x="9666613" y="965375"/>
                <a:ext cx="79559" cy="70597"/>
              </a:xfrm>
              <a:custGeom>
                <a:rect b="b" l="l" r="r" t="t"/>
                <a:pathLst>
                  <a:path extrusionOk="0" h="835" w="941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25"/>
              <p:cNvSpPr/>
              <p:nvPr/>
            </p:nvSpPr>
            <p:spPr>
              <a:xfrm flipH="1" rot="10800000">
                <a:off x="10177702" y="1025488"/>
                <a:ext cx="79475" cy="71612"/>
              </a:xfrm>
              <a:custGeom>
                <a:rect b="b" l="l" r="r" t="t"/>
                <a:pathLst>
                  <a:path extrusionOk="0" h="847" w="94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25"/>
              <p:cNvSpPr/>
              <p:nvPr/>
            </p:nvSpPr>
            <p:spPr>
              <a:xfrm flipH="1" rot="10800000">
                <a:off x="9490416" y="2925778"/>
                <a:ext cx="44303" cy="39737"/>
              </a:xfrm>
              <a:custGeom>
                <a:rect b="b" l="l" r="r" t="t"/>
                <a:pathLst>
                  <a:path extrusionOk="0" h="470" w="524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25"/>
              <p:cNvSpPr/>
              <p:nvPr/>
            </p:nvSpPr>
            <p:spPr>
              <a:xfrm flipH="1" rot="10800000">
                <a:off x="9352519" y="3023684"/>
                <a:ext cx="43965" cy="41090"/>
              </a:xfrm>
              <a:custGeom>
                <a:rect b="b" l="l" r="r" t="t"/>
                <a:pathLst>
                  <a:path extrusionOk="0" h="486" w="52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25"/>
              <p:cNvSpPr/>
              <p:nvPr/>
            </p:nvSpPr>
            <p:spPr>
              <a:xfrm flipH="1" rot="10800000">
                <a:off x="10177702" y="4093379"/>
                <a:ext cx="29507" cy="29423"/>
              </a:xfrm>
              <a:custGeom>
                <a:rect b="b" l="l" r="r" t="t"/>
                <a:pathLst>
                  <a:path extrusionOk="0" h="348" w="349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3" name="Google Shape;2403;p25"/>
              <p:cNvSpPr/>
              <p:nvPr/>
            </p:nvSpPr>
            <p:spPr>
              <a:xfrm flipH="1" rot="10800000">
                <a:off x="10421622" y="4278283"/>
                <a:ext cx="55801" cy="55970"/>
              </a:xfrm>
              <a:custGeom>
                <a:rect b="b" l="l" r="r" t="t"/>
                <a:pathLst>
                  <a:path extrusionOk="0" h="662" w="66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25"/>
              <p:cNvSpPr/>
              <p:nvPr/>
            </p:nvSpPr>
            <p:spPr>
              <a:xfrm flipH="1" rot="10800000">
                <a:off x="10177702" y="4003758"/>
                <a:ext cx="44303" cy="39822"/>
              </a:xfrm>
              <a:custGeom>
                <a:rect b="b" l="l" r="r" t="t"/>
                <a:pathLst>
                  <a:path extrusionOk="0" h="471" w="524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5" name="Google Shape;2405;p25"/>
            <p:cNvGrpSpPr/>
            <p:nvPr/>
          </p:nvGrpSpPr>
          <p:grpSpPr>
            <a:xfrm rot="5400000">
              <a:off x="1101555" y="-1101443"/>
              <a:ext cx="1715384" cy="3918270"/>
              <a:chOff x="10706378" y="539509"/>
              <a:chExt cx="1715384" cy="3918270"/>
            </a:xfrm>
          </p:grpSpPr>
          <p:sp>
            <p:nvSpPr>
              <p:cNvPr id="2406" name="Google Shape;2406;p25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25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25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25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25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25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25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25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25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25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25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25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25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25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25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25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25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3" name="Google Shape;2423;p25"/>
            <p:cNvGrpSpPr/>
            <p:nvPr/>
          </p:nvGrpSpPr>
          <p:grpSpPr>
            <a:xfrm rot="5400000">
              <a:off x="2768188" y="3417262"/>
              <a:ext cx="737423" cy="2819743"/>
              <a:chOff x="12445182" y="1003506"/>
              <a:chExt cx="737423" cy="2819743"/>
            </a:xfrm>
          </p:grpSpPr>
          <p:sp>
            <p:nvSpPr>
              <p:cNvPr id="2424" name="Google Shape;2424;p25"/>
              <p:cNvSpPr/>
              <p:nvPr/>
            </p:nvSpPr>
            <p:spPr>
              <a:xfrm flipH="1" rot="10800000">
                <a:off x="12486357" y="2971349"/>
                <a:ext cx="35256" cy="35341"/>
              </a:xfrm>
              <a:custGeom>
                <a:rect b="b" l="l" r="r" t="t"/>
                <a:pathLst>
                  <a:path extrusionOk="0" h="418" w="417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25"/>
              <p:cNvSpPr/>
              <p:nvPr/>
            </p:nvSpPr>
            <p:spPr>
              <a:xfrm flipH="1" rot="10800000">
                <a:off x="12539199" y="3209181"/>
                <a:ext cx="61889" cy="61889"/>
              </a:xfrm>
              <a:custGeom>
                <a:rect b="b" l="l" r="r" t="t"/>
                <a:pathLst>
                  <a:path extrusionOk="0" h="732" w="732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25"/>
              <p:cNvSpPr/>
              <p:nvPr/>
            </p:nvSpPr>
            <p:spPr>
              <a:xfrm flipH="1" rot="10800000">
                <a:off x="12953481" y="2695301"/>
                <a:ext cx="47008" cy="43965"/>
              </a:xfrm>
              <a:custGeom>
                <a:rect b="b" l="l" r="r" t="t"/>
                <a:pathLst>
                  <a:path extrusionOk="0" h="520" w="556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25"/>
              <p:cNvSpPr/>
              <p:nvPr/>
            </p:nvSpPr>
            <p:spPr>
              <a:xfrm flipH="1" rot="10800000">
                <a:off x="13106174" y="2316275"/>
                <a:ext cx="20545" cy="17670"/>
              </a:xfrm>
              <a:custGeom>
                <a:rect b="b" l="l" r="r" t="t"/>
                <a:pathLst>
                  <a:path extrusionOk="0" h="209" w="243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25"/>
              <p:cNvSpPr/>
              <p:nvPr/>
            </p:nvSpPr>
            <p:spPr>
              <a:xfrm flipH="1" rot="10800000">
                <a:off x="12882969" y="2054939"/>
                <a:ext cx="26379" cy="26463"/>
              </a:xfrm>
              <a:custGeom>
                <a:rect b="b" l="l" r="r" t="t"/>
                <a:pathLst>
                  <a:path extrusionOk="0" h="313" w="312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25"/>
              <p:cNvSpPr/>
              <p:nvPr/>
            </p:nvSpPr>
            <p:spPr>
              <a:xfrm flipH="1" rot="10800000">
                <a:off x="13147264" y="194333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25"/>
              <p:cNvSpPr/>
              <p:nvPr/>
            </p:nvSpPr>
            <p:spPr>
              <a:xfrm flipH="1" rot="10800000">
                <a:off x="13097212" y="3250271"/>
                <a:ext cx="38385" cy="35341"/>
              </a:xfrm>
              <a:custGeom>
                <a:rect b="b" l="l" r="r" t="t"/>
                <a:pathLst>
                  <a:path extrusionOk="0" h="418" w="454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25"/>
              <p:cNvSpPr/>
              <p:nvPr/>
            </p:nvSpPr>
            <p:spPr>
              <a:xfrm flipH="1" rot="10800000">
                <a:off x="12524657" y="360579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25"/>
              <p:cNvSpPr/>
              <p:nvPr/>
            </p:nvSpPr>
            <p:spPr>
              <a:xfrm flipH="1" rot="10800000">
                <a:off x="12791742" y="358228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25"/>
              <p:cNvSpPr/>
              <p:nvPr/>
            </p:nvSpPr>
            <p:spPr>
              <a:xfrm flipH="1" rot="10800000">
                <a:off x="13035662" y="3767194"/>
                <a:ext cx="53011" cy="56055"/>
              </a:xfrm>
              <a:custGeom>
                <a:rect b="b" l="l" r="r" t="t"/>
                <a:pathLst>
                  <a:path extrusionOk="0" h="663" w="627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25"/>
              <p:cNvSpPr/>
              <p:nvPr/>
            </p:nvSpPr>
            <p:spPr>
              <a:xfrm flipH="1" rot="10800000">
                <a:off x="12715396" y="3281215"/>
                <a:ext cx="76431" cy="71612"/>
              </a:xfrm>
              <a:custGeom>
                <a:rect b="b" l="l" r="r" t="t"/>
                <a:pathLst>
                  <a:path extrusionOk="0" h="847" w="904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25"/>
              <p:cNvSpPr/>
              <p:nvPr/>
            </p:nvSpPr>
            <p:spPr>
              <a:xfrm flipH="1" rot="10800000">
                <a:off x="12665597" y="3228373"/>
                <a:ext cx="44049" cy="39737"/>
              </a:xfrm>
              <a:custGeom>
                <a:rect b="b" l="l" r="r" t="t"/>
                <a:pathLst>
                  <a:path extrusionOk="0" h="470" w="521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25"/>
              <p:cNvSpPr/>
              <p:nvPr/>
            </p:nvSpPr>
            <p:spPr>
              <a:xfrm flipH="1" rot="10800000">
                <a:off x="12445182" y="1003506"/>
                <a:ext cx="35341" cy="35256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25"/>
              <p:cNvSpPr/>
              <p:nvPr/>
            </p:nvSpPr>
            <p:spPr>
              <a:xfrm flipH="1" rot="10800000">
                <a:off x="12518738" y="1140895"/>
                <a:ext cx="41175" cy="41259"/>
              </a:xfrm>
              <a:custGeom>
                <a:rect b="b" l="l" r="r" t="t"/>
                <a:pathLst>
                  <a:path extrusionOk="0" h="488" w="487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25"/>
              <p:cNvSpPr/>
              <p:nvPr/>
            </p:nvSpPr>
            <p:spPr>
              <a:xfrm flipH="1" rot="10800000">
                <a:off x="12788952" y="3492753"/>
                <a:ext cx="44049" cy="39822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25"/>
              <p:cNvSpPr/>
              <p:nvPr/>
            </p:nvSpPr>
            <p:spPr>
              <a:xfrm flipH="1" rot="10800000">
                <a:off x="13023910" y="2818064"/>
                <a:ext cx="44049" cy="41090"/>
              </a:xfrm>
              <a:custGeom>
                <a:rect b="b" l="l" r="r" t="t"/>
                <a:pathLst>
                  <a:path extrusionOk="0" h="486" w="521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25"/>
              <p:cNvSpPr/>
              <p:nvPr/>
            </p:nvSpPr>
            <p:spPr>
              <a:xfrm flipH="1" rot="10800000">
                <a:off x="13000405" y="2388309"/>
                <a:ext cx="44049" cy="39822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1" name="Google Shape;2441;p25"/>
            <p:cNvGrpSpPr/>
            <p:nvPr/>
          </p:nvGrpSpPr>
          <p:grpSpPr>
            <a:xfrm rot="10800000">
              <a:off x="5152161" y="1289857"/>
              <a:ext cx="3985907" cy="3918269"/>
              <a:chOff x="2524675" y="238075"/>
              <a:chExt cx="1178600" cy="1158600"/>
            </a:xfrm>
          </p:grpSpPr>
          <p:sp>
            <p:nvSpPr>
              <p:cNvPr id="2442" name="Google Shape;2442;p25"/>
              <p:cNvSpPr/>
              <p:nvPr/>
            </p:nvSpPr>
            <p:spPr>
              <a:xfrm>
                <a:off x="3497400" y="667150"/>
                <a:ext cx="10425" cy="10450"/>
              </a:xfrm>
              <a:custGeom>
                <a:rect b="b" l="l" r="r" t="t"/>
                <a:pathLst>
                  <a:path extrusionOk="0" h="418" w="417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25"/>
              <p:cNvSpPr/>
              <p:nvPr/>
            </p:nvSpPr>
            <p:spPr>
              <a:xfrm>
                <a:off x="3513025" y="588975"/>
                <a:ext cx="18300" cy="18300"/>
              </a:xfrm>
              <a:custGeom>
                <a:rect b="b" l="l" r="r" t="t"/>
                <a:pathLst>
                  <a:path extrusionOk="0" h="732" w="732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25"/>
              <p:cNvSpPr/>
              <p:nvPr/>
            </p:nvSpPr>
            <p:spPr>
              <a:xfrm>
                <a:off x="3046675" y="353650"/>
                <a:ext cx="18225" cy="1822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25"/>
              <p:cNvSpPr/>
              <p:nvPr/>
            </p:nvSpPr>
            <p:spPr>
              <a:xfrm>
                <a:off x="3635525" y="746225"/>
                <a:ext cx="13900" cy="13000"/>
              </a:xfrm>
              <a:custGeom>
                <a:rect b="b" l="l" r="r" t="t"/>
                <a:pathLst>
                  <a:path extrusionOk="0" h="520" w="556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25"/>
              <p:cNvSpPr/>
              <p:nvPr/>
            </p:nvSpPr>
            <p:spPr>
              <a:xfrm>
                <a:off x="3680675" y="866075"/>
                <a:ext cx="6075" cy="5225"/>
              </a:xfrm>
              <a:custGeom>
                <a:rect b="b" l="l" r="r" t="t"/>
                <a:pathLst>
                  <a:path extrusionOk="0" h="209" w="243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25"/>
              <p:cNvSpPr/>
              <p:nvPr/>
            </p:nvSpPr>
            <p:spPr>
              <a:xfrm>
                <a:off x="3614675" y="940750"/>
                <a:ext cx="7800" cy="7825"/>
              </a:xfrm>
              <a:custGeom>
                <a:rect b="b" l="l" r="r" t="t"/>
                <a:pathLst>
                  <a:path extrusionOk="0" h="313" w="312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25"/>
              <p:cNvSpPr/>
              <p:nvPr/>
            </p:nvSpPr>
            <p:spPr>
              <a:xfrm>
                <a:off x="3370600" y="819175"/>
                <a:ext cx="7875" cy="7800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25"/>
              <p:cNvSpPr/>
              <p:nvPr/>
            </p:nvSpPr>
            <p:spPr>
              <a:xfrm>
                <a:off x="3692825" y="971125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25"/>
              <p:cNvSpPr/>
              <p:nvPr/>
            </p:nvSpPr>
            <p:spPr>
              <a:xfrm>
                <a:off x="3678025" y="584675"/>
                <a:ext cx="11350" cy="10450"/>
              </a:xfrm>
              <a:custGeom>
                <a:rect b="b" l="l" r="r" t="t"/>
                <a:pathLst>
                  <a:path extrusionOk="0" h="418" w="454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25"/>
              <p:cNvSpPr/>
              <p:nvPr/>
            </p:nvSpPr>
            <p:spPr>
              <a:xfrm>
                <a:off x="3508725" y="484775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25"/>
              <p:cNvSpPr/>
              <p:nvPr/>
            </p:nvSpPr>
            <p:spPr>
              <a:xfrm>
                <a:off x="3587700" y="488250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25"/>
              <p:cNvSpPr/>
              <p:nvPr/>
            </p:nvSpPr>
            <p:spPr>
              <a:xfrm>
                <a:off x="2590675" y="72190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25"/>
              <p:cNvSpPr/>
              <p:nvPr/>
            </p:nvSpPr>
            <p:spPr>
              <a:xfrm>
                <a:off x="2643700" y="910325"/>
                <a:ext cx="7800" cy="7875"/>
              </a:xfrm>
              <a:custGeom>
                <a:rect b="b" l="l" r="r" t="t"/>
                <a:pathLst>
                  <a:path extrusionOk="0" h="315" w="312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5" name="Google Shape;2455;p25"/>
              <p:cNvSpPr/>
              <p:nvPr/>
            </p:nvSpPr>
            <p:spPr>
              <a:xfrm>
                <a:off x="2628050" y="473500"/>
                <a:ext cx="13025" cy="13925"/>
              </a:xfrm>
              <a:custGeom>
                <a:rect b="b" l="l" r="r" t="t"/>
                <a:pathLst>
                  <a:path extrusionOk="0" h="557" w="521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25"/>
              <p:cNvSpPr/>
              <p:nvPr/>
            </p:nvSpPr>
            <p:spPr>
              <a:xfrm>
                <a:off x="2711425" y="423125"/>
                <a:ext cx="11300" cy="10450"/>
              </a:xfrm>
              <a:custGeom>
                <a:rect b="b" l="l" r="r" t="t"/>
                <a:pathLst>
                  <a:path extrusionOk="0" h="418" w="452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25"/>
              <p:cNvSpPr/>
              <p:nvPr/>
            </p:nvSpPr>
            <p:spPr>
              <a:xfrm>
                <a:off x="2823450" y="422225"/>
                <a:ext cx="7875" cy="7875"/>
              </a:xfrm>
              <a:custGeom>
                <a:rect b="b" l="l" r="r" t="t"/>
                <a:pathLst>
                  <a:path extrusionOk="0" h="315" w="315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25"/>
              <p:cNvSpPr/>
              <p:nvPr/>
            </p:nvSpPr>
            <p:spPr>
              <a:xfrm>
                <a:off x="2628900" y="350175"/>
                <a:ext cx="24350" cy="23450"/>
              </a:xfrm>
              <a:custGeom>
                <a:rect b="b" l="l" r="r" t="t"/>
                <a:pathLst>
                  <a:path extrusionOk="0" h="938" w="974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9" name="Google Shape;2459;p25"/>
              <p:cNvSpPr/>
              <p:nvPr/>
            </p:nvSpPr>
            <p:spPr>
              <a:xfrm>
                <a:off x="2524675" y="617675"/>
                <a:ext cx="8700" cy="8725"/>
              </a:xfrm>
              <a:custGeom>
                <a:rect b="b" l="l" r="r" t="t"/>
                <a:pathLst>
                  <a:path extrusionOk="0" h="349" w="348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0" name="Google Shape;2460;p25"/>
              <p:cNvSpPr/>
              <p:nvPr/>
            </p:nvSpPr>
            <p:spPr>
              <a:xfrm>
                <a:off x="2675800" y="1010250"/>
                <a:ext cx="10450" cy="10425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25"/>
              <p:cNvSpPr/>
              <p:nvPr/>
            </p:nvSpPr>
            <p:spPr>
              <a:xfrm>
                <a:off x="3659825" y="425700"/>
                <a:ext cx="15675" cy="16575"/>
              </a:xfrm>
              <a:custGeom>
                <a:rect b="b" l="l" r="r" t="t"/>
                <a:pathLst>
                  <a:path extrusionOk="0" h="663" w="627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25"/>
              <p:cNvSpPr/>
              <p:nvPr/>
            </p:nvSpPr>
            <p:spPr>
              <a:xfrm>
                <a:off x="2648000" y="449175"/>
                <a:ext cx="31600" cy="26675"/>
              </a:xfrm>
              <a:custGeom>
                <a:rect b="b" l="l" r="r" t="t"/>
                <a:pathLst>
                  <a:path extrusionOk="0" h="1067" w="1264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p25"/>
              <p:cNvSpPr/>
              <p:nvPr/>
            </p:nvSpPr>
            <p:spPr>
              <a:xfrm>
                <a:off x="3425350" y="388400"/>
                <a:ext cx="13000" cy="13025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p25"/>
              <p:cNvSpPr/>
              <p:nvPr/>
            </p:nvSpPr>
            <p:spPr>
              <a:xfrm>
                <a:off x="3446175" y="364000"/>
                <a:ext cx="30800" cy="26550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25"/>
              <p:cNvSpPr/>
              <p:nvPr/>
            </p:nvSpPr>
            <p:spPr>
              <a:xfrm>
                <a:off x="3565125" y="564800"/>
                <a:ext cx="22600" cy="21175"/>
              </a:xfrm>
              <a:custGeom>
                <a:rect b="b" l="l" r="r" t="t"/>
                <a:pathLst>
                  <a:path extrusionOk="0" h="847" w="904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25"/>
              <p:cNvSpPr/>
              <p:nvPr/>
            </p:nvSpPr>
            <p:spPr>
              <a:xfrm>
                <a:off x="2581175" y="556825"/>
                <a:ext cx="23425" cy="20875"/>
              </a:xfrm>
              <a:custGeom>
                <a:rect b="b" l="l" r="r" t="t"/>
                <a:pathLst>
                  <a:path extrusionOk="0" h="835" w="937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p25"/>
              <p:cNvSpPr/>
              <p:nvPr/>
            </p:nvSpPr>
            <p:spPr>
              <a:xfrm>
                <a:off x="2626325" y="995375"/>
                <a:ext cx="23450" cy="20950"/>
              </a:xfrm>
              <a:custGeom>
                <a:rect b="b" l="l" r="r" t="t"/>
                <a:pathLst>
                  <a:path extrusionOk="0" h="838" w="938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25"/>
              <p:cNvSpPr/>
              <p:nvPr/>
            </p:nvSpPr>
            <p:spPr>
              <a:xfrm>
                <a:off x="2681000" y="1163925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25"/>
              <p:cNvSpPr/>
              <p:nvPr/>
            </p:nvSpPr>
            <p:spPr>
              <a:xfrm>
                <a:off x="2713175" y="1264675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25"/>
              <p:cNvSpPr/>
              <p:nvPr/>
            </p:nvSpPr>
            <p:spPr>
              <a:xfrm>
                <a:off x="2663625" y="1249875"/>
                <a:ext cx="23525" cy="20875"/>
              </a:xfrm>
              <a:custGeom>
                <a:rect b="b" l="l" r="r" t="t"/>
                <a:pathLst>
                  <a:path extrusionOk="0" h="835" w="941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25"/>
              <p:cNvSpPr/>
              <p:nvPr/>
            </p:nvSpPr>
            <p:spPr>
              <a:xfrm>
                <a:off x="2814750" y="1231800"/>
                <a:ext cx="23500" cy="21175"/>
              </a:xfrm>
              <a:custGeom>
                <a:rect b="b" l="l" r="r" t="t"/>
                <a:pathLst>
                  <a:path extrusionOk="0" h="847" w="94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25"/>
              <p:cNvSpPr/>
              <p:nvPr/>
            </p:nvSpPr>
            <p:spPr>
              <a:xfrm>
                <a:off x="3113525" y="1375125"/>
                <a:ext cx="22600" cy="2155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25"/>
              <p:cNvSpPr/>
              <p:nvPr/>
            </p:nvSpPr>
            <p:spPr>
              <a:xfrm>
                <a:off x="3361900" y="880350"/>
                <a:ext cx="23500" cy="21325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4" name="Google Shape;2474;p25"/>
              <p:cNvSpPr/>
              <p:nvPr/>
            </p:nvSpPr>
            <p:spPr>
              <a:xfrm>
                <a:off x="3550400" y="589850"/>
                <a:ext cx="13025" cy="11750"/>
              </a:xfrm>
              <a:custGeom>
                <a:rect b="b" l="l" r="r" t="t"/>
                <a:pathLst>
                  <a:path extrusionOk="0" h="470" w="521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25"/>
              <p:cNvSpPr/>
              <p:nvPr/>
            </p:nvSpPr>
            <p:spPr>
              <a:xfrm>
                <a:off x="2611525" y="679325"/>
                <a:ext cx="13100" cy="11750"/>
              </a:xfrm>
              <a:custGeom>
                <a:rect b="b" l="l" r="r" t="t"/>
                <a:pathLst>
                  <a:path extrusionOk="0" h="470" w="524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6" name="Google Shape;2476;p25"/>
              <p:cNvSpPr/>
              <p:nvPr/>
            </p:nvSpPr>
            <p:spPr>
              <a:xfrm>
                <a:off x="2570750" y="649975"/>
                <a:ext cx="13000" cy="12150"/>
              </a:xfrm>
              <a:custGeom>
                <a:rect b="b" l="l" r="r" t="t"/>
                <a:pathLst>
                  <a:path extrusionOk="0" h="486" w="52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p25"/>
              <p:cNvSpPr/>
              <p:nvPr/>
            </p:nvSpPr>
            <p:spPr>
              <a:xfrm>
                <a:off x="3485225" y="1249050"/>
                <a:ext cx="10450" cy="10425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25"/>
              <p:cNvSpPr/>
              <p:nvPr/>
            </p:nvSpPr>
            <p:spPr>
              <a:xfrm>
                <a:off x="3353225" y="123605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25"/>
              <p:cNvSpPr/>
              <p:nvPr/>
            </p:nvSpPr>
            <p:spPr>
              <a:xfrm>
                <a:off x="2971075" y="128030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25"/>
              <p:cNvSpPr/>
              <p:nvPr/>
            </p:nvSpPr>
            <p:spPr>
              <a:xfrm>
                <a:off x="3506975" y="1206650"/>
                <a:ext cx="12175" cy="12200"/>
              </a:xfrm>
              <a:custGeom>
                <a:rect b="b" l="l" r="r" t="t"/>
                <a:pathLst>
                  <a:path extrusionOk="0" h="488" w="487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1" name="Google Shape;2481;p25"/>
              <p:cNvSpPr/>
              <p:nvPr/>
            </p:nvSpPr>
            <p:spPr>
              <a:xfrm>
                <a:off x="3465300" y="1177425"/>
                <a:ext cx="13000" cy="12125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2" name="Google Shape;2482;p25"/>
              <p:cNvSpPr/>
              <p:nvPr/>
            </p:nvSpPr>
            <p:spPr>
              <a:xfrm>
                <a:off x="3586875" y="511650"/>
                <a:ext cx="13025" cy="11775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3" name="Google Shape;2483;p25"/>
              <p:cNvSpPr/>
              <p:nvPr/>
            </p:nvSpPr>
            <p:spPr>
              <a:xfrm>
                <a:off x="2814750" y="337125"/>
                <a:ext cx="8725" cy="8700"/>
              </a:xfrm>
              <a:custGeom>
                <a:rect b="b" l="l" r="r" t="t"/>
                <a:pathLst>
                  <a:path extrusionOk="0" h="348" w="349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25"/>
              <p:cNvSpPr/>
              <p:nvPr/>
            </p:nvSpPr>
            <p:spPr>
              <a:xfrm>
                <a:off x="2886875" y="274600"/>
                <a:ext cx="16500" cy="16550"/>
              </a:xfrm>
              <a:custGeom>
                <a:rect b="b" l="l" r="r" t="t"/>
                <a:pathLst>
                  <a:path extrusionOk="0" h="662" w="66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5" name="Google Shape;2485;p25"/>
              <p:cNvSpPr/>
              <p:nvPr/>
            </p:nvSpPr>
            <p:spPr>
              <a:xfrm>
                <a:off x="2814750" y="360550"/>
                <a:ext cx="13100" cy="11775"/>
              </a:xfrm>
              <a:custGeom>
                <a:rect b="b" l="l" r="r" t="t"/>
                <a:pathLst>
                  <a:path extrusionOk="0" h="471" w="524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p25"/>
              <p:cNvSpPr/>
              <p:nvPr/>
            </p:nvSpPr>
            <p:spPr>
              <a:xfrm>
                <a:off x="3173475" y="406600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7" name="Google Shape;2487;p25"/>
              <p:cNvSpPr/>
              <p:nvPr/>
            </p:nvSpPr>
            <p:spPr>
              <a:xfrm>
                <a:off x="3332375" y="290225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8" name="Google Shape;2488;p25"/>
              <p:cNvSpPr/>
              <p:nvPr/>
            </p:nvSpPr>
            <p:spPr>
              <a:xfrm>
                <a:off x="3252475" y="410075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9" name="Google Shape;2489;p25"/>
              <p:cNvSpPr/>
              <p:nvPr/>
            </p:nvSpPr>
            <p:spPr>
              <a:xfrm>
                <a:off x="3174300" y="291125"/>
                <a:ext cx="8725" cy="7800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0" name="Google Shape;2490;p25"/>
              <p:cNvSpPr/>
              <p:nvPr/>
            </p:nvSpPr>
            <p:spPr>
              <a:xfrm>
                <a:off x="3251650" y="433500"/>
                <a:ext cx="13000" cy="11775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25"/>
              <p:cNvSpPr/>
              <p:nvPr/>
            </p:nvSpPr>
            <p:spPr>
              <a:xfrm>
                <a:off x="3001525" y="238075"/>
                <a:ext cx="13000" cy="11775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2" name="Google Shape;2492;p25"/>
              <p:cNvSpPr/>
              <p:nvPr/>
            </p:nvSpPr>
            <p:spPr>
              <a:xfrm>
                <a:off x="3329800" y="871425"/>
                <a:ext cx="13025" cy="11975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p25"/>
              <p:cNvSpPr/>
              <p:nvPr/>
            </p:nvSpPr>
            <p:spPr>
              <a:xfrm>
                <a:off x="3656350" y="710775"/>
                <a:ext cx="13025" cy="12150"/>
              </a:xfrm>
              <a:custGeom>
                <a:rect b="b" l="l" r="r" t="t"/>
                <a:pathLst>
                  <a:path extrusionOk="0" h="486" w="521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25"/>
              <p:cNvSpPr/>
              <p:nvPr/>
            </p:nvSpPr>
            <p:spPr>
              <a:xfrm>
                <a:off x="3354950" y="914000"/>
                <a:ext cx="12200" cy="1215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25"/>
              <p:cNvSpPr/>
              <p:nvPr/>
            </p:nvSpPr>
            <p:spPr>
              <a:xfrm>
                <a:off x="3649400" y="838225"/>
                <a:ext cx="13025" cy="11775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6" name="Google Shape;2496;p25"/>
            <p:cNvGrpSpPr/>
            <p:nvPr/>
          </p:nvGrpSpPr>
          <p:grpSpPr>
            <a:xfrm rot="10800000">
              <a:off x="5297971" y="58691"/>
              <a:ext cx="3840097" cy="2558635"/>
              <a:chOff x="235225" y="2771600"/>
              <a:chExt cx="3133750" cy="2088000"/>
            </a:xfrm>
          </p:grpSpPr>
          <p:sp>
            <p:nvSpPr>
              <p:cNvPr id="2497" name="Google Shape;2497;p25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rect b="b" l="l" r="r" t="t"/>
                <a:pathLst>
                  <a:path extrusionOk="0" h="1029" w="15612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25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rect b="b" l="l" r="r" t="t"/>
                <a:pathLst>
                  <a:path extrusionOk="0" h="73376" w="51975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p25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rect b="b" l="l" r="r" t="t"/>
                <a:pathLst>
                  <a:path extrusionOk="0" h="83520" w="125234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0" name="Google Shape;2500;p25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rect b="b" l="l" r="r" t="t"/>
                <a:pathLst>
                  <a:path extrusionOk="0" h="2873" w="2944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1" name="Google Shape;2501;p25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rect b="b" l="l" r="r" t="t"/>
                <a:pathLst>
                  <a:path extrusionOk="0" h="76606" w="59664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2" name="Google Shape;2502;p25"/>
            <p:cNvSpPr/>
            <p:nvPr/>
          </p:nvSpPr>
          <p:spPr>
            <a:xfrm flipH="1" rot="10800000">
              <a:off x="7725354" y="4664761"/>
              <a:ext cx="1398984" cy="543375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3" name="Google Shape;2503;p25"/>
            <p:cNvGrpSpPr/>
            <p:nvPr/>
          </p:nvGrpSpPr>
          <p:grpSpPr>
            <a:xfrm rot="10800000">
              <a:off x="-5933" y="3588286"/>
              <a:ext cx="3189300" cy="1619850"/>
              <a:chOff x="4185675" y="845125"/>
              <a:chExt cx="3189300" cy="1619850"/>
            </a:xfrm>
          </p:grpSpPr>
          <p:sp>
            <p:nvSpPr>
              <p:cNvPr id="2504" name="Google Shape;2504;p25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rect b="b" l="l" r="r" t="t"/>
                <a:pathLst>
                  <a:path extrusionOk="0" h="64794" w="127572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25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rect b="b" l="l" r="r" t="t"/>
                <a:pathLst>
                  <a:path extrusionOk="0" h="23195" w="4896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25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rect b="b" l="l" r="r" t="t"/>
                <a:pathLst>
                  <a:path extrusionOk="0" h="28712" w="14262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07" name="Google Shape;2507;p25"/>
          <p:cNvSpPr txBox="1"/>
          <p:nvPr>
            <p:ph type="title"/>
          </p:nvPr>
        </p:nvSpPr>
        <p:spPr>
          <a:xfrm>
            <a:off x="2952375" y="792400"/>
            <a:ext cx="3677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08" name="Google Shape;2508;p25"/>
          <p:cNvSpPr txBox="1"/>
          <p:nvPr/>
        </p:nvSpPr>
        <p:spPr>
          <a:xfrm>
            <a:off x="901075" y="3134675"/>
            <a:ext cx="7529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1" i="0" lang="en" sz="15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Slidesgo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icons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1" i="0" lang="en" sz="15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Flaticon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infographics &amp; images by </a:t>
            </a:r>
            <a:r>
              <a:rPr b="1" i="0" lang="en" sz="15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Freepik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Google Shape;2509;p25"/>
          <p:cNvSpPr txBox="1"/>
          <p:nvPr>
            <p:ph idx="1" type="subTitle"/>
          </p:nvPr>
        </p:nvSpPr>
        <p:spPr>
          <a:xfrm>
            <a:off x="713275" y="4135975"/>
            <a:ext cx="7717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0" name="Google Shape;2510;p25"/>
          <p:cNvSpPr txBox="1"/>
          <p:nvPr>
            <p:ph idx="2" type="subTitle"/>
          </p:nvPr>
        </p:nvSpPr>
        <p:spPr>
          <a:xfrm>
            <a:off x="713225" y="1444825"/>
            <a:ext cx="77175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26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3" name="Google Shape;2513;p26"/>
          <p:cNvSpPr txBox="1"/>
          <p:nvPr>
            <p:ph idx="1" type="subTitle"/>
          </p:nvPr>
        </p:nvSpPr>
        <p:spPr>
          <a:xfrm>
            <a:off x="724075" y="1553050"/>
            <a:ext cx="3840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514" name="Google Shape;2514;p26"/>
          <p:cNvSpPr txBox="1"/>
          <p:nvPr>
            <p:ph idx="2" type="subTitle"/>
          </p:nvPr>
        </p:nvSpPr>
        <p:spPr>
          <a:xfrm>
            <a:off x="4566700" y="1804375"/>
            <a:ext cx="38406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5" name="Google Shape;2515;p26"/>
          <p:cNvSpPr txBox="1"/>
          <p:nvPr>
            <p:ph idx="3" type="subTitle"/>
          </p:nvPr>
        </p:nvSpPr>
        <p:spPr>
          <a:xfrm>
            <a:off x="724075" y="1804377"/>
            <a:ext cx="38409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6" name="Google Shape;2516;p26"/>
          <p:cNvSpPr txBox="1"/>
          <p:nvPr>
            <p:ph idx="4" type="subTitle"/>
          </p:nvPr>
        </p:nvSpPr>
        <p:spPr>
          <a:xfrm>
            <a:off x="4564974" y="1553050"/>
            <a:ext cx="38409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grpSp>
        <p:nvGrpSpPr>
          <p:cNvPr id="2517" name="Google Shape;2517;p26"/>
          <p:cNvGrpSpPr/>
          <p:nvPr/>
        </p:nvGrpSpPr>
        <p:grpSpPr>
          <a:xfrm flipH="1">
            <a:off x="10" y="3399552"/>
            <a:ext cx="3931697" cy="1741540"/>
            <a:chOff x="1076311" y="3270752"/>
            <a:chExt cx="3931697" cy="1741540"/>
          </a:xfrm>
        </p:grpSpPr>
        <p:sp>
          <p:nvSpPr>
            <p:cNvPr id="2518" name="Google Shape;2518;p26"/>
            <p:cNvSpPr/>
            <p:nvPr/>
          </p:nvSpPr>
          <p:spPr>
            <a:xfrm>
              <a:off x="3402350" y="38718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9" name="Google Shape;2519;p26"/>
            <p:cNvGrpSpPr/>
            <p:nvPr/>
          </p:nvGrpSpPr>
          <p:grpSpPr>
            <a:xfrm rot="-5400000">
              <a:off x="2177753" y="2169309"/>
              <a:ext cx="1715384" cy="3918270"/>
              <a:chOff x="10706378" y="539509"/>
              <a:chExt cx="1715384" cy="3918270"/>
            </a:xfrm>
          </p:grpSpPr>
          <p:sp>
            <p:nvSpPr>
              <p:cNvPr id="2520" name="Google Shape;2520;p26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26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26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26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4" name="Google Shape;2524;p26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26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26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26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26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9" name="Google Shape;2529;p26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0" name="Google Shape;2530;p26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26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26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26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4" name="Google Shape;2534;p26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26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26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37" name="Google Shape;2537;p26"/>
          <p:cNvSpPr/>
          <p:nvPr/>
        </p:nvSpPr>
        <p:spPr>
          <a:xfrm flipH="1">
            <a:off x="7178590" y="0"/>
            <a:ext cx="1965410" cy="1314283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8" name="Google Shape;2538;p26"/>
          <p:cNvGrpSpPr/>
          <p:nvPr/>
        </p:nvGrpSpPr>
        <p:grpSpPr>
          <a:xfrm rot="-5400000">
            <a:off x="6873526" y="1007416"/>
            <a:ext cx="3277907" cy="1263055"/>
            <a:chOff x="1766763" y="-4125385"/>
            <a:chExt cx="3277907" cy="1263055"/>
          </a:xfrm>
        </p:grpSpPr>
        <p:sp>
          <p:nvSpPr>
            <p:cNvPr id="2539" name="Google Shape;2539;p26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6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6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6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6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6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6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6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6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6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6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6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6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6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6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6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6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6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6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6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26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26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6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6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6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6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5" name="Google Shape;2565;p26"/>
          <p:cNvGrpSpPr/>
          <p:nvPr/>
        </p:nvGrpSpPr>
        <p:grpSpPr>
          <a:xfrm>
            <a:off x="39700" y="-10"/>
            <a:ext cx="3277907" cy="1263055"/>
            <a:chOff x="1766763" y="-4125385"/>
            <a:chExt cx="3277907" cy="1263055"/>
          </a:xfrm>
        </p:grpSpPr>
        <p:sp>
          <p:nvSpPr>
            <p:cNvPr id="2566" name="Google Shape;2566;p26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6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26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26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6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6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6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6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6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6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6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6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6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26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26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26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26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26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26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26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26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26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26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26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26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26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p28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5" name="Google Shape;2595;p28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6" name="Google Shape;2596;p28"/>
          <p:cNvSpPr/>
          <p:nvPr/>
        </p:nvSpPr>
        <p:spPr>
          <a:xfrm>
            <a:off x="5905501" y="2793747"/>
            <a:ext cx="3245871" cy="2349753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7" name="Google Shape;2597;p28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8" name="Google Shape;2598;p28"/>
          <p:cNvSpPr/>
          <p:nvPr/>
        </p:nvSpPr>
        <p:spPr>
          <a:xfrm rot="-5400000">
            <a:off x="7242794" y="327957"/>
            <a:ext cx="2223230" cy="1579186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9" name="Google Shape;2599;p28"/>
          <p:cNvSpPr/>
          <p:nvPr/>
        </p:nvSpPr>
        <p:spPr>
          <a:xfrm flipH="1" rot="10800000">
            <a:off x="-13316" y="3126092"/>
            <a:ext cx="3025768" cy="2023351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0" name="Google Shape;2600;p28"/>
          <p:cNvSpPr/>
          <p:nvPr/>
        </p:nvSpPr>
        <p:spPr>
          <a:xfrm rot="10800000">
            <a:off x="-13308" y="4132062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1" name="Google Shape;2601;p28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2602" name="Google Shape;2602;p28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28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8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8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8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7" name="Google Shape;2607;p28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608" name="Google Shape;2608;p28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28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28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8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8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8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28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28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28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28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28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28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28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28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28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28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28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28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28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28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28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28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28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28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28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28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28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28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28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28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28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28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28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28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28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28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28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28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28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28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28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28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28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28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28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28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28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28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28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28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28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28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28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28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2" name="Google Shape;2662;p28"/>
          <p:cNvGrpSpPr/>
          <p:nvPr/>
        </p:nvGrpSpPr>
        <p:grpSpPr>
          <a:xfrm>
            <a:off x="5212442" y="3609126"/>
            <a:ext cx="3918270" cy="1521518"/>
            <a:chOff x="1302767" y="-2641999"/>
            <a:chExt cx="3918270" cy="1521518"/>
          </a:xfrm>
        </p:grpSpPr>
        <p:sp>
          <p:nvSpPr>
            <p:cNvPr id="2663" name="Google Shape;2663;p28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28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28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28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28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28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28"/>
            <p:cNvSpPr/>
            <p:nvPr/>
          </p:nvSpPr>
          <p:spPr>
            <a:xfrm flipH="1" rot="5400000">
              <a:off x="5041625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28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28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28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28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28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28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6" name="Google Shape;2676;p28"/>
          <p:cNvGrpSpPr/>
          <p:nvPr/>
        </p:nvGrpSpPr>
        <p:grpSpPr>
          <a:xfrm>
            <a:off x="5212442" y="5926"/>
            <a:ext cx="3918270" cy="1521518"/>
            <a:chOff x="1302767" y="-2641999"/>
            <a:chExt cx="3918270" cy="1521518"/>
          </a:xfrm>
        </p:grpSpPr>
        <p:sp>
          <p:nvSpPr>
            <p:cNvPr id="2677" name="Google Shape;2677;p28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28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28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28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28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28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28"/>
            <p:cNvSpPr/>
            <p:nvPr/>
          </p:nvSpPr>
          <p:spPr>
            <a:xfrm flipH="1" rot="5400000">
              <a:off x="5041625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28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28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28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28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28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28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0" name="Google Shape;2690;p28"/>
          <p:cNvSpPr/>
          <p:nvPr/>
        </p:nvSpPr>
        <p:spPr>
          <a:xfrm flipH="1">
            <a:off x="-13314" y="4415703"/>
            <a:ext cx="1716064" cy="727104"/>
          </a:xfrm>
          <a:custGeom>
            <a:rect b="b" l="l" r="r" t="t"/>
            <a:pathLst>
              <a:path extrusionOk="0" h="6430" w="15176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1" name="Google Shape;2691;p28"/>
          <p:cNvGrpSpPr/>
          <p:nvPr/>
        </p:nvGrpSpPr>
        <p:grpSpPr>
          <a:xfrm rot="-5400000">
            <a:off x="5178623" y="1191409"/>
            <a:ext cx="3985907" cy="3918269"/>
            <a:chOff x="2524675" y="238075"/>
            <a:chExt cx="1178600" cy="1158600"/>
          </a:xfrm>
        </p:grpSpPr>
        <p:sp>
          <p:nvSpPr>
            <p:cNvPr id="2692" name="Google Shape;2692;p28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28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28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28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28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28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28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28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28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28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28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28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28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28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28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28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28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28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28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28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28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28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28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28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28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28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28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28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28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28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28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28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28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28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28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28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28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28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28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28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28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28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28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28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28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28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28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28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28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28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28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28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28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28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spTree>
      <p:nvGrpSpPr>
        <p:cNvPr id="2746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29"/>
          <p:cNvSpPr/>
          <p:nvPr/>
        </p:nvSpPr>
        <p:spPr>
          <a:xfrm flipH="1">
            <a:off x="6722555" y="0"/>
            <a:ext cx="2421450" cy="1619240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8" name="Google Shape;2748;p29"/>
          <p:cNvSpPr/>
          <p:nvPr/>
        </p:nvSpPr>
        <p:spPr>
          <a:xfrm flipH="1" rot="10800000">
            <a:off x="7105633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rgbClr val="51BF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9" name="Google Shape;2749;p29"/>
          <p:cNvSpPr/>
          <p:nvPr/>
        </p:nvSpPr>
        <p:spPr>
          <a:xfrm>
            <a:off x="7731266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0" name="Google Shape;2750;p29"/>
          <p:cNvGrpSpPr/>
          <p:nvPr/>
        </p:nvGrpSpPr>
        <p:grpSpPr>
          <a:xfrm flipH="1" rot="10800000">
            <a:off x="-16" y="7"/>
            <a:ext cx="3840097" cy="2558635"/>
            <a:chOff x="235225" y="2771600"/>
            <a:chExt cx="3133750" cy="2088000"/>
          </a:xfrm>
        </p:grpSpPr>
        <p:sp>
          <p:nvSpPr>
            <p:cNvPr id="2751" name="Google Shape;2751;p29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29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29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29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29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6" name="Google Shape;2756;p29"/>
          <p:cNvGrpSpPr/>
          <p:nvPr/>
        </p:nvGrpSpPr>
        <p:grpSpPr>
          <a:xfrm flipH="1">
            <a:off x="5158072" y="9"/>
            <a:ext cx="3985907" cy="3918269"/>
            <a:chOff x="2524675" y="238075"/>
            <a:chExt cx="1178600" cy="1158600"/>
          </a:xfrm>
        </p:grpSpPr>
        <p:sp>
          <p:nvSpPr>
            <p:cNvPr id="2757" name="Google Shape;2757;p29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29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29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29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29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29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29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29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29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29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29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29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29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29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29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29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29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29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29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29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29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29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29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29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29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29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29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29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29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29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29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29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29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29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29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29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29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29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29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29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29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29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29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29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29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29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29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29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29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29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29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29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29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29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1" name="Google Shape;2811;p29"/>
          <p:cNvGrpSpPr/>
          <p:nvPr/>
        </p:nvGrpSpPr>
        <p:grpSpPr>
          <a:xfrm flipH="1">
            <a:off x="-27" y="1231184"/>
            <a:ext cx="3985907" cy="3918269"/>
            <a:chOff x="2524675" y="238075"/>
            <a:chExt cx="1178600" cy="1158600"/>
          </a:xfrm>
        </p:grpSpPr>
        <p:sp>
          <p:nvSpPr>
            <p:cNvPr id="2812" name="Google Shape;2812;p29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29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29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29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29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29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29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29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29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29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29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29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29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29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29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29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29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29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29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29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29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29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29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29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29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29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29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29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29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29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29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29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29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29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29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29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29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29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29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29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29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29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29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29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29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29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29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29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29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29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29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29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29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29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8">
    <p:spTree>
      <p:nvGrpSpPr>
        <p:cNvPr id="2866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" name="Google Shape;2867;p30"/>
          <p:cNvGrpSpPr/>
          <p:nvPr/>
        </p:nvGrpSpPr>
        <p:grpSpPr>
          <a:xfrm flipH="1">
            <a:off x="10" y="3399552"/>
            <a:ext cx="3931697" cy="1741540"/>
            <a:chOff x="1076311" y="3270752"/>
            <a:chExt cx="3931697" cy="1741540"/>
          </a:xfrm>
        </p:grpSpPr>
        <p:sp>
          <p:nvSpPr>
            <p:cNvPr id="2868" name="Google Shape;2868;p30"/>
            <p:cNvSpPr/>
            <p:nvPr/>
          </p:nvSpPr>
          <p:spPr>
            <a:xfrm>
              <a:off x="3402350" y="38718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9" name="Google Shape;2869;p30"/>
            <p:cNvGrpSpPr/>
            <p:nvPr/>
          </p:nvGrpSpPr>
          <p:grpSpPr>
            <a:xfrm rot="-5400000">
              <a:off x="2177753" y="2169309"/>
              <a:ext cx="1715384" cy="3918270"/>
              <a:chOff x="10706378" y="539509"/>
              <a:chExt cx="1715384" cy="3918270"/>
            </a:xfrm>
          </p:grpSpPr>
          <p:sp>
            <p:nvSpPr>
              <p:cNvPr id="2870" name="Google Shape;2870;p30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1" name="Google Shape;2871;p30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2" name="Google Shape;2872;p30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3" name="Google Shape;2873;p30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4" name="Google Shape;2874;p30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5" name="Google Shape;2875;p30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6" name="Google Shape;2876;p30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7" name="Google Shape;2877;p30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8" name="Google Shape;2878;p30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9" name="Google Shape;2879;p30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0" name="Google Shape;2880;p30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1" name="Google Shape;2881;p30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2" name="Google Shape;2882;p30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3" name="Google Shape;2883;p30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4" name="Google Shape;2884;p30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5" name="Google Shape;2885;p30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6" name="Google Shape;2886;p30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87" name="Google Shape;2887;p30"/>
          <p:cNvSpPr/>
          <p:nvPr/>
        </p:nvSpPr>
        <p:spPr>
          <a:xfrm flipH="1">
            <a:off x="7178590" y="0"/>
            <a:ext cx="1965410" cy="1314283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8" name="Google Shape;2888;p30"/>
          <p:cNvGrpSpPr/>
          <p:nvPr/>
        </p:nvGrpSpPr>
        <p:grpSpPr>
          <a:xfrm rot="-5400000">
            <a:off x="6873526" y="1007416"/>
            <a:ext cx="3277907" cy="1263055"/>
            <a:chOff x="1766763" y="-4125385"/>
            <a:chExt cx="3277907" cy="1263055"/>
          </a:xfrm>
        </p:grpSpPr>
        <p:sp>
          <p:nvSpPr>
            <p:cNvPr id="2889" name="Google Shape;2889;p30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30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30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30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30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30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30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30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30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30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30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30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30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30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30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30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30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30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30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30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30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30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30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30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30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30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5" name="Google Shape;2915;p30"/>
          <p:cNvGrpSpPr/>
          <p:nvPr/>
        </p:nvGrpSpPr>
        <p:grpSpPr>
          <a:xfrm>
            <a:off x="39700" y="-10"/>
            <a:ext cx="3277907" cy="1263055"/>
            <a:chOff x="1766763" y="-4125385"/>
            <a:chExt cx="3277907" cy="1263055"/>
          </a:xfrm>
        </p:grpSpPr>
        <p:sp>
          <p:nvSpPr>
            <p:cNvPr id="2916" name="Google Shape;2916;p30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30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30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30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30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30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30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30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30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30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30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30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30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30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30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30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30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30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30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30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30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30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30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30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30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30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"/>
          <p:cNvGrpSpPr/>
          <p:nvPr/>
        </p:nvGrpSpPr>
        <p:grpSpPr>
          <a:xfrm flipH="1" rot="-5400000">
            <a:off x="-794250" y="2742600"/>
            <a:ext cx="3189300" cy="1619850"/>
            <a:chOff x="4185675" y="845125"/>
            <a:chExt cx="3189300" cy="1619850"/>
          </a:xfrm>
        </p:grpSpPr>
        <p:sp>
          <p:nvSpPr>
            <p:cNvPr id="136" name="Google Shape;136;p4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4"/>
          <p:cNvSpPr txBox="1"/>
          <p:nvPr>
            <p:ph idx="1" type="subTitle"/>
          </p:nvPr>
        </p:nvSpPr>
        <p:spPr>
          <a:xfrm>
            <a:off x="1923800" y="1654019"/>
            <a:ext cx="24801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"/>
          <p:cNvSpPr txBox="1"/>
          <p:nvPr>
            <p:ph idx="2" type="subTitle"/>
          </p:nvPr>
        </p:nvSpPr>
        <p:spPr>
          <a:xfrm>
            <a:off x="1923800" y="2000694"/>
            <a:ext cx="2480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"/>
          <p:cNvSpPr txBox="1"/>
          <p:nvPr>
            <p:ph type="title"/>
          </p:nvPr>
        </p:nvSpPr>
        <p:spPr>
          <a:xfrm>
            <a:off x="1923800" y="1260269"/>
            <a:ext cx="774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2" name="Google Shape;142;p4"/>
          <p:cNvSpPr txBox="1"/>
          <p:nvPr>
            <p:ph idx="3" type="subTitle"/>
          </p:nvPr>
        </p:nvSpPr>
        <p:spPr>
          <a:xfrm>
            <a:off x="1923800" y="3276219"/>
            <a:ext cx="24801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"/>
          <p:cNvSpPr txBox="1"/>
          <p:nvPr>
            <p:ph idx="4" type="subTitle"/>
          </p:nvPr>
        </p:nvSpPr>
        <p:spPr>
          <a:xfrm>
            <a:off x="1923800" y="3622894"/>
            <a:ext cx="2480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"/>
          <p:cNvSpPr txBox="1"/>
          <p:nvPr>
            <p:ph idx="5" type="title"/>
          </p:nvPr>
        </p:nvSpPr>
        <p:spPr>
          <a:xfrm>
            <a:off x="1923800" y="2882469"/>
            <a:ext cx="774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4"/>
          <p:cNvSpPr txBox="1"/>
          <p:nvPr>
            <p:ph idx="6" type="subTitle"/>
          </p:nvPr>
        </p:nvSpPr>
        <p:spPr>
          <a:xfrm>
            <a:off x="4740100" y="1654019"/>
            <a:ext cx="24801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"/>
          <p:cNvSpPr txBox="1"/>
          <p:nvPr>
            <p:ph idx="7" type="subTitle"/>
          </p:nvPr>
        </p:nvSpPr>
        <p:spPr>
          <a:xfrm>
            <a:off x="4740100" y="2000694"/>
            <a:ext cx="2480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"/>
          <p:cNvSpPr txBox="1"/>
          <p:nvPr>
            <p:ph idx="8" type="title"/>
          </p:nvPr>
        </p:nvSpPr>
        <p:spPr>
          <a:xfrm>
            <a:off x="4821226" y="1260269"/>
            <a:ext cx="774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8" name="Google Shape;148;p4"/>
          <p:cNvSpPr txBox="1"/>
          <p:nvPr>
            <p:ph idx="9" type="subTitle"/>
          </p:nvPr>
        </p:nvSpPr>
        <p:spPr>
          <a:xfrm>
            <a:off x="4740100" y="3276219"/>
            <a:ext cx="24801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"/>
          <p:cNvSpPr txBox="1"/>
          <p:nvPr>
            <p:ph idx="13" type="subTitle"/>
          </p:nvPr>
        </p:nvSpPr>
        <p:spPr>
          <a:xfrm>
            <a:off x="4740100" y="3622894"/>
            <a:ext cx="2480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"/>
          <p:cNvSpPr txBox="1"/>
          <p:nvPr>
            <p:ph idx="14" type="title"/>
          </p:nvPr>
        </p:nvSpPr>
        <p:spPr>
          <a:xfrm>
            <a:off x="4821226" y="2882469"/>
            <a:ext cx="774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1" name="Google Shape;151;p4"/>
          <p:cNvSpPr txBox="1"/>
          <p:nvPr>
            <p:ph idx="15"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2" name="Google Shape;152;p4"/>
          <p:cNvGrpSpPr/>
          <p:nvPr/>
        </p:nvGrpSpPr>
        <p:grpSpPr>
          <a:xfrm rot="10800000">
            <a:off x="5303899" y="7"/>
            <a:ext cx="3840097" cy="2558635"/>
            <a:chOff x="235225" y="2771600"/>
            <a:chExt cx="3133750" cy="2088000"/>
          </a:xfrm>
        </p:grpSpPr>
        <p:sp>
          <p:nvSpPr>
            <p:cNvPr id="153" name="Google Shape;153;p4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4"/>
          <p:cNvGrpSpPr/>
          <p:nvPr/>
        </p:nvGrpSpPr>
        <p:grpSpPr>
          <a:xfrm rot="-5400000">
            <a:off x="-1007424" y="2861266"/>
            <a:ext cx="3277907" cy="1263055"/>
            <a:chOff x="1766763" y="-4125385"/>
            <a:chExt cx="3277907" cy="1263055"/>
          </a:xfrm>
        </p:grpSpPr>
        <p:sp>
          <p:nvSpPr>
            <p:cNvPr id="159" name="Google Shape;159;p4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4"/>
          <p:cNvGrpSpPr/>
          <p:nvPr/>
        </p:nvGrpSpPr>
        <p:grpSpPr>
          <a:xfrm rot="5400000">
            <a:off x="6873526" y="1007427"/>
            <a:ext cx="3277907" cy="1263055"/>
            <a:chOff x="1766763" y="-4125385"/>
            <a:chExt cx="3277907" cy="1263055"/>
          </a:xfrm>
        </p:grpSpPr>
        <p:sp>
          <p:nvSpPr>
            <p:cNvPr id="186" name="Google Shape;186;p4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4"/>
          <p:cNvGrpSpPr/>
          <p:nvPr/>
        </p:nvGrpSpPr>
        <p:grpSpPr>
          <a:xfrm>
            <a:off x="39700" y="-10"/>
            <a:ext cx="3277907" cy="1263055"/>
            <a:chOff x="1766763" y="-4125385"/>
            <a:chExt cx="3277907" cy="1263055"/>
          </a:xfrm>
        </p:grpSpPr>
        <p:sp>
          <p:nvSpPr>
            <p:cNvPr id="213" name="Google Shape;213;p4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15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5"/>
          <p:cNvSpPr txBox="1"/>
          <p:nvPr>
            <p:ph idx="1" type="body"/>
          </p:nvPr>
        </p:nvSpPr>
        <p:spPr>
          <a:xfrm>
            <a:off x="1890750" y="3027963"/>
            <a:ext cx="53625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500"/>
            </a:lvl1pPr>
            <a:lvl2pPr indent="-330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2" name="Google Shape;242;p5"/>
          <p:cNvSpPr/>
          <p:nvPr/>
        </p:nvSpPr>
        <p:spPr>
          <a:xfrm flipH="1">
            <a:off x="6722555" y="0"/>
            <a:ext cx="2421450" cy="1619240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"/>
          <p:cNvSpPr/>
          <p:nvPr/>
        </p:nvSpPr>
        <p:spPr>
          <a:xfrm flipH="1" rot="10800000">
            <a:off x="7105633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rgbClr val="51BF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7731266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5"/>
          <p:cNvGrpSpPr/>
          <p:nvPr/>
        </p:nvGrpSpPr>
        <p:grpSpPr>
          <a:xfrm flipH="1" rot="10800000">
            <a:off x="-16" y="7"/>
            <a:ext cx="3840097" cy="2558635"/>
            <a:chOff x="235225" y="2771600"/>
            <a:chExt cx="3133750" cy="2088000"/>
          </a:xfrm>
        </p:grpSpPr>
        <p:sp>
          <p:nvSpPr>
            <p:cNvPr id="246" name="Google Shape;246;p5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5"/>
          <p:cNvGrpSpPr/>
          <p:nvPr/>
        </p:nvGrpSpPr>
        <p:grpSpPr>
          <a:xfrm flipH="1">
            <a:off x="5158072" y="9"/>
            <a:ext cx="3985907" cy="3918269"/>
            <a:chOff x="2524675" y="238075"/>
            <a:chExt cx="1178600" cy="1158600"/>
          </a:xfrm>
        </p:grpSpPr>
        <p:sp>
          <p:nvSpPr>
            <p:cNvPr id="252" name="Google Shape;252;p5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5"/>
          <p:cNvGrpSpPr/>
          <p:nvPr/>
        </p:nvGrpSpPr>
        <p:grpSpPr>
          <a:xfrm flipH="1">
            <a:off x="-27" y="1231184"/>
            <a:ext cx="3985907" cy="3918269"/>
            <a:chOff x="2524675" y="238075"/>
            <a:chExt cx="1178600" cy="1158600"/>
          </a:xfrm>
        </p:grpSpPr>
        <p:sp>
          <p:nvSpPr>
            <p:cNvPr id="307" name="Google Shape;307;p5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2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"/>
          <p:cNvSpPr txBox="1"/>
          <p:nvPr>
            <p:ph type="title"/>
          </p:nvPr>
        </p:nvSpPr>
        <p:spPr>
          <a:xfrm>
            <a:off x="3134400" y="2871000"/>
            <a:ext cx="2875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3" name="Google Shape;363;p6"/>
          <p:cNvSpPr txBox="1"/>
          <p:nvPr>
            <p:ph idx="1" type="subTitle"/>
          </p:nvPr>
        </p:nvSpPr>
        <p:spPr>
          <a:xfrm>
            <a:off x="1231050" y="1809525"/>
            <a:ext cx="66819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64" name="Google Shape;364;p6"/>
          <p:cNvSpPr/>
          <p:nvPr/>
        </p:nvSpPr>
        <p:spPr>
          <a:xfrm>
            <a:off x="-25" y="0"/>
            <a:ext cx="2421450" cy="1619240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6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368" name="Google Shape;368;p6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6"/>
          <p:cNvGrpSpPr/>
          <p:nvPr/>
        </p:nvGrpSpPr>
        <p:grpSpPr>
          <a:xfrm flipH="1">
            <a:off x="5287722" y="1942450"/>
            <a:ext cx="3853412" cy="3206993"/>
            <a:chOff x="-13316" y="1942450"/>
            <a:chExt cx="3853412" cy="3206993"/>
          </a:xfrm>
        </p:grpSpPr>
        <p:grpSp>
          <p:nvGrpSpPr>
            <p:cNvPr id="423" name="Google Shape;423;p6"/>
            <p:cNvGrpSpPr/>
            <p:nvPr/>
          </p:nvGrpSpPr>
          <p:grpSpPr>
            <a:xfrm flipH="1" rot="-5400000">
              <a:off x="-784725" y="2727175"/>
              <a:ext cx="3189300" cy="1619850"/>
              <a:chOff x="4185675" y="845125"/>
              <a:chExt cx="3189300" cy="1619850"/>
            </a:xfrm>
          </p:grpSpPr>
          <p:sp>
            <p:nvSpPr>
              <p:cNvPr id="424" name="Google Shape;424;p6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rect b="b" l="l" r="r" t="t"/>
                <a:pathLst>
                  <a:path extrusionOk="0" h="64794" w="127572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rect b="b" l="l" r="r" t="t"/>
                <a:pathLst>
                  <a:path extrusionOk="0" h="23195" w="4896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rect b="b" l="l" r="r" t="t"/>
                <a:pathLst>
                  <a:path extrusionOk="0" h="28712" w="14262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7" name="Google Shape;427;p6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 flipH="1">
              <a:off x="0" y="423992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9" name="Google Shape;429;p6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430" name="Google Shape;430;p6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rect b="b" l="l" r="r" t="t"/>
                <a:pathLst>
                  <a:path extrusionOk="0" h="1029" w="15612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rect b="b" l="l" r="r" t="t"/>
                <a:pathLst>
                  <a:path extrusionOk="0" h="73376" w="51975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rect b="b" l="l" r="r" t="t"/>
                <a:pathLst>
                  <a:path extrusionOk="0" h="83520" w="125234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rect b="b" l="l" r="r" t="t"/>
                <a:pathLst>
                  <a:path extrusionOk="0" h="2873" w="2944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6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rect b="b" l="l" r="r" t="t"/>
                <a:pathLst>
                  <a:path extrusionOk="0" h="76606" w="59664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5" name="Google Shape;435;p6"/>
          <p:cNvGrpSpPr/>
          <p:nvPr/>
        </p:nvGrpSpPr>
        <p:grpSpPr>
          <a:xfrm>
            <a:off x="5158099" y="1231184"/>
            <a:ext cx="3985907" cy="3918269"/>
            <a:chOff x="2524675" y="238075"/>
            <a:chExt cx="1178600" cy="1158600"/>
          </a:xfrm>
        </p:grpSpPr>
        <p:sp>
          <p:nvSpPr>
            <p:cNvPr id="436" name="Google Shape;436;p6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6"/>
          <p:cNvGrpSpPr/>
          <p:nvPr/>
        </p:nvGrpSpPr>
        <p:grpSpPr>
          <a:xfrm>
            <a:off x="-26" y="2571758"/>
            <a:ext cx="3840097" cy="2558635"/>
            <a:chOff x="235225" y="2771600"/>
            <a:chExt cx="3133750" cy="2088000"/>
          </a:xfrm>
        </p:grpSpPr>
        <p:sp>
          <p:nvSpPr>
            <p:cNvPr id="491" name="Google Shape;491;p6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6"/>
          <p:cNvGrpSpPr/>
          <p:nvPr/>
        </p:nvGrpSpPr>
        <p:grpSpPr>
          <a:xfrm rot="10800000">
            <a:off x="5303899" y="7"/>
            <a:ext cx="3840097" cy="2558635"/>
            <a:chOff x="235225" y="2771600"/>
            <a:chExt cx="3133750" cy="2088000"/>
          </a:xfrm>
        </p:grpSpPr>
        <p:sp>
          <p:nvSpPr>
            <p:cNvPr id="497" name="Google Shape;497;p6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"/>
          <p:cNvSpPr txBox="1"/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4" name="Google Shape;504;p7"/>
          <p:cNvSpPr txBox="1"/>
          <p:nvPr>
            <p:ph idx="2" type="title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5" name="Google Shape;505;p7"/>
          <p:cNvSpPr txBox="1"/>
          <p:nvPr>
            <p:ph idx="1" type="subTitle"/>
          </p:nvPr>
        </p:nvSpPr>
        <p:spPr>
          <a:xfrm>
            <a:off x="2416650" y="2734539"/>
            <a:ext cx="4310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7"/>
          <p:cNvSpPr/>
          <p:nvPr/>
        </p:nvSpPr>
        <p:spPr>
          <a:xfrm>
            <a:off x="0" y="0"/>
            <a:ext cx="3448062" cy="2305785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7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7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7"/>
          <p:cNvSpPr/>
          <p:nvPr/>
        </p:nvSpPr>
        <p:spPr>
          <a:xfrm>
            <a:off x="5905501" y="2793747"/>
            <a:ext cx="3245871" cy="2349753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7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7"/>
          <p:cNvSpPr/>
          <p:nvPr/>
        </p:nvSpPr>
        <p:spPr>
          <a:xfrm rot="-5400000">
            <a:off x="7242794" y="327957"/>
            <a:ext cx="2223230" cy="1579186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7"/>
          <p:cNvSpPr/>
          <p:nvPr/>
        </p:nvSpPr>
        <p:spPr>
          <a:xfrm flipH="1" rot="10800000">
            <a:off x="-13316" y="3126092"/>
            <a:ext cx="3025768" cy="2023351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7"/>
          <p:cNvSpPr/>
          <p:nvPr/>
        </p:nvSpPr>
        <p:spPr>
          <a:xfrm rot="10800000">
            <a:off x="-13308" y="4132062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4" name="Google Shape;514;p7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515" name="Google Shape;515;p7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7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521" name="Google Shape;521;p7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7"/>
          <p:cNvGrpSpPr/>
          <p:nvPr/>
        </p:nvGrpSpPr>
        <p:grpSpPr>
          <a:xfrm>
            <a:off x="5212442" y="3609126"/>
            <a:ext cx="3918270" cy="1521518"/>
            <a:chOff x="1302767" y="-2641999"/>
            <a:chExt cx="3918270" cy="1521518"/>
          </a:xfrm>
        </p:grpSpPr>
        <p:sp>
          <p:nvSpPr>
            <p:cNvPr id="576" name="Google Shape;576;p7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 flipH="1" rot="5400000">
              <a:off x="5041625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7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7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7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7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7"/>
          <p:cNvGrpSpPr/>
          <p:nvPr/>
        </p:nvGrpSpPr>
        <p:grpSpPr>
          <a:xfrm>
            <a:off x="5212442" y="5926"/>
            <a:ext cx="3918270" cy="1521518"/>
            <a:chOff x="1302767" y="-2641999"/>
            <a:chExt cx="3918270" cy="1521518"/>
          </a:xfrm>
        </p:grpSpPr>
        <p:sp>
          <p:nvSpPr>
            <p:cNvPr id="590" name="Google Shape;590;p7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7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7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7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7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7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7"/>
            <p:cNvSpPr/>
            <p:nvPr/>
          </p:nvSpPr>
          <p:spPr>
            <a:xfrm flipH="1" rot="5400000">
              <a:off x="5041625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7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7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7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7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7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7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7"/>
          <p:cNvSpPr/>
          <p:nvPr/>
        </p:nvSpPr>
        <p:spPr>
          <a:xfrm flipH="1">
            <a:off x="-13314" y="4415703"/>
            <a:ext cx="1716064" cy="727104"/>
          </a:xfrm>
          <a:custGeom>
            <a:rect b="b" l="l" r="r" t="t"/>
            <a:pathLst>
              <a:path extrusionOk="0" h="6430" w="15176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"/>
          <p:cNvSpPr txBox="1"/>
          <p:nvPr>
            <p:ph type="title"/>
          </p:nvPr>
        </p:nvSpPr>
        <p:spPr>
          <a:xfrm>
            <a:off x="715650" y="1633550"/>
            <a:ext cx="3849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6" name="Google Shape;606;p8"/>
          <p:cNvSpPr txBox="1"/>
          <p:nvPr>
            <p:ph idx="1" type="subTitle"/>
          </p:nvPr>
        </p:nvSpPr>
        <p:spPr>
          <a:xfrm>
            <a:off x="1225375" y="2153275"/>
            <a:ext cx="33399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7" name="Google Shape;607;p8"/>
          <p:cNvGrpSpPr/>
          <p:nvPr/>
        </p:nvGrpSpPr>
        <p:grpSpPr>
          <a:xfrm>
            <a:off x="4853274" y="1225234"/>
            <a:ext cx="3985907" cy="3918269"/>
            <a:chOff x="2524675" y="238075"/>
            <a:chExt cx="1178600" cy="1158600"/>
          </a:xfrm>
        </p:grpSpPr>
        <p:sp>
          <p:nvSpPr>
            <p:cNvPr id="608" name="Google Shape;608;p8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p8"/>
          <p:cNvGrpSpPr/>
          <p:nvPr/>
        </p:nvGrpSpPr>
        <p:grpSpPr>
          <a:xfrm flipH="1">
            <a:off x="5898102" y="2793747"/>
            <a:ext cx="3245881" cy="2349753"/>
            <a:chOff x="381001" y="2793747"/>
            <a:chExt cx="3245881" cy="2349753"/>
          </a:xfrm>
        </p:grpSpPr>
        <p:sp>
          <p:nvSpPr>
            <p:cNvPr id="663" name="Google Shape;663;p8"/>
            <p:cNvSpPr/>
            <p:nvPr/>
          </p:nvSpPr>
          <p:spPr>
            <a:xfrm flipH="1">
              <a:off x="381011" y="2793747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8"/>
            <p:cNvSpPr/>
            <p:nvPr/>
          </p:nvSpPr>
          <p:spPr>
            <a:xfrm flipH="1">
              <a:off x="381001" y="40030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8"/>
          <p:cNvSpPr/>
          <p:nvPr/>
        </p:nvSpPr>
        <p:spPr>
          <a:xfrm flipH="1">
            <a:off x="5695917" y="0"/>
            <a:ext cx="3448062" cy="2305785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8"/>
          <p:cNvSpPr/>
          <p:nvPr/>
        </p:nvSpPr>
        <p:spPr>
          <a:xfrm flipH="1" rot="10800000">
            <a:off x="7105633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8"/>
          <p:cNvGrpSpPr/>
          <p:nvPr/>
        </p:nvGrpSpPr>
        <p:grpSpPr>
          <a:xfrm flipH="1">
            <a:off x="5158072" y="9"/>
            <a:ext cx="3985907" cy="3918269"/>
            <a:chOff x="2524675" y="238075"/>
            <a:chExt cx="1178600" cy="1158600"/>
          </a:xfrm>
        </p:grpSpPr>
        <p:sp>
          <p:nvSpPr>
            <p:cNvPr id="668" name="Google Shape;668;p8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2" name="Google Shape;722;p8"/>
          <p:cNvSpPr/>
          <p:nvPr/>
        </p:nvSpPr>
        <p:spPr>
          <a:xfrm>
            <a:off x="7731266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3" name="Google Shape;723;p8"/>
          <p:cNvGrpSpPr/>
          <p:nvPr/>
        </p:nvGrpSpPr>
        <p:grpSpPr>
          <a:xfrm flipH="1" rot="10800000">
            <a:off x="-1" y="7"/>
            <a:ext cx="3840097" cy="2558635"/>
            <a:chOff x="235225" y="2771600"/>
            <a:chExt cx="3133750" cy="2088000"/>
          </a:xfrm>
        </p:grpSpPr>
        <p:sp>
          <p:nvSpPr>
            <p:cNvPr id="724" name="Google Shape;724;p8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8"/>
          <p:cNvGrpSpPr/>
          <p:nvPr/>
        </p:nvGrpSpPr>
        <p:grpSpPr>
          <a:xfrm>
            <a:off x="39700" y="-10"/>
            <a:ext cx="3277907" cy="1263055"/>
            <a:chOff x="1766763" y="-4125385"/>
            <a:chExt cx="3277907" cy="1263055"/>
          </a:xfrm>
        </p:grpSpPr>
        <p:sp>
          <p:nvSpPr>
            <p:cNvPr id="730" name="Google Shape;730;p8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8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8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8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8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8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8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8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8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8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8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8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8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8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8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8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8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8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8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8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8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58" name="Google Shape;758;p9"/>
          <p:cNvGrpSpPr/>
          <p:nvPr/>
        </p:nvGrpSpPr>
        <p:grpSpPr>
          <a:xfrm>
            <a:off x="6977899" y="3547"/>
            <a:ext cx="2166108" cy="1568075"/>
            <a:chOff x="6977899" y="60697"/>
            <a:chExt cx="2166108" cy="1568075"/>
          </a:xfrm>
        </p:grpSpPr>
        <p:sp>
          <p:nvSpPr>
            <p:cNvPr id="759" name="Google Shape;759;p9"/>
            <p:cNvSpPr/>
            <p:nvPr/>
          </p:nvSpPr>
          <p:spPr>
            <a:xfrm flipH="1" rot="10800000">
              <a:off x="6977899" y="60697"/>
              <a:ext cx="2166087" cy="1568075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9"/>
            <p:cNvSpPr/>
            <p:nvPr/>
          </p:nvSpPr>
          <p:spPr>
            <a:xfrm flipH="1" rot="10800000">
              <a:off x="7538350" y="60698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761;p9"/>
          <p:cNvGrpSpPr/>
          <p:nvPr/>
        </p:nvGrpSpPr>
        <p:grpSpPr>
          <a:xfrm flipH="1" rot="10800000">
            <a:off x="8229535" y="1763360"/>
            <a:ext cx="1280726" cy="3383675"/>
            <a:chOff x="9196698" y="950579"/>
            <a:chExt cx="1280726" cy="3383675"/>
          </a:xfrm>
        </p:grpSpPr>
        <p:sp>
          <p:nvSpPr>
            <p:cNvPr id="762" name="Google Shape;762;p9"/>
            <p:cNvSpPr/>
            <p:nvPr/>
          </p:nvSpPr>
          <p:spPr>
            <a:xfrm flipH="1" rot="10800000">
              <a:off x="9419903" y="2786190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9"/>
            <p:cNvSpPr/>
            <p:nvPr/>
          </p:nvSpPr>
          <p:spPr>
            <a:xfrm flipH="1" rot="10800000">
              <a:off x="9599228" y="2157664"/>
              <a:ext cx="26379" cy="26632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9"/>
            <p:cNvSpPr/>
            <p:nvPr/>
          </p:nvSpPr>
          <p:spPr>
            <a:xfrm flipH="1" rot="10800000">
              <a:off x="9546302" y="3614502"/>
              <a:ext cx="44049" cy="47093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9"/>
            <p:cNvSpPr/>
            <p:nvPr/>
          </p:nvSpPr>
          <p:spPr>
            <a:xfrm flipH="1" rot="10800000">
              <a:off x="9828268" y="3796617"/>
              <a:ext cx="38215" cy="35341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9"/>
            <p:cNvSpPr/>
            <p:nvPr/>
          </p:nvSpPr>
          <p:spPr>
            <a:xfrm flipH="1" rot="10800000">
              <a:off x="10207125" y="3808369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9"/>
            <p:cNvSpPr/>
            <p:nvPr/>
          </p:nvSpPr>
          <p:spPr>
            <a:xfrm flipH="1" rot="10800000">
              <a:off x="9549176" y="3999362"/>
              <a:ext cx="82349" cy="79306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9"/>
            <p:cNvSpPr/>
            <p:nvPr/>
          </p:nvSpPr>
          <p:spPr>
            <a:xfrm flipH="1" rot="10800000">
              <a:off x="9196698" y="3144502"/>
              <a:ext cx="29423" cy="29507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9"/>
            <p:cNvSpPr/>
            <p:nvPr/>
          </p:nvSpPr>
          <p:spPr>
            <a:xfrm flipH="1" rot="10800000">
              <a:off x="9707787" y="1811104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9"/>
            <p:cNvSpPr/>
            <p:nvPr/>
          </p:nvSpPr>
          <p:spPr>
            <a:xfrm flipH="1" rot="10800000">
              <a:off x="9613771" y="3653647"/>
              <a:ext cx="106868" cy="90212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9"/>
            <p:cNvSpPr/>
            <p:nvPr/>
          </p:nvSpPr>
          <p:spPr>
            <a:xfrm flipH="1" rot="10800000">
              <a:off x="9387775" y="3309201"/>
              <a:ext cx="79221" cy="70597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9"/>
            <p:cNvSpPr/>
            <p:nvPr/>
          </p:nvSpPr>
          <p:spPr>
            <a:xfrm flipH="1" rot="10800000">
              <a:off x="9540468" y="1825815"/>
              <a:ext cx="79306" cy="70851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9"/>
            <p:cNvSpPr/>
            <p:nvPr/>
          </p:nvSpPr>
          <p:spPr>
            <a:xfrm flipH="1" rot="10800000">
              <a:off x="9725373" y="1297224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9"/>
            <p:cNvSpPr/>
            <p:nvPr/>
          </p:nvSpPr>
          <p:spPr>
            <a:xfrm flipH="1" rot="10800000">
              <a:off x="9834186" y="95057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9"/>
            <p:cNvSpPr/>
            <p:nvPr/>
          </p:nvSpPr>
          <p:spPr>
            <a:xfrm flipH="1" rot="10800000">
              <a:off x="9666613" y="965375"/>
              <a:ext cx="79559" cy="70597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9"/>
            <p:cNvSpPr/>
            <p:nvPr/>
          </p:nvSpPr>
          <p:spPr>
            <a:xfrm flipH="1" rot="10800000">
              <a:off x="10177702" y="1025488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9"/>
            <p:cNvSpPr/>
            <p:nvPr/>
          </p:nvSpPr>
          <p:spPr>
            <a:xfrm flipH="1" rot="10800000">
              <a:off x="9490416" y="2925778"/>
              <a:ext cx="44303" cy="39737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9"/>
            <p:cNvSpPr/>
            <p:nvPr/>
          </p:nvSpPr>
          <p:spPr>
            <a:xfrm flipH="1" rot="10800000">
              <a:off x="9352519" y="3023684"/>
              <a:ext cx="43965" cy="4109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9"/>
            <p:cNvSpPr/>
            <p:nvPr/>
          </p:nvSpPr>
          <p:spPr>
            <a:xfrm flipH="1" rot="10800000">
              <a:off x="10177702" y="4093379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9"/>
            <p:cNvSpPr/>
            <p:nvPr/>
          </p:nvSpPr>
          <p:spPr>
            <a:xfrm flipH="1" rot="10800000">
              <a:off x="10421622" y="4278283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9"/>
            <p:cNvSpPr/>
            <p:nvPr/>
          </p:nvSpPr>
          <p:spPr>
            <a:xfrm flipH="1" rot="10800000">
              <a:off x="10177702" y="4003758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p9"/>
          <p:cNvGrpSpPr/>
          <p:nvPr/>
        </p:nvGrpSpPr>
        <p:grpSpPr>
          <a:xfrm>
            <a:off x="-26" y="0"/>
            <a:ext cx="2038372" cy="1475624"/>
            <a:chOff x="-26" y="0"/>
            <a:chExt cx="2038372" cy="1475624"/>
          </a:xfrm>
        </p:grpSpPr>
        <p:sp>
          <p:nvSpPr>
            <p:cNvPr id="783" name="Google Shape;783;p9"/>
            <p:cNvSpPr/>
            <p:nvPr/>
          </p:nvSpPr>
          <p:spPr>
            <a:xfrm rot="10800000">
              <a:off x="-26" y="5"/>
              <a:ext cx="2038372" cy="1475619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9"/>
            <p:cNvSpPr/>
            <p:nvPr/>
          </p:nvSpPr>
          <p:spPr>
            <a:xfrm flipH="1">
              <a:off x="13729" y="0"/>
              <a:ext cx="1398984" cy="543375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9"/>
          <p:cNvGrpSpPr/>
          <p:nvPr/>
        </p:nvGrpSpPr>
        <p:grpSpPr>
          <a:xfrm rot="-5400000">
            <a:off x="-1198383" y="1200263"/>
            <a:ext cx="3918270" cy="1521518"/>
            <a:chOff x="1302767" y="-2641999"/>
            <a:chExt cx="3918270" cy="1521518"/>
          </a:xfrm>
        </p:grpSpPr>
        <p:sp>
          <p:nvSpPr>
            <p:cNvPr id="786" name="Google Shape;786;p9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9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9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9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9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9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9"/>
            <p:cNvSpPr/>
            <p:nvPr/>
          </p:nvSpPr>
          <p:spPr>
            <a:xfrm flipH="1" rot="5400000">
              <a:off x="5041625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9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9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9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9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9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9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9" name="Google Shape;799;p9"/>
          <p:cNvGrpSpPr/>
          <p:nvPr/>
        </p:nvGrpSpPr>
        <p:grpSpPr>
          <a:xfrm flipH="1" rot="-5400000">
            <a:off x="6313753" y="-1105389"/>
            <a:ext cx="1715384" cy="3918270"/>
            <a:chOff x="10706378" y="539509"/>
            <a:chExt cx="1715384" cy="3918270"/>
          </a:xfrm>
        </p:grpSpPr>
        <p:sp>
          <p:nvSpPr>
            <p:cNvPr id="800" name="Google Shape;800;p9"/>
            <p:cNvSpPr/>
            <p:nvPr/>
          </p:nvSpPr>
          <p:spPr>
            <a:xfrm flipH="1" rot="10800000">
              <a:off x="10962050" y="4005280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9"/>
            <p:cNvSpPr/>
            <p:nvPr/>
          </p:nvSpPr>
          <p:spPr>
            <a:xfrm flipH="1" rot="10800000">
              <a:off x="12057532" y="2466178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9"/>
            <p:cNvSpPr/>
            <p:nvPr/>
          </p:nvSpPr>
          <p:spPr>
            <a:xfrm flipH="1" rot="10800000">
              <a:off x="12242691" y="3905345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9"/>
            <p:cNvSpPr/>
            <p:nvPr/>
          </p:nvSpPr>
          <p:spPr>
            <a:xfrm flipH="1" rot="10800000">
              <a:off x="12313119" y="3942123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9"/>
            <p:cNvSpPr/>
            <p:nvPr/>
          </p:nvSpPr>
          <p:spPr>
            <a:xfrm flipH="1" rot="10800000">
              <a:off x="11188130" y="539509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9"/>
            <p:cNvSpPr/>
            <p:nvPr/>
          </p:nvSpPr>
          <p:spPr>
            <a:xfrm flipH="1" rot="10800000">
              <a:off x="12028109" y="2213550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9"/>
            <p:cNvSpPr/>
            <p:nvPr/>
          </p:nvSpPr>
          <p:spPr>
            <a:xfrm flipH="1" rot="10800000">
              <a:off x="11998771" y="104738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9"/>
            <p:cNvSpPr/>
            <p:nvPr/>
          </p:nvSpPr>
          <p:spPr>
            <a:xfrm flipH="1" rot="10800000">
              <a:off x="10706378" y="897737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9"/>
            <p:cNvSpPr/>
            <p:nvPr/>
          </p:nvSpPr>
          <p:spPr>
            <a:xfrm flipH="1" rot="10800000">
              <a:off x="12377798" y="1239985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9"/>
            <p:cNvSpPr/>
            <p:nvPr/>
          </p:nvSpPr>
          <p:spPr>
            <a:xfrm flipH="1" rot="10800000">
              <a:off x="11390875" y="387017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9"/>
            <p:cNvSpPr/>
            <p:nvPr/>
          </p:nvSpPr>
          <p:spPr>
            <a:xfrm flipH="1" rot="10800000">
              <a:off x="11928258" y="4263742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9"/>
            <p:cNvSpPr/>
            <p:nvPr/>
          </p:nvSpPr>
          <p:spPr>
            <a:xfrm flipH="1" rot="10800000">
              <a:off x="11658045" y="384666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9"/>
            <p:cNvSpPr/>
            <p:nvPr/>
          </p:nvSpPr>
          <p:spPr>
            <a:xfrm flipH="1" rot="10800000">
              <a:off x="11393665" y="4251990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9"/>
            <p:cNvSpPr/>
            <p:nvPr/>
          </p:nvSpPr>
          <p:spPr>
            <a:xfrm flipH="1" rot="10800000">
              <a:off x="11655255" y="3757049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9"/>
            <p:cNvSpPr/>
            <p:nvPr/>
          </p:nvSpPr>
          <p:spPr>
            <a:xfrm flipH="1" rot="10800000">
              <a:off x="10809357" y="4417957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9"/>
            <p:cNvSpPr/>
            <p:nvPr/>
          </p:nvSpPr>
          <p:spPr>
            <a:xfrm flipH="1" rot="10800000">
              <a:off x="11919550" y="227535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9"/>
            <p:cNvSpPr/>
            <p:nvPr/>
          </p:nvSpPr>
          <p:spPr>
            <a:xfrm flipH="1" rot="10800000">
              <a:off x="12004605" y="2130778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9"/>
          <p:cNvGrpSpPr/>
          <p:nvPr/>
        </p:nvGrpSpPr>
        <p:grpSpPr>
          <a:xfrm>
            <a:off x="11048" y="1225234"/>
            <a:ext cx="3985907" cy="3918269"/>
            <a:chOff x="2524675" y="238075"/>
            <a:chExt cx="1178600" cy="1158600"/>
          </a:xfrm>
        </p:grpSpPr>
        <p:sp>
          <p:nvSpPr>
            <p:cNvPr id="818" name="Google Shape;818;p9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 1">
  <p:cSld name="CUSTOM_19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0"/>
          <p:cNvSpPr txBox="1"/>
          <p:nvPr>
            <p:ph idx="1" type="subTitle"/>
          </p:nvPr>
        </p:nvSpPr>
        <p:spPr>
          <a:xfrm>
            <a:off x="1448700" y="2891519"/>
            <a:ext cx="23946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10"/>
          <p:cNvSpPr txBox="1"/>
          <p:nvPr>
            <p:ph idx="2" type="subTitle"/>
          </p:nvPr>
        </p:nvSpPr>
        <p:spPr>
          <a:xfrm>
            <a:off x="1503000" y="3210342"/>
            <a:ext cx="2286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10"/>
          <p:cNvSpPr txBox="1"/>
          <p:nvPr>
            <p:ph idx="3" type="subTitle"/>
          </p:nvPr>
        </p:nvSpPr>
        <p:spPr>
          <a:xfrm>
            <a:off x="5303800" y="2887919"/>
            <a:ext cx="23946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10"/>
          <p:cNvSpPr txBox="1"/>
          <p:nvPr>
            <p:ph idx="4" type="subTitle"/>
          </p:nvPr>
        </p:nvSpPr>
        <p:spPr>
          <a:xfrm>
            <a:off x="5358100" y="3210342"/>
            <a:ext cx="22860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10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8" name="Google Shape;878;p10"/>
          <p:cNvSpPr/>
          <p:nvPr/>
        </p:nvSpPr>
        <p:spPr>
          <a:xfrm>
            <a:off x="0" y="4214225"/>
            <a:ext cx="3055899" cy="921047"/>
          </a:xfrm>
          <a:custGeom>
            <a:rect b="b" l="l" r="r" t="t"/>
            <a:pathLst>
              <a:path extrusionOk="0" h="6481" w="21503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rgbClr val="3BAE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9" name="Google Shape;879;p10"/>
          <p:cNvGrpSpPr/>
          <p:nvPr/>
        </p:nvGrpSpPr>
        <p:grpSpPr>
          <a:xfrm flipH="1" rot="10800000">
            <a:off x="5954700" y="3522075"/>
            <a:ext cx="3189300" cy="1619850"/>
            <a:chOff x="4185675" y="845125"/>
            <a:chExt cx="3189300" cy="1619850"/>
          </a:xfrm>
        </p:grpSpPr>
        <p:sp>
          <p:nvSpPr>
            <p:cNvPr id="880" name="Google Shape;880;p10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0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0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883;p10"/>
          <p:cNvGrpSpPr/>
          <p:nvPr/>
        </p:nvGrpSpPr>
        <p:grpSpPr>
          <a:xfrm rot="-5400000">
            <a:off x="-1007424" y="1007416"/>
            <a:ext cx="3277907" cy="1263055"/>
            <a:chOff x="1766763" y="-4125385"/>
            <a:chExt cx="3277907" cy="1263055"/>
          </a:xfrm>
        </p:grpSpPr>
        <p:sp>
          <p:nvSpPr>
            <p:cNvPr id="884" name="Google Shape;884;p10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0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0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0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0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0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0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0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0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0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0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0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0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0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0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0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0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0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0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0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0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0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0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0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0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0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10"/>
          <p:cNvGrpSpPr/>
          <p:nvPr/>
        </p:nvGrpSpPr>
        <p:grpSpPr>
          <a:xfrm>
            <a:off x="0" y="3878865"/>
            <a:ext cx="3277907" cy="1263055"/>
            <a:chOff x="1766763" y="-4125385"/>
            <a:chExt cx="3277907" cy="1263055"/>
          </a:xfrm>
        </p:grpSpPr>
        <p:sp>
          <p:nvSpPr>
            <p:cNvPr id="911" name="Google Shape;911;p10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0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0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0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0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0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0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0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0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0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0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0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0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0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0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0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0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0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0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0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0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0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0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0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0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0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7" name="Google Shape;937;p10"/>
          <p:cNvGrpSpPr/>
          <p:nvPr/>
        </p:nvGrpSpPr>
        <p:grpSpPr>
          <a:xfrm>
            <a:off x="5866100" y="3878865"/>
            <a:ext cx="3277907" cy="1263055"/>
            <a:chOff x="1766763" y="-4125385"/>
            <a:chExt cx="3277907" cy="1263055"/>
          </a:xfrm>
        </p:grpSpPr>
        <p:sp>
          <p:nvSpPr>
            <p:cNvPr id="938" name="Google Shape;938;p10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0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0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0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0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0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0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0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0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0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0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0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0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0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0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0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0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0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0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0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0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0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0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0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0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0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4" name="Google Shape;964;p10"/>
          <p:cNvSpPr txBox="1"/>
          <p:nvPr>
            <p:ph idx="5" type="title"/>
          </p:nvPr>
        </p:nvSpPr>
        <p:spPr>
          <a:xfrm>
            <a:off x="6078400" y="1951788"/>
            <a:ext cx="8454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5" name="Google Shape;965;p10"/>
          <p:cNvSpPr txBox="1"/>
          <p:nvPr>
            <p:ph idx="6" type="title"/>
          </p:nvPr>
        </p:nvSpPr>
        <p:spPr>
          <a:xfrm>
            <a:off x="2225400" y="1951788"/>
            <a:ext cx="841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Black"/>
              <a:buNone/>
              <a:defRPr i="0" sz="2500" u="none" cap="none" strike="noStrik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i="0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i="0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i="0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i="0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i="0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i="0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i="0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i="0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i="0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5159850" y="3073648"/>
            <a:ext cx="4350176" cy="3519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5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p31"/>
          <p:cNvSpPr txBox="1"/>
          <p:nvPr>
            <p:ph idx="1" type="subTitle"/>
          </p:nvPr>
        </p:nvSpPr>
        <p:spPr>
          <a:xfrm>
            <a:off x="1267350" y="3225075"/>
            <a:ext cx="6609300" cy="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Will Aracri, Peter Ha, Ammar Hussain, Alex Necekov, Victoria Thomas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7" name="Google Shape;2947;p31"/>
          <p:cNvSpPr txBox="1"/>
          <p:nvPr>
            <p:ph type="ctrTitle"/>
          </p:nvPr>
        </p:nvSpPr>
        <p:spPr>
          <a:xfrm>
            <a:off x="1411950" y="1660775"/>
            <a:ext cx="63201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Black"/>
                <a:ea typeface="Nunito Black"/>
                <a:cs typeface="Nunito Black"/>
                <a:sym typeface="Nunito Black"/>
              </a:rPr>
              <a:t>PUCKFish</a:t>
            </a:r>
            <a:endParaRPr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</a:t>
            </a:r>
            <a:r>
              <a:rPr lang="en" sz="3000">
                <a:latin typeface="Nunito Black"/>
                <a:ea typeface="Nunito Black"/>
                <a:cs typeface="Nunito Black"/>
                <a:sym typeface="Nunito Black"/>
              </a:rPr>
              <a:t>Modern </a:t>
            </a:r>
            <a:r>
              <a:rPr lang="en" sz="3000"/>
              <a:t>T</a:t>
            </a:r>
            <a:r>
              <a:rPr lang="en" sz="3000">
                <a:latin typeface="Nunito Black"/>
                <a:ea typeface="Nunito Black"/>
                <a:cs typeface="Nunito Black"/>
                <a:sym typeface="Nunito Black"/>
              </a:rPr>
              <a:t>rapping </a:t>
            </a:r>
            <a:r>
              <a:rPr lang="en" sz="3000"/>
              <a:t>S</a:t>
            </a:r>
            <a:r>
              <a:rPr lang="en" sz="3000">
                <a:latin typeface="Nunito Black"/>
                <a:ea typeface="Nunito Black"/>
                <a:cs typeface="Nunito Black"/>
                <a:sym typeface="Nunito Black"/>
              </a:rPr>
              <a:t>olution</a:t>
            </a:r>
            <a:endParaRPr sz="3000"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p40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Competitors are grouped into the following categories</a:t>
            </a:r>
            <a:endParaRPr sz="16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600"/>
              <a:t>Non-Competitors</a:t>
            </a:r>
            <a:endParaRPr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AutoNum type="alphaLcPeriod"/>
            </a:pPr>
            <a:r>
              <a:rPr lang="en" sz="1700"/>
              <a:t>S</a:t>
            </a:r>
            <a:r>
              <a:rPr lang="en" sz="1700"/>
              <a:t>imilar </a:t>
            </a:r>
            <a:r>
              <a:rPr lang="en" sz="1700"/>
              <a:t>goals to PUCKFish but approached the problem from a different perspective</a:t>
            </a:r>
            <a:endParaRPr sz="17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600"/>
              <a:t>Minor Competitors</a:t>
            </a:r>
            <a:endParaRPr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AutoNum type="alphaLcPeriod"/>
            </a:pPr>
            <a:r>
              <a:rPr lang="en" sz="1700"/>
              <a:t>Same goals and approached the problem in the same way as PUCKFish, fewer performance requirements and/or are inoperable or off-the-grid</a:t>
            </a:r>
            <a:endParaRPr sz="17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600"/>
              <a:t>Major Competitors</a:t>
            </a:r>
            <a:endParaRPr sz="1600"/>
          </a:p>
          <a:p>
            <a:pPr indent="-323850" lvl="1" marL="914400" rtl="0" algn="l">
              <a:spcBef>
                <a:spcPts val="0"/>
              </a:spcBef>
              <a:spcAft>
                <a:spcPts val="1000"/>
              </a:spcAft>
              <a:buSzPts val="1500"/>
              <a:buFont typeface="Nunito Light"/>
              <a:buAutoNum type="alphaLcPeriod"/>
            </a:pPr>
            <a:r>
              <a:rPr lang="en" sz="1700"/>
              <a:t>These projects had the same goals and approached the problem in the same way as PUCKFish. Our design seeks to outcompete these competitors through additional features and enhanced performance</a:t>
            </a:r>
            <a:endParaRPr sz="1700"/>
          </a:p>
        </p:txBody>
      </p:sp>
      <p:sp>
        <p:nvSpPr>
          <p:cNvPr id="3029" name="Google Shape;3029;p40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Black"/>
                <a:ea typeface="Nunito Black"/>
                <a:cs typeface="Nunito Black"/>
                <a:sym typeface="Nunito Black"/>
              </a:rPr>
              <a:t>Competitive Niche</a:t>
            </a:r>
            <a:endParaRPr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3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p41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5" name="Google Shape;3035;p41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  <p:graphicFrame>
        <p:nvGraphicFramePr>
          <p:cNvPr id="3036" name="Google Shape;3036;p41"/>
          <p:cNvGraphicFramePr/>
          <p:nvPr/>
        </p:nvGraphicFramePr>
        <p:xfrm>
          <a:off x="0" y="51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{39064362-AF9D-483F-89BD-D0AEB5EFFE4F}</a:tableStyleId>
              </a:tblPr>
              <a:tblGrid>
                <a:gridCol w="1914425"/>
                <a:gridCol w="1129150"/>
                <a:gridCol w="914600"/>
                <a:gridCol w="799075"/>
                <a:gridCol w="1096675"/>
                <a:gridCol w="1096675"/>
                <a:gridCol w="1096675"/>
                <a:gridCol w="1096675"/>
              </a:tblGrid>
              <a:tr h="69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(Months)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Oxygen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Depth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Salinity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 Values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Ambient Light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PUCKFish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EC8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Major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6EF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TimeZero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C6EF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EC8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6EF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F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6EF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6EF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6EF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eMOLT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C6EF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</a:tr>
              <a:tr h="48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7B7B7"/>
                          </a:highlight>
                        </a:rPr>
                        <a:t>Minor</a:t>
                      </a:r>
                      <a:endParaRPr>
                        <a:highlight>
                          <a:srgbClr val="B7B7B7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LobsterNet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Oregon State U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r>
                        <a:rPr lang="en"/>
                        <a:t>asTrap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LobsterLift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B0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712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0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" name="Google Shape;3041;p42"/>
          <p:cNvSpPr txBox="1"/>
          <p:nvPr>
            <p:ph type="title"/>
          </p:nvPr>
        </p:nvSpPr>
        <p:spPr>
          <a:xfrm>
            <a:off x="713250" y="2335500"/>
            <a:ext cx="77175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p32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800"/>
              <a:t>Fisheries have a regulatory cap on how many traps they can place, and where they can place them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/>
              <a:t>Trappers are forced to guess at lobster clusters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/>
              <a:t>There is no effective way to optimise trap placement without up to date data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/>
              <a:t>Trappers currently make heavy use of incomplete, unreliable historical data</a:t>
            </a:r>
            <a:endParaRPr sz="18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Font typeface="Nunito"/>
              <a:buChar char="●"/>
            </a:pPr>
            <a:r>
              <a:rPr lang="en" sz="1800"/>
              <a:t>No solution to trappers’ data needs exists</a:t>
            </a:r>
            <a:endParaRPr sz="1800"/>
          </a:p>
        </p:txBody>
      </p:sp>
      <p:sp>
        <p:nvSpPr>
          <p:cNvPr id="2953" name="Google Shape;2953;p32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Black"/>
                <a:ea typeface="Nunito Black"/>
                <a:cs typeface="Nunito Black"/>
                <a:sym typeface="Nunito Black"/>
              </a:rPr>
              <a:t>The Problem</a:t>
            </a:r>
            <a:endParaRPr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7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p33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/>
              <a:t>PUCKFish provides trappers with the tools of the 21st century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/>
              <a:t>Data collection on each trap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/>
              <a:t>More efficient trap placement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/>
              <a:t>Fewer traps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/>
              <a:t>Collects all the most useful data for finding lobster pods based on the biology of lobsters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/>
              <a:t>Active data collection for up to 10 days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Nunito"/>
              <a:buChar char="●"/>
            </a:pPr>
            <a:r>
              <a:rPr lang="en" sz="1800"/>
              <a:t>Wirelessly transmits data back to a base station when surfaced</a:t>
            </a:r>
            <a:endParaRPr sz="1800"/>
          </a:p>
        </p:txBody>
      </p:sp>
      <p:sp>
        <p:nvSpPr>
          <p:cNvPr id="2959" name="Google Shape;2959;p33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Black"/>
                <a:ea typeface="Nunito Black"/>
                <a:cs typeface="Nunito Black"/>
                <a:sym typeface="Nunito Black"/>
              </a:rPr>
              <a:t>What is PUCKFish</a:t>
            </a:r>
            <a:endParaRPr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34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Black"/>
                <a:ea typeface="Nunito Black"/>
                <a:cs typeface="Nunito Black"/>
                <a:sym typeface="Nunito Black"/>
              </a:rPr>
              <a:t>Product Visualization</a:t>
            </a:r>
            <a:endParaRPr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965" name="Google Shape;2965;p34"/>
          <p:cNvSpPr txBox="1"/>
          <p:nvPr/>
        </p:nvSpPr>
        <p:spPr>
          <a:xfrm>
            <a:off x="2623450" y="1309088"/>
            <a:ext cx="177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Hole for Pressure Sensor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6" name="Google Shape;2966;p34"/>
          <p:cNvSpPr txBox="1"/>
          <p:nvPr/>
        </p:nvSpPr>
        <p:spPr>
          <a:xfrm>
            <a:off x="1614325" y="3614725"/>
            <a:ext cx="255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PUCKFish Unit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7" name="Google Shape;2967;p34"/>
          <p:cNvSpPr txBox="1"/>
          <p:nvPr/>
        </p:nvSpPr>
        <p:spPr>
          <a:xfrm>
            <a:off x="5827900" y="3614725"/>
            <a:ext cx="255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Base Station 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8" name="Google Shape;2968;p34"/>
          <p:cNvSpPr/>
          <p:nvPr/>
        </p:nvSpPr>
        <p:spPr>
          <a:xfrm>
            <a:off x="801800" y="1961513"/>
            <a:ext cx="4176550" cy="1653225"/>
          </a:xfrm>
          <a:prstGeom prst="flowChartMagneticDisk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9" name="Google Shape;2969;p34"/>
          <p:cNvSpPr/>
          <p:nvPr/>
        </p:nvSpPr>
        <p:spPr>
          <a:xfrm>
            <a:off x="2695375" y="2196500"/>
            <a:ext cx="389400" cy="11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0" name="Google Shape;2970;p34"/>
          <p:cNvCxnSpPr>
            <a:endCxn id="2969" idx="7"/>
          </p:cNvCxnSpPr>
          <p:nvPr/>
        </p:nvCxnSpPr>
        <p:spPr>
          <a:xfrm flipH="1">
            <a:off x="3027749" y="1821030"/>
            <a:ext cx="20580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1" name="Google Shape;2971;p34"/>
          <p:cNvSpPr/>
          <p:nvPr/>
        </p:nvSpPr>
        <p:spPr>
          <a:xfrm>
            <a:off x="1706175" y="2196500"/>
            <a:ext cx="389400" cy="11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2" name="Google Shape;2972;p34"/>
          <p:cNvSpPr txBox="1"/>
          <p:nvPr/>
        </p:nvSpPr>
        <p:spPr>
          <a:xfrm>
            <a:off x="764600" y="1309088"/>
            <a:ext cx="203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Hole for Dissolved Oxygen Sensor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73" name="Google Shape;2973;p34"/>
          <p:cNvCxnSpPr>
            <a:endCxn id="2971" idx="0"/>
          </p:cNvCxnSpPr>
          <p:nvPr/>
        </p:nvCxnSpPr>
        <p:spPr>
          <a:xfrm>
            <a:off x="1867875" y="1811300"/>
            <a:ext cx="330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4" name="Google Shape;2974;p34"/>
          <p:cNvSpPr/>
          <p:nvPr/>
        </p:nvSpPr>
        <p:spPr>
          <a:xfrm>
            <a:off x="2885475" y="3085925"/>
            <a:ext cx="14010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Temperature Sensor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5" name="Google Shape;2975;p34"/>
          <p:cNvSpPr txBox="1"/>
          <p:nvPr/>
        </p:nvSpPr>
        <p:spPr>
          <a:xfrm>
            <a:off x="3084775" y="2588013"/>
            <a:ext cx="17157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Microcontroller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6" name="Google Shape;2976;p34"/>
          <p:cNvSpPr txBox="1"/>
          <p:nvPr/>
        </p:nvSpPr>
        <p:spPr>
          <a:xfrm>
            <a:off x="1239500" y="2588000"/>
            <a:ext cx="15645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Accelerometer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7" name="Google Shape;2977;p34"/>
          <p:cNvSpPr/>
          <p:nvPr/>
        </p:nvSpPr>
        <p:spPr>
          <a:xfrm>
            <a:off x="1603725" y="3101367"/>
            <a:ext cx="886200" cy="40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Battery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8" name="Google Shape;2978;p34"/>
          <p:cNvSpPr/>
          <p:nvPr/>
        </p:nvSpPr>
        <p:spPr>
          <a:xfrm>
            <a:off x="5968900" y="2064538"/>
            <a:ext cx="2269500" cy="1447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9" name="Google Shape;2979;p34"/>
          <p:cNvSpPr txBox="1"/>
          <p:nvPr/>
        </p:nvSpPr>
        <p:spPr>
          <a:xfrm>
            <a:off x="6295600" y="2317063"/>
            <a:ext cx="16161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Microcontroller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0" name="Google Shape;2980;p34"/>
          <p:cNvSpPr/>
          <p:nvPr/>
        </p:nvSpPr>
        <p:spPr>
          <a:xfrm>
            <a:off x="6620200" y="2869038"/>
            <a:ext cx="966900" cy="431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SD Card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4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5" name="Google Shape;29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900" y="0"/>
            <a:ext cx="7372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9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p36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Visualization</a:t>
            </a:r>
            <a:endParaRPr/>
          </a:p>
        </p:txBody>
      </p:sp>
      <p:sp>
        <p:nvSpPr>
          <p:cNvPr id="2991" name="Google Shape;2991;p36"/>
          <p:cNvSpPr txBox="1"/>
          <p:nvPr/>
        </p:nvSpPr>
        <p:spPr>
          <a:xfrm>
            <a:off x="1627150" y="1020650"/>
            <a:ext cx="183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Current System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2" name="Google Shape;2992;p36"/>
          <p:cNvSpPr txBox="1"/>
          <p:nvPr/>
        </p:nvSpPr>
        <p:spPr>
          <a:xfrm>
            <a:off x="5953925" y="966925"/>
            <a:ext cx="183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Our Solution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3" name="Google Shape;29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13" y="1420850"/>
            <a:ext cx="4227975" cy="27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4" name="Google Shape;2994;p36"/>
          <p:cNvSpPr txBox="1"/>
          <p:nvPr/>
        </p:nvSpPr>
        <p:spPr>
          <a:xfrm>
            <a:off x="433125" y="4196725"/>
            <a:ext cx="42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Many,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potentially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inefficient traps, no data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5" name="Google Shape;29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875" y="1420850"/>
            <a:ext cx="4227975" cy="27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6" name="Google Shape;2996;p36"/>
          <p:cNvSpPr txBox="1"/>
          <p:nvPr/>
        </p:nvSpPr>
        <p:spPr>
          <a:xfrm>
            <a:off x="4759913" y="4196725"/>
            <a:ext cx="42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Fewer, better placed traps informed by data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7" name="Google Shape;2997;p36"/>
          <p:cNvPicPr preferRelativeResize="0"/>
          <p:nvPr/>
        </p:nvPicPr>
        <p:blipFill rotWithShape="1">
          <a:blip r:embed="rId3">
            <a:alphaModFix/>
          </a:blip>
          <a:srcRect b="0" l="0" r="87433" t="40737"/>
          <a:stretch/>
        </p:blipFill>
        <p:spPr>
          <a:xfrm>
            <a:off x="6137275" y="2551625"/>
            <a:ext cx="2850575" cy="16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8" name="Google Shape;2998;p36"/>
          <p:cNvPicPr preferRelativeResize="0"/>
          <p:nvPr/>
        </p:nvPicPr>
        <p:blipFill rotWithShape="1">
          <a:blip r:embed="rId3">
            <a:alphaModFix/>
          </a:blip>
          <a:srcRect b="18624" l="0" r="87433" t="40738"/>
          <a:stretch/>
        </p:blipFill>
        <p:spPr>
          <a:xfrm>
            <a:off x="5841825" y="2551625"/>
            <a:ext cx="2850575" cy="11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9" name="Google Shape;2999;p36"/>
          <p:cNvSpPr txBox="1"/>
          <p:nvPr/>
        </p:nvSpPr>
        <p:spPr>
          <a:xfrm>
            <a:off x="5841825" y="2905225"/>
            <a:ext cx="314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Gathers data about dissolved oxygen, pressure and floor conditions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00" name="Google Shape;30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8675" y="3754150"/>
            <a:ext cx="539682" cy="2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1" name="Google Shape;300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850" y="3342500"/>
            <a:ext cx="539682" cy="2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2" name="Google Shape;30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375" y="3830650"/>
            <a:ext cx="539682" cy="2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3" name="Google Shape;300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675" y="3830650"/>
            <a:ext cx="539682" cy="2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4" name="Google Shape;300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925" y="3826475"/>
            <a:ext cx="539682" cy="2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5" name="Google Shape;300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925" y="3520825"/>
            <a:ext cx="539682" cy="2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9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p37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Path</a:t>
            </a:r>
            <a:endParaRPr/>
          </a:p>
        </p:txBody>
      </p:sp>
      <p:sp>
        <p:nvSpPr>
          <p:cNvPr id="3011" name="Google Shape;3011;p37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Prototype Stage (1-2 Months)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Ligh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A functional sensing device that successfully collects data while submerged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Final Stage (6-8 Months)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Ligh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Three PUCKFish underwater sensing devices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Ligh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Base station for data transmission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Ligh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Easy charging solution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Ligh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Accompanying documentation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Google Shape;3016;p38"/>
          <p:cNvSpPr txBox="1"/>
          <p:nvPr>
            <p:ph idx="1" type="body"/>
          </p:nvPr>
        </p:nvSpPr>
        <p:spPr>
          <a:xfrm>
            <a:off x="720000" y="876150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/>
              <a:t>Collect information about water in area around trap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Char char="○"/>
            </a:pPr>
            <a:r>
              <a:rPr lang="en" sz="1800"/>
              <a:t>Dissolved Oxygen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Char char="○"/>
            </a:pPr>
            <a:r>
              <a:rPr lang="en" sz="1800"/>
              <a:t>Depth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Char char="○"/>
            </a:pPr>
            <a:r>
              <a:rPr lang="en" sz="1800"/>
              <a:t>Salinity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Char char="○"/>
            </a:pPr>
            <a:r>
              <a:rPr lang="en" sz="1800"/>
              <a:t>Temperature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Char char="○"/>
            </a:pPr>
            <a:r>
              <a:rPr lang="en" sz="1800"/>
              <a:t>Water Current Velocity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Char char="○"/>
            </a:pPr>
            <a:r>
              <a:rPr lang="en" sz="1800"/>
              <a:t>Ambient Light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Polls sensors once per hour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Last 10 days off of a single charge</a:t>
            </a:r>
            <a:endParaRPr sz="1800"/>
          </a:p>
        </p:txBody>
      </p:sp>
      <p:sp>
        <p:nvSpPr>
          <p:cNvPr id="3017" name="Google Shape;3017;p38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Black"/>
                <a:ea typeface="Nunito Black"/>
                <a:cs typeface="Nunito Black"/>
                <a:sym typeface="Nunito Black"/>
              </a:rPr>
              <a:t>Technical Details</a:t>
            </a:r>
            <a:endParaRPr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39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/>
              <a:t>Compact </a:t>
            </a:r>
            <a:r>
              <a:rPr lang="en" sz="1800"/>
              <a:t>form factor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/>
              <a:t>Rechargeable with shipboard marine batteries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/>
              <a:t>Robust enough to withstand constant marine conditions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/>
              <a:t>Automatically detects when the trap is activated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/>
              <a:t>Transmits data to shipboard base station when trap surfaces, stored in common devices and formats.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 cost &lt; $50 at scale, $150 for prototype</a:t>
            </a:r>
            <a:endParaRPr sz="1800"/>
          </a:p>
        </p:txBody>
      </p:sp>
      <p:sp>
        <p:nvSpPr>
          <p:cNvPr id="3023" name="Google Shape;3023;p39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Black"/>
                <a:ea typeface="Nunito Black"/>
                <a:cs typeface="Nunito Black"/>
                <a:sym typeface="Nunito Black"/>
              </a:rPr>
              <a:t>Features</a:t>
            </a:r>
            <a:endParaRPr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ter Thesis by Slidesgo">
  <a:themeElements>
    <a:clrScheme name="Simple Light">
      <a:dk1>
        <a:srgbClr val="FFFFFF"/>
      </a:dk1>
      <a:lt1>
        <a:srgbClr val="3EB6D8"/>
      </a:lt1>
      <a:dk2>
        <a:srgbClr val="000000"/>
      </a:dk2>
      <a:lt2>
        <a:srgbClr val="51BFDF"/>
      </a:lt2>
      <a:accent1>
        <a:srgbClr val="35B1D6"/>
      </a:accent1>
      <a:accent2>
        <a:srgbClr val="3BAECF"/>
      </a:accent2>
      <a:accent3>
        <a:srgbClr val="70CBE6"/>
      </a:accent3>
      <a:accent4>
        <a:srgbClr val="78D7F1"/>
      </a:accent4>
      <a:accent5>
        <a:srgbClr val="4298B8"/>
      </a:accent5>
      <a:accent6>
        <a:srgbClr val="26647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