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alatino Linotype"/>
      <p:regular r:id="rId7"/>
      <p:bold r:id="rId8"/>
      <p:italic r:id="rId9"/>
      <p:boldItalic r:id="rId10"/>
    </p:embeddedFon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font" Target="fonts/PalatinoLinotype-boldItalic.fntdata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alatinoLinotype-italic.fntdata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alatinoLinotype-regular.fntdata"/><Relationship Id="rId8" Type="http://schemas.openxmlformats.org/officeDocument/2006/relationships/font" Target="fonts/PalatinoLinotyp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457201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300"/>
              <a:buFont typeface="Palatino Linotype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2313" y="1028700"/>
            <a:ext cx="77724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alatino Linotype"/>
              <a:buNone/>
              <a:defRPr sz="44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2313" y="3051573"/>
            <a:ext cx="7772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4495800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695825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4296728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365760" y="1200150"/>
            <a:ext cx="4041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lvl="0" algn="ctr">
              <a:lnSpc>
                <a:spcPct val="10749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200150"/>
            <a:ext cx="40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b="0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648200" y="1200150"/>
            <a:ext cx="404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b="0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57200" y="1659636"/>
            <a:ext cx="4041600" cy="29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72584" y="1659636"/>
            <a:ext cx="40416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o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3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907088" y="200025"/>
            <a:ext cx="30084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Palatino Linotype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719138" y="204788"/>
            <a:ext cx="49959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412750" lvl="0" marL="45720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900"/>
              <a:buChar char="•"/>
              <a:defRPr sz="2900"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600"/>
              <a:buChar char="o"/>
              <a:defRPr sz="2600"/>
            </a:lvl2pPr>
            <a:lvl3pPr indent="-3683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907088" y="1828800"/>
            <a:ext cx="30084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679576" y="171450"/>
            <a:ext cx="5711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Palatino Linotype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508126" y="857250"/>
            <a:ext cx="6054600" cy="34059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679576" y="4357688"/>
            <a:ext cx="57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lvl="0" marR="0" rtl="0" algn="ctr">
              <a:lnSpc>
                <a:spcPct val="10749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>
            <a:normAutofit/>
          </a:bodyPr>
          <a:lstStyle>
            <a:lvl1pPr indent="-3683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Char char="o"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Char char="o"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Char char="o"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Char char="o"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363348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41900" wrap="square" tIns="419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83825" wrap="square" tIns="419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1" baseline="-2500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3279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25150" spcFirstLastPara="1" rIns="41900" wrap="square" tIns="4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baseline="-2500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baseline="-2500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baseline="-2500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baseline="-2500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baseline="-2500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baseline="-2500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baseline="-2500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baseline="-2500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baseline="-25000" i="0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8457760" y="4874538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16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69119" y="4874538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