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Staatliches"/>
      <p:regular r:id="rId18"/>
    </p:embeddedFont>
    <p:embeddedFont>
      <p:font typeface="Montserrat Black"/>
      <p:bold r:id="rId19"/>
      <p:boldItalic r:id="rId20"/>
    </p:embeddedFont>
    <p:embeddedFont>
      <p:font typeface="Montserra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7EDA6B-E23C-4E5D-8155-821EAAB0001B}">
  <a:tblStyle styleId="{6F7EDA6B-E23C-4E5D-8155-821EAAB0001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lack-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MontserratBlack-bold.fntdata"/><Relationship Id="rId18" Type="http://schemas.openxmlformats.org/officeDocument/2006/relationships/font" Target="fonts/Staatliche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0" name="Shape 3090"/>
        <p:cNvGrpSpPr/>
        <p:nvPr/>
      </p:nvGrpSpPr>
      <p:grpSpPr>
        <a:xfrm>
          <a:off x="0" y="0"/>
          <a:ext cx="0" cy="0"/>
          <a:chOff x="0" y="0"/>
          <a:chExt cx="0" cy="0"/>
        </a:xfrm>
      </p:grpSpPr>
      <p:sp>
        <p:nvSpPr>
          <p:cNvPr id="3091" name="Google Shape;309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092" name="Google Shape;309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4" name="Shape 3174"/>
        <p:cNvGrpSpPr/>
        <p:nvPr/>
      </p:nvGrpSpPr>
      <p:grpSpPr>
        <a:xfrm>
          <a:off x="0" y="0"/>
          <a:ext cx="0" cy="0"/>
          <a:chOff x="0" y="0"/>
          <a:chExt cx="0" cy="0"/>
        </a:xfrm>
      </p:grpSpPr>
      <p:sp>
        <p:nvSpPr>
          <p:cNvPr id="3175" name="Google Shape;3175;gf4d97b1b86_0_3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6" name="Google Shape;3176;gf4d97b1b86_0_3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1" name="Shape 3181"/>
        <p:cNvGrpSpPr/>
        <p:nvPr/>
      </p:nvGrpSpPr>
      <p:grpSpPr>
        <a:xfrm>
          <a:off x="0" y="0"/>
          <a:ext cx="0" cy="0"/>
          <a:chOff x="0" y="0"/>
          <a:chExt cx="0" cy="0"/>
        </a:xfrm>
      </p:grpSpPr>
      <p:sp>
        <p:nvSpPr>
          <p:cNvPr id="3182" name="Google Shape;3182;gf5d02f817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3" name="Google Shape;3183;gf5d02f817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6" name="Shape 3096"/>
        <p:cNvGrpSpPr/>
        <p:nvPr/>
      </p:nvGrpSpPr>
      <p:grpSpPr>
        <a:xfrm>
          <a:off x="0" y="0"/>
          <a:ext cx="0" cy="0"/>
          <a:chOff x="0" y="0"/>
          <a:chExt cx="0" cy="0"/>
        </a:xfrm>
      </p:grpSpPr>
      <p:sp>
        <p:nvSpPr>
          <p:cNvPr id="3097" name="Google Shape;3097;gf4d97b1b86_0_3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8" name="Google Shape;3098;gf4d97b1b86_0_3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Peter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2" name="Shape 3102"/>
        <p:cNvGrpSpPr/>
        <p:nvPr/>
      </p:nvGrpSpPr>
      <p:grpSpPr>
        <a:xfrm>
          <a:off x="0" y="0"/>
          <a:ext cx="0" cy="0"/>
          <a:chOff x="0" y="0"/>
          <a:chExt cx="0" cy="0"/>
        </a:xfrm>
      </p:grpSpPr>
      <p:sp>
        <p:nvSpPr>
          <p:cNvPr id="3103" name="Google Shape;3103;gf582fe7af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4" name="Google Shape;3104;gf582fe7af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3" name="Shape 3123"/>
        <p:cNvGrpSpPr/>
        <p:nvPr/>
      </p:nvGrpSpPr>
      <p:grpSpPr>
        <a:xfrm>
          <a:off x="0" y="0"/>
          <a:ext cx="0" cy="0"/>
          <a:chOff x="0" y="0"/>
          <a:chExt cx="0" cy="0"/>
        </a:xfrm>
      </p:grpSpPr>
      <p:sp>
        <p:nvSpPr>
          <p:cNvPr id="3124" name="Google Shape;3124;gf4d97b1b86_0_30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5" name="Google Shape;3125;gf4d97b1b86_0_3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device will be compatible with lineless buoys or reduce line waste for lined buoys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4" name="Shape 3144"/>
        <p:cNvGrpSpPr/>
        <p:nvPr/>
      </p:nvGrpSpPr>
      <p:grpSpPr>
        <a:xfrm>
          <a:off x="0" y="0"/>
          <a:ext cx="0" cy="0"/>
          <a:chOff x="0" y="0"/>
          <a:chExt cx="0" cy="0"/>
        </a:xfrm>
      </p:grpSpPr>
      <p:sp>
        <p:nvSpPr>
          <p:cNvPr id="3145" name="Google Shape;3145;gf4d97b1b86_0_30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6" name="Google Shape;3146;gf4d97b1b86_0_3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0" name="Shape 3150"/>
        <p:cNvGrpSpPr/>
        <p:nvPr/>
      </p:nvGrpSpPr>
      <p:grpSpPr>
        <a:xfrm>
          <a:off x="0" y="0"/>
          <a:ext cx="0" cy="0"/>
          <a:chOff x="0" y="0"/>
          <a:chExt cx="0" cy="0"/>
        </a:xfrm>
      </p:grpSpPr>
      <p:sp>
        <p:nvSpPr>
          <p:cNvPr id="3151" name="Google Shape;3151;gf4d97b1b86_0_3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2" name="Google Shape;3152;gf4d97b1b86_0_3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6" name="Shape 3156"/>
        <p:cNvGrpSpPr/>
        <p:nvPr/>
      </p:nvGrpSpPr>
      <p:grpSpPr>
        <a:xfrm>
          <a:off x="0" y="0"/>
          <a:ext cx="0" cy="0"/>
          <a:chOff x="0" y="0"/>
          <a:chExt cx="0" cy="0"/>
        </a:xfrm>
      </p:grpSpPr>
      <p:sp>
        <p:nvSpPr>
          <p:cNvPr id="3157" name="Google Shape;3157;gf4d97b1b86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8" name="Google Shape;3158;gf4d97b1b86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2" name="Shape 3162"/>
        <p:cNvGrpSpPr/>
        <p:nvPr/>
      </p:nvGrpSpPr>
      <p:grpSpPr>
        <a:xfrm>
          <a:off x="0" y="0"/>
          <a:ext cx="0" cy="0"/>
          <a:chOff x="0" y="0"/>
          <a:chExt cx="0" cy="0"/>
        </a:xfrm>
      </p:grpSpPr>
      <p:sp>
        <p:nvSpPr>
          <p:cNvPr id="3163" name="Google Shape;3163;gf4d97b1b86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4" name="Google Shape;3164;gf4d97b1b86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8" name="Shape 3168"/>
        <p:cNvGrpSpPr/>
        <p:nvPr/>
      </p:nvGrpSpPr>
      <p:grpSpPr>
        <a:xfrm>
          <a:off x="0" y="0"/>
          <a:ext cx="0" cy="0"/>
          <a:chOff x="0" y="0"/>
          <a:chExt cx="0" cy="0"/>
        </a:xfrm>
      </p:grpSpPr>
      <p:sp>
        <p:nvSpPr>
          <p:cNvPr id="3169" name="Google Shape;3169;gf5d02f8170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0" name="Google Shape;3170;gf5d02f8170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3316" y="0"/>
            <a:ext cx="9164699" cy="5208136"/>
            <a:chOff x="-13316" y="0"/>
            <a:chExt cx="9164699" cy="5208136"/>
          </a:xfrm>
        </p:grpSpPr>
        <p:sp>
          <p:nvSpPr>
            <p:cNvPr id="10" name="Google Shape;10;p2"/>
            <p:cNvSpPr/>
            <p:nvPr/>
          </p:nvSpPr>
          <p:spPr>
            <a:xfrm rot="5400000">
              <a:off x="-335338" y="3242300"/>
              <a:ext cx="2223230" cy="1579186"/>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6118235" y="0"/>
              <a:ext cx="3025768" cy="2023351"/>
            </a:xfrm>
            <a:custGeom>
              <a:rect b="b" l="l" r="r" t="t"/>
              <a:pathLst>
                <a:path extrusionOk="0" h="16935" w="25325">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0" y="0"/>
              <a:ext cx="3448062" cy="2305785"/>
            </a:xfrm>
            <a:custGeom>
              <a:rect b="b" l="l" r="r" t="t"/>
              <a:pathLst>
                <a:path extrusionOk="0" h="16935" w="25325">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5905501" y="2793747"/>
              <a:ext cx="3245871" cy="2349753"/>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7545725" y="4003000"/>
              <a:ext cx="1605658" cy="1140492"/>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flipH="1">
              <a:off x="0" y="4239925"/>
              <a:ext cx="2132607" cy="903576"/>
            </a:xfrm>
            <a:custGeom>
              <a:rect b="b" l="l" r="r" t="t"/>
              <a:pathLst>
                <a:path extrusionOk="0" h="6430" w="15176">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6524623" y="0"/>
              <a:ext cx="2619371" cy="1017382"/>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rot="10800000">
              <a:off x="-26" y="5"/>
              <a:ext cx="2038372" cy="1475619"/>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 name="Google Shape;18;p2"/>
            <p:cNvGrpSpPr/>
            <p:nvPr/>
          </p:nvGrpSpPr>
          <p:grpSpPr>
            <a:xfrm>
              <a:off x="7855910" y="4"/>
              <a:ext cx="1280726" cy="3383675"/>
              <a:chOff x="9196698" y="950579"/>
              <a:chExt cx="1280726" cy="3383675"/>
            </a:xfrm>
          </p:grpSpPr>
          <p:sp>
            <p:nvSpPr>
              <p:cNvPr id="19" name="Google Shape;19;p2"/>
              <p:cNvSpPr/>
              <p:nvPr/>
            </p:nvSpPr>
            <p:spPr>
              <a:xfrm flipH="1" rot="10800000">
                <a:off x="9419903" y="2786190"/>
                <a:ext cx="35341" cy="35341"/>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flipH="1" rot="10800000">
                <a:off x="9599228" y="2157664"/>
                <a:ext cx="26379" cy="26632"/>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flipH="1" rot="10800000">
                <a:off x="9546302" y="3614502"/>
                <a:ext cx="44049" cy="47093"/>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flipH="1" rot="10800000">
                <a:off x="9828268" y="3796617"/>
                <a:ext cx="38215" cy="35341"/>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flipH="1" rot="10800000">
                <a:off x="10207125" y="3808369"/>
                <a:ext cx="26632" cy="26632"/>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flipH="1" rot="10800000">
                <a:off x="9549176" y="3999362"/>
                <a:ext cx="82349" cy="79306"/>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flipH="1" rot="10800000">
                <a:off x="9196698" y="3144502"/>
                <a:ext cx="29423" cy="29507"/>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flipH="1" rot="10800000">
                <a:off x="9707787" y="1811104"/>
                <a:ext cx="35341" cy="35256"/>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flipH="1" rot="10800000">
                <a:off x="9613771" y="3653647"/>
                <a:ext cx="106868" cy="90212"/>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flipH="1" rot="10800000">
                <a:off x="9387775" y="3309201"/>
                <a:ext cx="79221" cy="70597"/>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flipH="1" rot="10800000">
                <a:off x="9540468" y="1825815"/>
                <a:ext cx="79306" cy="70851"/>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flipH="1" rot="10800000">
                <a:off x="9725373" y="1297224"/>
                <a:ext cx="26632" cy="29423"/>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flipH="1" rot="10800000">
                <a:off x="9834186" y="950579"/>
                <a:ext cx="35341" cy="35341"/>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flipH="1" rot="10800000">
                <a:off x="9666613" y="965375"/>
                <a:ext cx="79559" cy="70597"/>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flipH="1" rot="10800000">
                <a:off x="10177702" y="1025488"/>
                <a:ext cx="79475" cy="71612"/>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flipH="1" rot="10800000">
                <a:off x="9490416" y="2925778"/>
                <a:ext cx="44303" cy="39737"/>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flipH="1" rot="10800000">
                <a:off x="9352519" y="3023684"/>
                <a:ext cx="43965" cy="4109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flipH="1" rot="10800000">
                <a:off x="10177702" y="4093379"/>
                <a:ext cx="29507" cy="29423"/>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flipH="1" rot="10800000">
                <a:off x="10421622" y="4278283"/>
                <a:ext cx="55801" cy="5597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flipH="1" rot="10800000">
                <a:off x="10177702" y="4003758"/>
                <a:ext cx="44303" cy="39822"/>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 name="Google Shape;39;p2"/>
            <p:cNvGrpSpPr/>
            <p:nvPr/>
          </p:nvGrpSpPr>
          <p:grpSpPr>
            <a:xfrm rot="-5400000">
              <a:off x="6321128" y="2391309"/>
              <a:ext cx="1715384" cy="3918270"/>
              <a:chOff x="10706378" y="539509"/>
              <a:chExt cx="1715384" cy="3918270"/>
            </a:xfrm>
          </p:grpSpPr>
          <p:sp>
            <p:nvSpPr>
              <p:cNvPr id="40" name="Google Shape;40;p2"/>
              <p:cNvSpPr/>
              <p:nvPr/>
            </p:nvSpPr>
            <p:spPr>
              <a:xfrm flipH="1" rot="10800000">
                <a:off x="10962050" y="4005280"/>
                <a:ext cx="61635" cy="6163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flipH="1" rot="10800000">
                <a:off x="12057532" y="2466178"/>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flipH="1" rot="10800000">
                <a:off x="12242691" y="3905345"/>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flipH="1" rot="10800000">
                <a:off x="12313119" y="3942123"/>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flipH="1" rot="10800000">
                <a:off x="11188130" y="539509"/>
                <a:ext cx="76431" cy="7288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flipH="1" rot="10800000">
                <a:off x="12028109" y="2213550"/>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flipH="1" rot="10800000">
                <a:off x="11998771" y="1047386"/>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
              <p:cNvSpPr/>
              <p:nvPr/>
            </p:nvSpPr>
            <p:spPr>
              <a:xfrm flipH="1" rot="10800000">
                <a:off x="10706378" y="897737"/>
                <a:ext cx="35341" cy="35341"/>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flipH="1" rot="10800000">
                <a:off x="12377798" y="1239985"/>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flipH="1" rot="10800000">
                <a:off x="11390875" y="3870173"/>
                <a:ext cx="17670" cy="17670"/>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flipH="1" rot="10800000">
                <a:off x="11928258" y="4263742"/>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
              <p:cNvSpPr/>
              <p:nvPr/>
            </p:nvSpPr>
            <p:spPr>
              <a:xfrm flipH="1" rot="10800000">
                <a:off x="11658045" y="3846669"/>
                <a:ext cx="26632" cy="29423"/>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
              <p:cNvSpPr/>
              <p:nvPr/>
            </p:nvSpPr>
            <p:spPr>
              <a:xfrm flipH="1" rot="10800000">
                <a:off x="11393665" y="4251990"/>
                <a:ext cx="29507" cy="26379"/>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
              <p:cNvSpPr/>
              <p:nvPr/>
            </p:nvSpPr>
            <p:spPr>
              <a:xfrm flipH="1" rot="10800000">
                <a:off x="11655255" y="3757049"/>
                <a:ext cx="43965" cy="39822"/>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
              <p:cNvSpPr/>
              <p:nvPr/>
            </p:nvSpPr>
            <p:spPr>
              <a:xfrm flipH="1" rot="10800000">
                <a:off x="10809357" y="4417957"/>
                <a:ext cx="43965" cy="39822"/>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
              <p:cNvSpPr/>
              <p:nvPr/>
            </p:nvSpPr>
            <p:spPr>
              <a:xfrm flipH="1" rot="10800000">
                <a:off x="11919550" y="227535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
              <p:cNvSpPr/>
              <p:nvPr/>
            </p:nvSpPr>
            <p:spPr>
              <a:xfrm flipH="1" rot="10800000">
                <a:off x="12004605" y="2130778"/>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2"/>
            <p:cNvGrpSpPr/>
            <p:nvPr/>
          </p:nvGrpSpPr>
          <p:grpSpPr>
            <a:xfrm rot="-5400000">
              <a:off x="5632456" y="-1028868"/>
              <a:ext cx="737423" cy="2819743"/>
              <a:chOff x="12445182" y="1003506"/>
              <a:chExt cx="737423" cy="2819743"/>
            </a:xfrm>
          </p:grpSpPr>
          <p:sp>
            <p:nvSpPr>
              <p:cNvPr id="58" name="Google Shape;58;p2"/>
              <p:cNvSpPr/>
              <p:nvPr/>
            </p:nvSpPr>
            <p:spPr>
              <a:xfrm flipH="1" rot="10800000">
                <a:off x="12486357" y="2971349"/>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
              <p:cNvSpPr/>
              <p:nvPr/>
            </p:nvSpPr>
            <p:spPr>
              <a:xfrm flipH="1" rot="10800000">
                <a:off x="12539199" y="3209181"/>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
              <p:cNvSpPr/>
              <p:nvPr/>
            </p:nvSpPr>
            <p:spPr>
              <a:xfrm flipH="1" rot="10800000">
                <a:off x="12953481" y="2695301"/>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p:nvPr/>
            </p:nvSpPr>
            <p:spPr>
              <a:xfrm flipH="1" rot="10800000">
                <a:off x="13106174" y="2316275"/>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flipH="1" rot="10800000">
                <a:off x="12882969" y="2054939"/>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
              <p:cNvSpPr/>
              <p:nvPr/>
            </p:nvSpPr>
            <p:spPr>
              <a:xfrm flipH="1" rot="10800000">
                <a:off x="13147264" y="1943336"/>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
              <p:cNvSpPr/>
              <p:nvPr/>
            </p:nvSpPr>
            <p:spPr>
              <a:xfrm flipH="1" rot="10800000">
                <a:off x="13097212" y="3250271"/>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flipH="1" rot="10800000">
                <a:off x="12524657" y="3605793"/>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
              <p:cNvSpPr/>
              <p:nvPr/>
            </p:nvSpPr>
            <p:spPr>
              <a:xfrm flipH="1" rot="10800000">
                <a:off x="12791742" y="358228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
              <p:cNvSpPr/>
              <p:nvPr/>
            </p:nvSpPr>
            <p:spPr>
              <a:xfrm flipH="1" rot="10800000">
                <a:off x="13035662" y="376719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
              <p:cNvSpPr/>
              <p:nvPr/>
            </p:nvSpPr>
            <p:spPr>
              <a:xfrm flipH="1" rot="10800000">
                <a:off x="12715396" y="3281215"/>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p:nvPr/>
            </p:nvSpPr>
            <p:spPr>
              <a:xfrm flipH="1" rot="10800000">
                <a:off x="12665597" y="3228373"/>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
              <p:cNvSpPr/>
              <p:nvPr/>
            </p:nvSpPr>
            <p:spPr>
              <a:xfrm flipH="1" rot="10800000">
                <a:off x="12445182" y="1003506"/>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flipH="1" rot="10800000">
                <a:off x="12518738" y="114089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
              <p:cNvSpPr/>
              <p:nvPr/>
            </p:nvSpPr>
            <p:spPr>
              <a:xfrm flipH="1" rot="10800000">
                <a:off x="12788952" y="3492753"/>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
              <p:cNvSpPr/>
              <p:nvPr/>
            </p:nvSpPr>
            <p:spPr>
              <a:xfrm flipH="1" rot="10800000">
                <a:off x="13023910" y="2818064"/>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
              <p:cNvSpPr/>
              <p:nvPr/>
            </p:nvSpPr>
            <p:spPr>
              <a:xfrm flipH="1" rot="10800000">
                <a:off x="13000405" y="2388309"/>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2"/>
            <p:cNvGrpSpPr/>
            <p:nvPr/>
          </p:nvGrpSpPr>
          <p:grpSpPr>
            <a:xfrm>
              <a:off x="-2" y="9"/>
              <a:ext cx="3985907" cy="3918269"/>
              <a:chOff x="2524675" y="238075"/>
              <a:chExt cx="1178600" cy="1158600"/>
            </a:xfrm>
          </p:grpSpPr>
          <p:sp>
            <p:nvSpPr>
              <p:cNvPr id="76" name="Google Shape;76;p2"/>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 name="Google Shape;130;p2"/>
            <p:cNvGrpSpPr/>
            <p:nvPr/>
          </p:nvGrpSpPr>
          <p:grpSpPr>
            <a:xfrm>
              <a:off x="-1" y="2590808"/>
              <a:ext cx="3840097" cy="2558635"/>
              <a:chOff x="235225" y="2771600"/>
              <a:chExt cx="3133750" cy="2088000"/>
            </a:xfrm>
          </p:grpSpPr>
          <p:sp>
            <p:nvSpPr>
              <p:cNvPr id="131" name="Google Shape;131;p2"/>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6" name="Google Shape;136;p2"/>
            <p:cNvSpPr/>
            <p:nvPr/>
          </p:nvSpPr>
          <p:spPr>
            <a:xfrm flipH="1">
              <a:off x="13729" y="0"/>
              <a:ext cx="1398984" cy="543375"/>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7" name="Google Shape;137;p2"/>
            <p:cNvGrpSpPr/>
            <p:nvPr/>
          </p:nvGrpSpPr>
          <p:grpSpPr>
            <a:xfrm>
              <a:off x="5954700" y="0"/>
              <a:ext cx="3189300" cy="1619850"/>
              <a:chOff x="4185675" y="845125"/>
              <a:chExt cx="3189300" cy="1619850"/>
            </a:xfrm>
          </p:grpSpPr>
          <p:sp>
            <p:nvSpPr>
              <p:cNvPr id="138" name="Google Shape;138;p2"/>
              <p:cNvSpPr/>
              <p:nvPr/>
            </p:nvSpPr>
            <p:spPr>
              <a:xfrm>
                <a:off x="4185675" y="845125"/>
                <a:ext cx="3189300" cy="1619850"/>
              </a:xfrm>
              <a:custGeom>
                <a:rect b="b" l="l" r="r" t="t"/>
                <a:pathLst>
                  <a:path extrusionOk="0" h="64794" w="127572">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
              <p:cNvSpPr/>
              <p:nvPr/>
            </p:nvSpPr>
            <p:spPr>
              <a:xfrm>
                <a:off x="5713400" y="845125"/>
                <a:ext cx="1224000" cy="579875"/>
              </a:xfrm>
              <a:custGeom>
                <a:rect b="b" l="l" r="r" t="t"/>
                <a:pathLst>
                  <a:path extrusionOk="0" h="23195" w="4896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
              <p:cNvSpPr/>
              <p:nvPr/>
            </p:nvSpPr>
            <p:spPr>
              <a:xfrm>
                <a:off x="7018425" y="1440525"/>
                <a:ext cx="356550" cy="717800"/>
              </a:xfrm>
              <a:custGeom>
                <a:rect b="b" l="l" r="r" t="t"/>
                <a:pathLst>
                  <a:path extrusionOk="0" h="28712" w="14262">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41" name="Google Shape;141;p2"/>
          <p:cNvSpPr txBox="1"/>
          <p:nvPr>
            <p:ph type="ctrTitle"/>
          </p:nvPr>
        </p:nvSpPr>
        <p:spPr>
          <a:xfrm>
            <a:off x="1785300" y="1645975"/>
            <a:ext cx="5573400" cy="144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Font typeface="Montserrat Black"/>
              <a:buNone/>
              <a:defRPr b="0" sz="6000">
                <a:latin typeface="Montserrat Black"/>
                <a:ea typeface="Montserrat Black"/>
                <a:cs typeface="Montserrat Black"/>
                <a:sym typeface="Montserrat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42" name="Google Shape;142;p2"/>
          <p:cNvSpPr txBox="1"/>
          <p:nvPr>
            <p:ph idx="1" type="subTitle"/>
          </p:nvPr>
        </p:nvSpPr>
        <p:spPr>
          <a:xfrm>
            <a:off x="1905725" y="3239869"/>
            <a:ext cx="5332500" cy="26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1101" name="Shape 1101"/>
        <p:cNvGrpSpPr/>
        <p:nvPr/>
      </p:nvGrpSpPr>
      <p:grpSpPr>
        <a:xfrm>
          <a:off x="0" y="0"/>
          <a:ext cx="0" cy="0"/>
          <a:chOff x="0" y="0"/>
          <a:chExt cx="0" cy="0"/>
        </a:xfrm>
      </p:grpSpPr>
      <p:sp>
        <p:nvSpPr>
          <p:cNvPr id="1102" name="Google Shape;1102;p11"/>
          <p:cNvSpPr txBox="1"/>
          <p:nvPr>
            <p:ph idx="1" type="subTitle"/>
          </p:nvPr>
        </p:nvSpPr>
        <p:spPr>
          <a:xfrm>
            <a:off x="3689250" y="2870375"/>
            <a:ext cx="1765500" cy="44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p:txBody>
      </p:sp>
      <p:sp>
        <p:nvSpPr>
          <p:cNvPr id="1103" name="Google Shape;1103;p11"/>
          <p:cNvSpPr txBox="1"/>
          <p:nvPr>
            <p:ph idx="2" type="subTitle"/>
          </p:nvPr>
        </p:nvSpPr>
        <p:spPr>
          <a:xfrm>
            <a:off x="3480300" y="3218169"/>
            <a:ext cx="2183400" cy="76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04" name="Google Shape;1104;p11"/>
          <p:cNvSpPr txBox="1"/>
          <p:nvPr>
            <p:ph idx="3" type="subTitle"/>
          </p:nvPr>
        </p:nvSpPr>
        <p:spPr>
          <a:xfrm>
            <a:off x="6266775" y="2870375"/>
            <a:ext cx="1765500" cy="44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p:txBody>
      </p:sp>
      <p:sp>
        <p:nvSpPr>
          <p:cNvPr id="1105" name="Google Shape;1105;p11"/>
          <p:cNvSpPr txBox="1"/>
          <p:nvPr>
            <p:ph idx="4" type="subTitle"/>
          </p:nvPr>
        </p:nvSpPr>
        <p:spPr>
          <a:xfrm>
            <a:off x="6057825" y="3218169"/>
            <a:ext cx="2183400" cy="76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06" name="Google Shape;1106;p11"/>
          <p:cNvSpPr txBox="1"/>
          <p:nvPr>
            <p:ph idx="5" type="subTitle"/>
          </p:nvPr>
        </p:nvSpPr>
        <p:spPr>
          <a:xfrm>
            <a:off x="1111725" y="2870375"/>
            <a:ext cx="1765500" cy="44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p:txBody>
      </p:sp>
      <p:sp>
        <p:nvSpPr>
          <p:cNvPr id="1107" name="Google Shape;1107;p11"/>
          <p:cNvSpPr txBox="1"/>
          <p:nvPr>
            <p:ph idx="6" type="subTitle"/>
          </p:nvPr>
        </p:nvSpPr>
        <p:spPr>
          <a:xfrm>
            <a:off x="902775" y="3218169"/>
            <a:ext cx="2183400" cy="76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08" name="Google Shape;1108;p11"/>
          <p:cNvSpPr txBox="1"/>
          <p:nvPr>
            <p:ph type="title"/>
          </p:nvPr>
        </p:nvSpPr>
        <p:spPr>
          <a:xfrm>
            <a:off x="720000" y="541975"/>
            <a:ext cx="7704000" cy="27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a:lnSpc>
                <a:spcPct val="100000"/>
              </a:lnSpc>
              <a:spcBef>
                <a:spcPts val="0"/>
              </a:spcBef>
              <a:spcAft>
                <a:spcPts val="0"/>
              </a:spcAft>
              <a:buClr>
                <a:schemeClr val="dk1"/>
              </a:buClr>
              <a:buSzPts val="3500"/>
              <a:buNone/>
              <a:defRPr sz="3500">
                <a:solidFill>
                  <a:schemeClr val="dk1"/>
                </a:solidFill>
              </a:defRPr>
            </a:lvl2pPr>
            <a:lvl3pPr lvl="2" algn="ctr">
              <a:lnSpc>
                <a:spcPct val="100000"/>
              </a:lnSpc>
              <a:spcBef>
                <a:spcPts val="0"/>
              </a:spcBef>
              <a:spcAft>
                <a:spcPts val="0"/>
              </a:spcAft>
              <a:buClr>
                <a:schemeClr val="dk1"/>
              </a:buClr>
              <a:buSzPts val="3500"/>
              <a:buNone/>
              <a:defRPr sz="3500">
                <a:solidFill>
                  <a:schemeClr val="dk1"/>
                </a:solidFill>
              </a:defRPr>
            </a:lvl3pPr>
            <a:lvl4pPr lvl="3" algn="ctr">
              <a:lnSpc>
                <a:spcPct val="100000"/>
              </a:lnSpc>
              <a:spcBef>
                <a:spcPts val="0"/>
              </a:spcBef>
              <a:spcAft>
                <a:spcPts val="0"/>
              </a:spcAft>
              <a:buClr>
                <a:schemeClr val="dk1"/>
              </a:buClr>
              <a:buSzPts val="3500"/>
              <a:buNone/>
              <a:defRPr sz="3500">
                <a:solidFill>
                  <a:schemeClr val="dk1"/>
                </a:solidFill>
              </a:defRPr>
            </a:lvl4pPr>
            <a:lvl5pPr lvl="4" algn="ctr">
              <a:lnSpc>
                <a:spcPct val="100000"/>
              </a:lnSpc>
              <a:spcBef>
                <a:spcPts val="0"/>
              </a:spcBef>
              <a:spcAft>
                <a:spcPts val="0"/>
              </a:spcAft>
              <a:buClr>
                <a:schemeClr val="dk1"/>
              </a:buClr>
              <a:buSzPts val="3500"/>
              <a:buNone/>
              <a:defRPr sz="3500">
                <a:solidFill>
                  <a:schemeClr val="dk1"/>
                </a:solidFill>
              </a:defRPr>
            </a:lvl5pPr>
            <a:lvl6pPr lvl="5" algn="ctr">
              <a:lnSpc>
                <a:spcPct val="100000"/>
              </a:lnSpc>
              <a:spcBef>
                <a:spcPts val="0"/>
              </a:spcBef>
              <a:spcAft>
                <a:spcPts val="0"/>
              </a:spcAft>
              <a:buClr>
                <a:schemeClr val="dk1"/>
              </a:buClr>
              <a:buSzPts val="3500"/>
              <a:buNone/>
              <a:defRPr sz="3500">
                <a:solidFill>
                  <a:schemeClr val="dk1"/>
                </a:solidFill>
              </a:defRPr>
            </a:lvl6pPr>
            <a:lvl7pPr lvl="6" algn="ctr">
              <a:lnSpc>
                <a:spcPct val="100000"/>
              </a:lnSpc>
              <a:spcBef>
                <a:spcPts val="0"/>
              </a:spcBef>
              <a:spcAft>
                <a:spcPts val="0"/>
              </a:spcAft>
              <a:buClr>
                <a:schemeClr val="dk1"/>
              </a:buClr>
              <a:buSzPts val="3500"/>
              <a:buNone/>
              <a:defRPr sz="3500">
                <a:solidFill>
                  <a:schemeClr val="dk1"/>
                </a:solidFill>
              </a:defRPr>
            </a:lvl7pPr>
            <a:lvl8pPr lvl="7" algn="ctr">
              <a:lnSpc>
                <a:spcPct val="100000"/>
              </a:lnSpc>
              <a:spcBef>
                <a:spcPts val="0"/>
              </a:spcBef>
              <a:spcAft>
                <a:spcPts val="0"/>
              </a:spcAft>
              <a:buClr>
                <a:schemeClr val="dk1"/>
              </a:buClr>
              <a:buSzPts val="3500"/>
              <a:buNone/>
              <a:defRPr sz="3500">
                <a:solidFill>
                  <a:schemeClr val="dk1"/>
                </a:solidFill>
              </a:defRPr>
            </a:lvl8pPr>
            <a:lvl9pPr lvl="8" algn="ctr">
              <a:lnSpc>
                <a:spcPct val="100000"/>
              </a:lnSpc>
              <a:spcBef>
                <a:spcPts val="0"/>
              </a:spcBef>
              <a:spcAft>
                <a:spcPts val="0"/>
              </a:spcAft>
              <a:buClr>
                <a:schemeClr val="dk1"/>
              </a:buClr>
              <a:buSzPts val="3500"/>
              <a:buNone/>
              <a:defRPr sz="3500">
                <a:solidFill>
                  <a:schemeClr val="dk1"/>
                </a:solidFill>
              </a:defRPr>
            </a:lvl9pPr>
          </a:lstStyle>
          <a:p/>
        </p:txBody>
      </p:sp>
      <p:grpSp>
        <p:nvGrpSpPr>
          <p:cNvPr id="1109" name="Google Shape;1109;p11"/>
          <p:cNvGrpSpPr/>
          <p:nvPr/>
        </p:nvGrpSpPr>
        <p:grpSpPr>
          <a:xfrm>
            <a:off x="-2" y="9"/>
            <a:ext cx="3985907" cy="3918269"/>
            <a:chOff x="2524675" y="238075"/>
            <a:chExt cx="1178600" cy="1158600"/>
          </a:xfrm>
        </p:grpSpPr>
        <p:sp>
          <p:nvSpPr>
            <p:cNvPr id="1110" name="Google Shape;1110;p11"/>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11"/>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11"/>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11"/>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11"/>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11"/>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11"/>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11"/>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11"/>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11"/>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11"/>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11"/>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11"/>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11"/>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11"/>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11"/>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11"/>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11"/>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11"/>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11"/>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11"/>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11"/>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11"/>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11"/>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11"/>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11"/>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11"/>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11"/>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11"/>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11"/>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11"/>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11"/>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11"/>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11"/>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11"/>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11"/>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11"/>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11"/>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11"/>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11"/>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11"/>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11"/>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11"/>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11"/>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11"/>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11"/>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11"/>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11"/>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11"/>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11"/>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11"/>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11"/>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11"/>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11"/>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4" name="Google Shape;1164;p11"/>
          <p:cNvGrpSpPr/>
          <p:nvPr/>
        </p:nvGrpSpPr>
        <p:grpSpPr>
          <a:xfrm rot="10800000">
            <a:off x="5303899" y="7"/>
            <a:ext cx="3840097" cy="2558635"/>
            <a:chOff x="235225" y="2771600"/>
            <a:chExt cx="3133750" cy="2088000"/>
          </a:xfrm>
        </p:grpSpPr>
        <p:sp>
          <p:nvSpPr>
            <p:cNvPr id="1165" name="Google Shape;1165;p11"/>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11"/>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11"/>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11"/>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11"/>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0" name="Google Shape;1170;p11"/>
          <p:cNvGrpSpPr/>
          <p:nvPr/>
        </p:nvGrpSpPr>
        <p:grpSpPr>
          <a:xfrm flipH="1" rot="-5400000">
            <a:off x="-784725" y="2727175"/>
            <a:ext cx="3189300" cy="1619850"/>
            <a:chOff x="4185675" y="845125"/>
            <a:chExt cx="3189300" cy="1619850"/>
          </a:xfrm>
        </p:grpSpPr>
        <p:sp>
          <p:nvSpPr>
            <p:cNvPr id="1171" name="Google Shape;1171;p11"/>
            <p:cNvSpPr/>
            <p:nvPr/>
          </p:nvSpPr>
          <p:spPr>
            <a:xfrm>
              <a:off x="4185675" y="845125"/>
              <a:ext cx="3189300" cy="1619850"/>
            </a:xfrm>
            <a:custGeom>
              <a:rect b="b" l="l" r="r" t="t"/>
              <a:pathLst>
                <a:path extrusionOk="0" h="64794" w="127572">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11"/>
            <p:cNvSpPr/>
            <p:nvPr/>
          </p:nvSpPr>
          <p:spPr>
            <a:xfrm>
              <a:off x="5713400" y="845125"/>
              <a:ext cx="1224000" cy="579875"/>
            </a:xfrm>
            <a:custGeom>
              <a:rect b="b" l="l" r="r" t="t"/>
              <a:pathLst>
                <a:path extrusionOk="0" h="23195" w="4896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11"/>
            <p:cNvSpPr/>
            <p:nvPr/>
          </p:nvSpPr>
          <p:spPr>
            <a:xfrm>
              <a:off x="7018425" y="1440525"/>
              <a:ext cx="356550" cy="717800"/>
            </a:xfrm>
            <a:custGeom>
              <a:rect b="b" l="l" r="r" t="t"/>
              <a:pathLst>
                <a:path extrusionOk="0" h="28712" w="14262">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4" name="Google Shape;1174;p11"/>
          <p:cNvGrpSpPr/>
          <p:nvPr/>
        </p:nvGrpSpPr>
        <p:grpSpPr>
          <a:xfrm>
            <a:off x="5866100" y="3895490"/>
            <a:ext cx="3277907" cy="1263055"/>
            <a:chOff x="1766763" y="-4125385"/>
            <a:chExt cx="3277907" cy="1263055"/>
          </a:xfrm>
        </p:grpSpPr>
        <p:sp>
          <p:nvSpPr>
            <p:cNvPr id="1175" name="Google Shape;1175;p11"/>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11"/>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11"/>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11"/>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11"/>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11"/>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11"/>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11"/>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11"/>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11"/>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11"/>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11"/>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11"/>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11"/>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11"/>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11"/>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11"/>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11"/>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11"/>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11"/>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11"/>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11"/>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11"/>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11"/>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11"/>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11"/>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01" name="Shape 1201"/>
        <p:cNvGrpSpPr/>
        <p:nvPr/>
      </p:nvGrpSpPr>
      <p:grpSpPr>
        <a:xfrm>
          <a:off x="0" y="0"/>
          <a:ext cx="0" cy="0"/>
          <a:chOff x="0" y="0"/>
          <a:chExt cx="0" cy="0"/>
        </a:xfrm>
      </p:grpSpPr>
      <p:sp>
        <p:nvSpPr>
          <p:cNvPr id="1202" name="Google Shape;1202;p12"/>
          <p:cNvSpPr txBox="1"/>
          <p:nvPr>
            <p:ph type="title"/>
          </p:nvPr>
        </p:nvSpPr>
        <p:spPr>
          <a:xfrm>
            <a:off x="4617350" y="397325"/>
            <a:ext cx="3813300" cy="891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4800"/>
              <a:buNone/>
              <a:defRPr b="0"/>
            </a:lvl1pPr>
            <a:lvl2pPr lvl="1" algn="ctr">
              <a:lnSpc>
                <a:spcPct val="100000"/>
              </a:lnSpc>
              <a:spcBef>
                <a:spcPts val="0"/>
              </a:spcBef>
              <a:spcAft>
                <a:spcPts val="0"/>
              </a:spcAft>
              <a:buSzPts val="3500"/>
              <a:buNone/>
              <a:defRPr>
                <a:latin typeface="Montserrat"/>
                <a:ea typeface="Montserrat"/>
                <a:cs typeface="Montserrat"/>
                <a:sym typeface="Montserrat"/>
              </a:defRPr>
            </a:lvl2pPr>
            <a:lvl3pPr lvl="2" algn="ctr">
              <a:lnSpc>
                <a:spcPct val="100000"/>
              </a:lnSpc>
              <a:spcBef>
                <a:spcPts val="0"/>
              </a:spcBef>
              <a:spcAft>
                <a:spcPts val="0"/>
              </a:spcAft>
              <a:buSzPts val="3500"/>
              <a:buNone/>
              <a:defRPr>
                <a:latin typeface="Montserrat"/>
                <a:ea typeface="Montserrat"/>
                <a:cs typeface="Montserrat"/>
                <a:sym typeface="Montserrat"/>
              </a:defRPr>
            </a:lvl3pPr>
            <a:lvl4pPr lvl="3" algn="ctr">
              <a:lnSpc>
                <a:spcPct val="100000"/>
              </a:lnSpc>
              <a:spcBef>
                <a:spcPts val="0"/>
              </a:spcBef>
              <a:spcAft>
                <a:spcPts val="0"/>
              </a:spcAft>
              <a:buSzPts val="3500"/>
              <a:buNone/>
              <a:defRPr>
                <a:latin typeface="Montserrat"/>
                <a:ea typeface="Montserrat"/>
                <a:cs typeface="Montserrat"/>
                <a:sym typeface="Montserrat"/>
              </a:defRPr>
            </a:lvl4pPr>
            <a:lvl5pPr lvl="4" algn="ctr">
              <a:lnSpc>
                <a:spcPct val="100000"/>
              </a:lnSpc>
              <a:spcBef>
                <a:spcPts val="0"/>
              </a:spcBef>
              <a:spcAft>
                <a:spcPts val="0"/>
              </a:spcAft>
              <a:buSzPts val="3500"/>
              <a:buNone/>
              <a:defRPr>
                <a:latin typeface="Montserrat"/>
                <a:ea typeface="Montserrat"/>
                <a:cs typeface="Montserrat"/>
                <a:sym typeface="Montserrat"/>
              </a:defRPr>
            </a:lvl5pPr>
            <a:lvl6pPr lvl="5" algn="ctr">
              <a:lnSpc>
                <a:spcPct val="100000"/>
              </a:lnSpc>
              <a:spcBef>
                <a:spcPts val="0"/>
              </a:spcBef>
              <a:spcAft>
                <a:spcPts val="0"/>
              </a:spcAft>
              <a:buSzPts val="3500"/>
              <a:buNone/>
              <a:defRPr>
                <a:latin typeface="Montserrat"/>
                <a:ea typeface="Montserrat"/>
                <a:cs typeface="Montserrat"/>
                <a:sym typeface="Montserrat"/>
              </a:defRPr>
            </a:lvl6pPr>
            <a:lvl7pPr lvl="6" algn="ctr">
              <a:lnSpc>
                <a:spcPct val="100000"/>
              </a:lnSpc>
              <a:spcBef>
                <a:spcPts val="0"/>
              </a:spcBef>
              <a:spcAft>
                <a:spcPts val="0"/>
              </a:spcAft>
              <a:buSzPts val="3500"/>
              <a:buNone/>
              <a:defRPr>
                <a:latin typeface="Montserrat"/>
                <a:ea typeface="Montserrat"/>
                <a:cs typeface="Montserrat"/>
                <a:sym typeface="Montserrat"/>
              </a:defRPr>
            </a:lvl7pPr>
            <a:lvl8pPr lvl="7" algn="ctr">
              <a:lnSpc>
                <a:spcPct val="100000"/>
              </a:lnSpc>
              <a:spcBef>
                <a:spcPts val="0"/>
              </a:spcBef>
              <a:spcAft>
                <a:spcPts val="0"/>
              </a:spcAft>
              <a:buSzPts val="3500"/>
              <a:buNone/>
              <a:defRPr>
                <a:latin typeface="Montserrat"/>
                <a:ea typeface="Montserrat"/>
                <a:cs typeface="Montserrat"/>
                <a:sym typeface="Montserrat"/>
              </a:defRPr>
            </a:lvl8pPr>
            <a:lvl9pPr lvl="8" algn="ctr">
              <a:lnSpc>
                <a:spcPct val="100000"/>
              </a:lnSpc>
              <a:spcBef>
                <a:spcPts val="0"/>
              </a:spcBef>
              <a:spcAft>
                <a:spcPts val="0"/>
              </a:spcAft>
              <a:buSzPts val="3500"/>
              <a:buNone/>
              <a:defRPr>
                <a:latin typeface="Montserrat"/>
                <a:ea typeface="Montserrat"/>
                <a:cs typeface="Montserrat"/>
                <a:sym typeface="Montserrat"/>
              </a:defRPr>
            </a:lvl9pPr>
          </a:lstStyle>
          <a:p/>
        </p:txBody>
      </p:sp>
      <p:grpSp>
        <p:nvGrpSpPr>
          <p:cNvPr id="1203" name="Google Shape;1203;p12"/>
          <p:cNvGrpSpPr/>
          <p:nvPr/>
        </p:nvGrpSpPr>
        <p:grpSpPr>
          <a:xfrm>
            <a:off x="-2" y="9"/>
            <a:ext cx="3985907" cy="3918269"/>
            <a:chOff x="2524675" y="238075"/>
            <a:chExt cx="1178600" cy="1158600"/>
          </a:xfrm>
        </p:grpSpPr>
        <p:sp>
          <p:nvSpPr>
            <p:cNvPr id="1204" name="Google Shape;1204;p12"/>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12"/>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12"/>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12"/>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12"/>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12"/>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12"/>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12"/>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12"/>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12"/>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12"/>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12"/>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12"/>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12"/>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12"/>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12"/>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12"/>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12"/>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12"/>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12"/>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12"/>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12"/>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12"/>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12"/>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12"/>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12"/>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12"/>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12"/>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12"/>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12"/>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12"/>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12"/>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12"/>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12"/>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12"/>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12"/>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12"/>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12"/>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12"/>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12"/>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12"/>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12"/>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12"/>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12"/>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12"/>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12"/>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12"/>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12"/>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12"/>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12"/>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12"/>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12"/>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12"/>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12"/>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8" name="Google Shape;1258;p12"/>
          <p:cNvGrpSpPr/>
          <p:nvPr/>
        </p:nvGrpSpPr>
        <p:grpSpPr>
          <a:xfrm>
            <a:off x="5158099" y="1225234"/>
            <a:ext cx="3985907" cy="3918269"/>
            <a:chOff x="2524675" y="238075"/>
            <a:chExt cx="1178600" cy="1158600"/>
          </a:xfrm>
        </p:grpSpPr>
        <p:sp>
          <p:nvSpPr>
            <p:cNvPr id="1259" name="Google Shape;1259;p12"/>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12"/>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12"/>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12"/>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12"/>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12"/>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12"/>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12"/>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12"/>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12"/>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12"/>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12"/>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12"/>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12"/>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12"/>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12"/>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12"/>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12"/>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12"/>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12"/>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12"/>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12"/>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12"/>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12"/>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12"/>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12"/>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12"/>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12"/>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12"/>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12"/>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12"/>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12"/>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12"/>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12"/>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12"/>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12"/>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12"/>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12"/>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12"/>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12"/>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12"/>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12"/>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12"/>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12"/>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12"/>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12"/>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12"/>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12"/>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12"/>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12"/>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12"/>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12"/>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12"/>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12"/>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13" name="Shape 1313"/>
        <p:cNvGrpSpPr/>
        <p:nvPr/>
      </p:nvGrpSpPr>
      <p:grpSpPr>
        <a:xfrm>
          <a:off x="0" y="0"/>
          <a:ext cx="0" cy="0"/>
          <a:chOff x="0" y="0"/>
          <a:chExt cx="0" cy="0"/>
        </a:xfrm>
      </p:grpSpPr>
      <p:sp>
        <p:nvSpPr>
          <p:cNvPr id="1314" name="Google Shape;1314;p13"/>
          <p:cNvSpPr txBox="1"/>
          <p:nvPr>
            <p:ph hasCustomPrompt="1" type="title"/>
          </p:nvPr>
        </p:nvSpPr>
        <p:spPr>
          <a:xfrm>
            <a:off x="1631850" y="2079100"/>
            <a:ext cx="5880300" cy="54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6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315" name="Google Shape;1315;p13"/>
          <p:cNvSpPr txBox="1"/>
          <p:nvPr>
            <p:ph idx="1" type="body"/>
          </p:nvPr>
        </p:nvSpPr>
        <p:spPr>
          <a:xfrm>
            <a:off x="1632150" y="2875056"/>
            <a:ext cx="5879700" cy="219000"/>
          </a:xfrm>
          <a:prstGeom prst="rect">
            <a:avLst/>
          </a:prstGeom>
          <a:noFill/>
          <a:ln>
            <a:noFill/>
          </a:ln>
        </p:spPr>
        <p:txBody>
          <a:bodyPr anchorCtr="0" anchor="ctr" bIns="91425" lIns="91425" spcFirstLastPara="1" rIns="91425" wrap="square" tIns="91425">
            <a:noAutofit/>
          </a:bodyPr>
          <a:lstStyle>
            <a:lvl1pPr indent="-317500" lvl="0" marL="457200" algn="ctr">
              <a:lnSpc>
                <a:spcPct val="100000"/>
              </a:lnSpc>
              <a:spcBef>
                <a:spcPts val="0"/>
              </a:spcBef>
              <a:spcAft>
                <a:spcPts val="0"/>
              </a:spcAft>
              <a:buSzPts val="1400"/>
              <a:buChar char="●"/>
              <a:defRPr sz="1500"/>
            </a:lvl1pPr>
            <a:lvl2pPr indent="-317500" lvl="1" marL="914400" algn="ctr">
              <a:lnSpc>
                <a:spcPct val="100000"/>
              </a:lnSpc>
              <a:spcBef>
                <a:spcPts val="0"/>
              </a:spcBef>
              <a:spcAft>
                <a:spcPts val="0"/>
              </a:spcAft>
              <a:buSzPts val="1400"/>
              <a:buChar char="○"/>
              <a:defRPr/>
            </a:lvl2pPr>
            <a:lvl3pPr indent="-317500" lvl="2" marL="1371600" algn="ctr">
              <a:lnSpc>
                <a:spcPct val="100000"/>
              </a:lnSpc>
              <a:spcBef>
                <a:spcPts val="0"/>
              </a:spcBef>
              <a:spcAft>
                <a:spcPts val="0"/>
              </a:spcAft>
              <a:buSzPts val="1400"/>
              <a:buChar char="■"/>
              <a:defRPr/>
            </a:lvl3pPr>
            <a:lvl4pPr indent="-317500" lvl="3" marL="1828800" algn="ctr">
              <a:lnSpc>
                <a:spcPct val="100000"/>
              </a:lnSpc>
              <a:spcBef>
                <a:spcPts val="0"/>
              </a:spcBef>
              <a:spcAft>
                <a:spcPts val="0"/>
              </a:spcAft>
              <a:buSzPts val="1400"/>
              <a:buChar char="●"/>
              <a:defRPr/>
            </a:lvl4pPr>
            <a:lvl5pPr indent="-317500" lvl="4" marL="2286000" algn="ctr">
              <a:lnSpc>
                <a:spcPct val="100000"/>
              </a:lnSpc>
              <a:spcBef>
                <a:spcPts val="0"/>
              </a:spcBef>
              <a:spcAft>
                <a:spcPts val="0"/>
              </a:spcAft>
              <a:buSzPts val="1400"/>
              <a:buChar char="○"/>
              <a:defRPr/>
            </a:lvl5pPr>
            <a:lvl6pPr indent="-317500" lvl="5" marL="2743200" algn="ctr">
              <a:lnSpc>
                <a:spcPct val="100000"/>
              </a:lnSpc>
              <a:spcBef>
                <a:spcPts val="0"/>
              </a:spcBef>
              <a:spcAft>
                <a:spcPts val="0"/>
              </a:spcAft>
              <a:buSzPts val="1400"/>
              <a:buChar char="■"/>
              <a:defRPr/>
            </a:lvl6pPr>
            <a:lvl7pPr indent="-330200" lvl="6" marL="3200400" algn="ctr">
              <a:lnSpc>
                <a:spcPct val="100000"/>
              </a:lnSpc>
              <a:spcBef>
                <a:spcPts val="0"/>
              </a:spcBef>
              <a:spcAft>
                <a:spcPts val="0"/>
              </a:spcAft>
              <a:buSzPts val="1600"/>
              <a:buChar char="●"/>
              <a:defRPr sz="1600"/>
            </a:lvl7pPr>
            <a:lvl8pPr indent="-317500" lvl="7" marL="3657600" algn="ctr">
              <a:lnSpc>
                <a:spcPct val="100000"/>
              </a:lnSpc>
              <a:spcBef>
                <a:spcPts val="0"/>
              </a:spcBef>
              <a:spcAft>
                <a:spcPts val="0"/>
              </a:spcAft>
              <a:buSzPts val="1400"/>
              <a:buChar char="○"/>
              <a:defRPr/>
            </a:lvl8pPr>
            <a:lvl9pPr indent="-317500" lvl="8" marL="4114800" algn="ctr">
              <a:lnSpc>
                <a:spcPct val="100000"/>
              </a:lnSpc>
              <a:spcBef>
                <a:spcPts val="0"/>
              </a:spcBef>
              <a:spcAft>
                <a:spcPts val="0"/>
              </a:spcAft>
              <a:buSzPts val="1400"/>
              <a:buChar char="■"/>
              <a:defRPr/>
            </a:lvl9pPr>
          </a:lstStyle>
          <a:p/>
        </p:txBody>
      </p:sp>
      <p:sp>
        <p:nvSpPr>
          <p:cNvPr id="1316" name="Google Shape;1316;p13"/>
          <p:cNvSpPr/>
          <p:nvPr/>
        </p:nvSpPr>
        <p:spPr>
          <a:xfrm rot="5400000">
            <a:off x="-335338" y="3242300"/>
            <a:ext cx="2223230" cy="1579186"/>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13"/>
          <p:cNvSpPr/>
          <p:nvPr/>
        </p:nvSpPr>
        <p:spPr>
          <a:xfrm flipH="1">
            <a:off x="6118235" y="0"/>
            <a:ext cx="3025768" cy="2023351"/>
          </a:xfrm>
          <a:custGeom>
            <a:rect b="b" l="l" r="r" t="t"/>
            <a:pathLst>
              <a:path extrusionOk="0" h="16935" w="25325">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13"/>
          <p:cNvSpPr/>
          <p:nvPr/>
        </p:nvSpPr>
        <p:spPr>
          <a:xfrm>
            <a:off x="0" y="0"/>
            <a:ext cx="3448062" cy="2305785"/>
          </a:xfrm>
          <a:custGeom>
            <a:rect b="b" l="l" r="r" t="t"/>
            <a:pathLst>
              <a:path extrusionOk="0" h="16935" w="25325">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13"/>
          <p:cNvSpPr/>
          <p:nvPr/>
        </p:nvSpPr>
        <p:spPr>
          <a:xfrm>
            <a:off x="5905501" y="2793747"/>
            <a:ext cx="3245871" cy="2349753"/>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13"/>
          <p:cNvSpPr/>
          <p:nvPr/>
        </p:nvSpPr>
        <p:spPr>
          <a:xfrm>
            <a:off x="7545725" y="4003000"/>
            <a:ext cx="1605658" cy="1140492"/>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13"/>
          <p:cNvSpPr/>
          <p:nvPr/>
        </p:nvSpPr>
        <p:spPr>
          <a:xfrm flipH="1">
            <a:off x="0" y="4239925"/>
            <a:ext cx="2132607" cy="903576"/>
          </a:xfrm>
          <a:custGeom>
            <a:rect b="b" l="l" r="r" t="t"/>
            <a:pathLst>
              <a:path extrusionOk="0" h="6430" w="15176">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13"/>
          <p:cNvSpPr/>
          <p:nvPr/>
        </p:nvSpPr>
        <p:spPr>
          <a:xfrm>
            <a:off x="6524623" y="0"/>
            <a:ext cx="2619371" cy="1017382"/>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13"/>
          <p:cNvSpPr/>
          <p:nvPr/>
        </p:nvSpPr>
        <p:spPr>
          <a:xfrm rot="10800000">
            <a:off x="-26" y="5"/>
            <a:ext cx="2038372" cy="1475619"/>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24" name="Google Shape;1324;p13"/>
          <p:cNvGrpSpPr/>
          <p:nvPr/>
        </p:nvGrpSpPr>
        <p:grpSpPr>
          <a:xfrm>
            <a:off x="7855910" y="4"/>
            <a:ext cx="1280726" cy="3383675"/>
            <a:chOff x="9196698" y="950579"/>
            <a:chExt cx="1280726" cy="3383675"/>
          </a:xfrm>
        </p:grpSpPr>
        <p:sp>
          <p:nvSpPr>
            <p:cNvPr id="1325" name="Google Shape;1325;p13"/>
            <p:cNvSpPr/>
            <p:nvPr/>
          </p:nvSpPr>
          <p:spPr>
            <a:xfrm flipH="1" rot="10800000">
              <a:off x="9419903" y="2786190"/>
              <a:ext cx="35341" cy="35341"/>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13"/>
            <p:cNvSpPr/>
            <p:nvPr/>
          </p:nvSpPr>
          <p:spPr>
            <a:xfrm flipH="1" rot="10800000">
              <a:off x="9599228" y="2157664"/>
              <a:ext cx="26379" cy="26632"/>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13"/>
            <p:cNvSpPr/>
            <p:nvPr/>
          </p:nvSpPr>
          <p:spPr>
            <a:xfrm flipH="1" rot="10800000">
              <a:off x="9546302" y="3614502"/>
              <a:ext cx="44049" cy="47093"/>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13"/>
            <p:cNvSpPr/>
            <p:nvPr/>
          </p:nvSpPr>
          <p:spPr>
            <a:xfrm flipH="1" rot="10800000">
              <a:off x="9828268" y="3796617"/>
              <a:ext cx="38215" cy="35341"/>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13"/>
            <p:cNvSpPr/>
            <p:nvPr/>
          </p:nvSpPr>
          <p:spPr>
            <a:xfrm flipH="1" rot="10800000">
              <a:off x="10207125" y="3808369"/>
              <a:ext cx="26632" cy="26632"/>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13"/>
            <p:cNvSpPr/>
            <p:nvPr/>
          </p:nvSpPr>
          <p:spPr>
            <a:xfrm flipH="1" rot="10800000">
              <a:off x="9549176" y="3999362"/>
              <a:ext cx="82349" cy="79306"/>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13"/>
            <p:cNvSpPr/>
            <p:nvPr/>
          </p:nvSpPr>
          <p:spPr>
            <a:xfrm flipH="1" rot="10800000">
              <a:off x="9196698" y="3144502"/>
              <a:ext cx="29423" cy="29507"/>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13"/>
            <p:cNvSpPr/>
            <p:nvPr/>
          </p:nvSpPr>
          <p:spPr>
            <a:xfrm flipH="1" rot="10800000">
              <a:off x="9707787" y="1811104"/>
              <a:ext cx="35341" cy="35256"/>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13"/>
            <p:cNvSpPr/>
            <p:nvPr/>
          </p:nvSpPr>
          <p:spPr>
            <a:xfrm flipH="1" rot="10800000">
              <a:off x="9613771" y="3653647"/>
              <a:ext cx="106868" cy="90212"/>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13"/>
            <p:cNvSpPr/>
            <p:nvPr/>
          </p:nvSpPr>
          <p:spPr>
            <a:xfrm flipH="1" rot="10800000">
              <a:off x="9387775" y="3309201"/>
              <a:ext cx="79221" cy="70597"/>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13"/>
            <p:cNvSpPr/>
            <p:nvPr/>
          </p:nvSpPr>
          <p:spPr>
            <a:xfrm flipH="1" rot="10800000">
              <a:off x="9540468" y="1825815"/>
              <a:ext cx="79306" cy="70851"/>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13"/>
            <p:cNvSpPr/>
            <p:nvPr/>
          </p:nvSpPr>
          <p:spPr>
            <a:xfrm flipH="1" rot="10800000">
              <a:off x="9725373" y="1297224"/>
              <a:ext cx="26632" cy="29423"/>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13"/>
            <p:cNvSpPr/>
            <p:nvPr/>
          </p:nvSpPr>
          <p:spPr>
            <a:xfrm flipH="1" rot="10800000">
              <a:off x="9834186" y="950579"/>
              <a:ext cx="35341" cy="35341"/>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13"/>
            <p:cNvSpPr/>
            <p:nvPr/>
          </p:nvSpPr>
          <p:spPr>
            <a:xfrm flipH="1" rot="10800000">
              <a:off x="9666613" y="965375"/>
              <a:ext cx="79559" cy="70597"/>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13"/>
            <p:cNvSpPr/>
            <p:nvPr/>
          </p:nvSpPr>
          <p:spPr>
            <a:xfrm flipH="1" rot="10800000">
              <a:off x="10177702" y="1025488"/>
              <a:ext cx="79475" cy="71612"/>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13"/>
            <p:cNvSpPr/>
            <p:nvPr/>
          </p:nvSpPr>
          <p:spPr>
            <a:xfrm flipH="1" rot="10800000">
              <a:off x="9490416" y="2925778"/>
              <a:ext cx="44303" cy="39737"/>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13"/>
            <p:cNvSpPr/>
            <p:nvPr/>
          </p:nvSpPr>
          <p:spPr>
            <a:xfrm flipH="1" rot="10800000">
              <a:off x="9352519" y="3023684"/>
              <a:ext cx="43965" cy="4109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13"/>
            <p:cNvSpPr/>
            <p:nvPr/>
          </p:nvSpPr>
          <p:spPr>
            <a:xfrm flipH="1" rot="10800000">
              <a:off x="10177702" y="4093379"/>
              <a:ext cx="29507" cy="29423"/>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13"/>
            <p:cNvSpPr/>
            <p:nvPr/>
          </p:nvSpPr>
          <p:spPr>
            <a:xfrm flipH="1" rot="10800000">
              <a:off x="10421622" y="4278283"/>
              <a:ext cx="55801" cy="5597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13"/>
            <p:cNvSpPr/>
            <p:nvPr/>
          </p:nvSpPr>
          <p:spPr>
            <a:xfrm flipH="1" rot="10800000">
              <a:off x="10177702" y="4003758"/>
              <a:ext cx="44303" cy="39822"/>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5" name="Google Shape;1345;p13"/>
          <p:cNvGrpSpPr/>
          <p:nvPr/>
        </p:nvGrpSpPr>
        <p:grpSpPr>
          <a:xfrm rot="-5400000">
            <a:off x="6321128" y="2391309"/>
            <a:ext cx="1715384" cy="3918270"/>
            <a:chOff x="10706378" y="539509"/>
            <a:chExt cx="1715384" cy="3918270"/>
          </a:xfrm>
        </p:grpSpPr>
        <p:sp>
          <p:nvSpPr>
            <p:cNvPr id="1346" name="Google Shape;1346;p13"/>
            <p:cNvSpPr/>
            <p:nvPr/>
          </p:nvSpPr>
          <p:spPr>
            <a:xfrm flipH="1" rot="10800000">
              <a:off x="10962050" y="4005280"/>
              <a:ext cx="61635" cy="6163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13"/>
            <p:cNvSpPr/>
            <p:nvPr/>
          </p:nvSpPr>
          <p:spPr>
            <a:xfrm flipH="1" rot="10800000">
              <a:off x="12057532" y="2466178"/>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13"/>
            <p:cNvSpPr/>
            <p:nvPr/>
          </p:nvSpPr>
          <p:spPr>
            <a:xfrm flipH="1" rot="10800000">
              <a:off x="12242691" y="3905345"/>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13"/>
            <p:cNvSpPr/>
            <p:nvPr/>
          </p:nvSpPr>
          <p:spPr>
            <a:xfrm flipH="1" rot="10800000">
              <a:off x="12313119" y="3942123"/>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13"/>
            <p:cNvSpPr/>
            <p:nvPr/>
          </p:nvSpPr>
          <p:spPr>
            <a:xfrm flipH="1" rot="10800000">
              <a:off x="11188130" y="539509"/>
              <a:ext cx="76431" cy="7288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13"/>
            <p:cNvSpPr/>
            <p:nvPr/>
          </p:nvSpPr>
          <p:spPr>
            <a:xfrm flipH="1" rot="10800000">
              <a:off x="12028109" y="2213550"/>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13"/>
            <p:cNvSpPr/>
            <p:nvPr/>
          </p:nvSpPr>
          <p:spPr>
            <a:xfrm flipH="1" rot="10800000">
              <a:off x="11998771" y="1047386"/>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13"/>
            <p:cNvSpPr/>
            <p:nvPr/>
          </p:nvSpPr>
          <p:spPr>
            <a:xfrm flipH="1" rot="10800000">
              <a:off x="10706378" y="897737"/>
              <a:ext cx="35341" cy="35341"/>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13"/>
            <p:cNvSpPr/>
            <p:nvPr/>
          </p:nvSpPr>
          <p:spPr>
            <a:xfrm flipH="1" rot="10800000">
              <a:off x="12377798" y="1239985"/>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13"/>
            <p:cNvSpPr/>
            <p:nvPr/>
          </p:nvSpPr>
          <p:spPr>
            <a:xfrm flipH="1" rot="10800000">
              <a:off x="11390875" y="3870173"/>
              <a:ext cx="17670" cy="17670"/>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13"/>
            <p:cNvSpPr/>
            <p:nvPr/>
          </p:nvSpPr>
          <p:spPr>
            <a:xfrm flipH="1" rot="10800000">
              <a:off x="11928258" y="4263742"/>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13"/>
            <p:cNvSpPr/>
            <p:nvPr/>
          </p:nvSpPr>
          <p:spPr>
            <a:xfrm flipH="1" rot="10800000">
              <a:off x="11658045" y="3846669"/>
              <a:ext cx="26632" cy="29423"/>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13"/>
            <p:cNvSpPr/>
            <p:nvPr/>
          </p:nvSpPr>
          <p:spPr>
            <a:xfrm flipH="1" rot="10800000">
              <a:off x="11393665" y="4251990"/>
              <a:ext cx="29507" cy="26379"/>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13"/>
            <p:cNvSpPr/>
            <p:nvPr/>
          </p:nvSpPr>
          <p:spPr>
            <a:xfrm flipH="1" rot="10800000">
              <a:off x="11655255" y="3757049"/>
              <a:ext cx="43965" cy="39822"/>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13"/>
            <p:cNvSpPr/>
            <p:nvPr/>
          </p:nvSpPr>
          <p:spPr>
            <a:xfrm flipH="1" rot="10800000">
              <a:off x="10809357" y="4417957"/>
              <a:ext cx="43965" cy="39822"/>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13"/>
            <p:cNvSpPr/>
            <p:nvPr/>
          </p:nvSpPr>
          <p:spPr>
            <a:xfrm flipH="1" rot="10800000">
              <a:off x="11919550" y="227535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13"/>
            <p:cNvSpPr/>
            <p:nvPr/>
          </p:nvSpPr>
          <p:spPr>
            <a:xfrm flipH="1" rot="10800000">
              <a:off x="12004605" y="2130778"/>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3" name="Google Shape;1363;p13"/>
          <p:cNvGrpSpPr/>
          <p:nvPr/>
        </p:nvGrpSpPr>
        <p:grpSpPr>
          <a:xfrm rot="-5400000">
            <a:off x="5632456" y="-1028868"/>
            <a:ext cx="737423" cy="2819743"/>
            <a:chOff x="12445182" y="1003506"/>
            <a:chExt cx="737423" cy="2819743"/>
          </a:xfrm>
        </p:grpSpPr>
        <p:sp>
          <p:nvSpPr>
            <p:cNvPr id="1364" name="Google Shape;1364;p13"/>
            <p:cNvSpPr/>
            <p:nvPr/>
          </p:nvSpPr>
          <p:spPr>
            <a:xfrm flipH="1" rot="10800000">
              <a:off x="12486357" y="2971349"/>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13"/>
            <p:cNvSpPr/>
            <p:nvPr/>
          </p:nvSpPr>
          <p:spPr>
            <a:xfrm flipH="1" rot="10800000">
              <a:off x="12539199" y="3209181"/>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13"/>
            <p:cNvSpPr/>
            <p:nvPr/>
          </p:nvSpPr>
          <p:spPr>
            <a:xfrm flipH="1" rot="10800000">
              <a:off x="12953481" y="2695301"/>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13"/>
            <p:cNvSpPr/>
            <p:nvPr/>
          </p:nvSpPr>
          <p:spPr>
            <a:xfrm flipH="1" rot="10800000">
              <a:off x="13106174" y="2316275"/>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13"/>
            <p:cNvSpPr/>
            <p:nvPr/>
          </p:nvSpPr>
          <p:spPr>
            <a:xfrm flipH="1" rot="10800000">
              <a:off x="12882969" y="2054939"/>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13"/>
            <p:cNvSpPr/>
            <p:nvPr/>
          </p:nvSpPr>
          <p:spPr>
            <a:xfrm flipH="1" rot="10800000">
              <a:off x="13147264" y="1943336"/>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13"/>
            <p:cNvSpPr/>
            <p:nvPr/>
          </p:nvSpPr>
          <p:spPr>
            <a:xfrm flipH="1" rot="10800000">
              <a:off x="13097212" y="3250271"/>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13"/>
            <p:cNvSpPr/>
            <p:nvPr/>
          </p:nvSpPr>
          <p:spPr>
            <a:xfrm flipH="1" rot="10800000">
              <a:off x="12524657" y="3605793"/>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13"/>
            <p:cNvSpPr/>
            <p:nvPr/>
          </p:nvSpPr>
          <p:spPr>
            <a:xfrm flipH="1" rot="10800000">
              <a:off x="12791742" y="358228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13"/>
            <p:cNvSpPr/>
            <p:nvPr/>
          </p:nvSpPr>
          <p:spPr>
            <a:xfrm flipH="1" rot="10800000">
              <a:off x="13035662" y="376719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13"/>
            <p:cNvSpPr/>
            <p:nvPr/>
          </p:nvSpPr>
          <p:spPr>
            <a:xfrm flipH="1" rot="10800000">
              <a:off x="12715396" y="3281215"/>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13"/>
            <p:cNvSpPr/>
            <p:nvPr/>
          </p:nvSpPr>
          <p:spPr>
            <a:xfrm flipH="1" rot="10800000">
              <a:off x="12665597" y="3228373"/>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13"/>
            <p:cNvSpPr/>
            <p:nvPr/>
          </p:nvSpPr>
          <p:spPr>
            <a:xfrm flipH="1" rot="10800000">
              <a:off x="12445182" y="1003506"/>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13"/>
            <p:cNvSpPr/>
            <p:nvPr/>
          </p:nvSpPr>
          <p:spPr>
            <a:xfrm flipH="1" rot="10800000">
              <a:off x="12518738" y="114089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13"/>
            <p:cNvSpPr/>
            <p:nvPr/>
          </p:nvSpPr>
          <p:spPr>
            <a:xfrm flipH="1" rot="10800000">
              <a:off x="12788952" y="3492753"/>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13"/>
            <p:cNvSpPr/>
            <p:nvPr/>
          </p:nvSpPr>
          <p:spPr>
            <a:xfrm flipH="1" rot="10800000">
              <a:off x="13023910" y="2818064"/>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13"/>
            <p:cNvSpPr/>
            <p:nvPr/>
          </p:nvSpPr>
          <p:spPr>
            <a:xfrm flipH="1" rot="10800000">
              <a:off x="13000405" y="2388309"/>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1" name="Google Shape;1381;p13"/>
          <p:cNvGrpSpPr/>
          <p:nvPr/>
        </p:nvGrpSpPr>
        <p:grpSpPr>
          <a:xfrm>
            <a:off x="-2" y="9"/>
            <a:ext cx="3985907" cy="3918269"/>
            <a:chOff x="2524675" y="238075"/>
            <a:chExt cx="1178600" cy="1158600"/>
          </a:xfrm>
        </p:grpSpPr>
        <p:sp>
          <p:nvSpPr>
            <p:cNvPr id="1382" name="Google Shape;1382;p13"/>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13"/>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13"/>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13"/>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13"/>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13"/>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13"/>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13"/>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13"/>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13"/>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13"/>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13"/>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13"/>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13"/>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13"/>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13"/>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13"/>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13"/>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13"/>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13"/>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13"/>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13"/>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13"/>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13"/>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13"/>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13"/>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13"/>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13"/>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13"/>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13"/>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13"/>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13"/>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13"/>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13"/>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13"/>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13"/>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13"/>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13"/>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13"/>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13"/>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13"/>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13"/>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13"/>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13"/>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13"/>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13"/>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13"/>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13"/>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13"/>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13"/>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13"/>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13"/>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13"/>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13"/>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6" name="Google Shape;1436;p13"/>
          <p:cNvGrpSpPr/>
          <p:nvPr/>
        </p:nvGrpSpPr>
        <p:grpSpPr>
          <a:xfrm>
            <a:off x="-1" y="2590808"/>
            <a:ext cx="3840097" cy="2558635"/>
            <a:chOff x="235225" y="2771600"/>
            <a:chExt cx="3133750" cy="2088000"/>
          </a:xfrm>
        </p:grpSpPr>
        <p:sp>
          <p:nvSpPr>
            <p:cNvPr id="1437" name="Google Shape;1437;p13"/>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13"/>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13"/>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13"/>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13"/>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42" name="Google Shape;1442;p13"/>
          <p:cNvSpPr/>
          <p:nvPr/>
        </p:nvSpPr>
        <p:spPr>
          <a:xfrm flipH="1">
            <a:off x="13729" y="0"/>
            <a:ext cx="1398984" cy="543375"/>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43" name="Google Shape;1443;p13"/>
          <p:cNvGrpSpPr/>
          <p:nvPr/>
        </p:nvGrpSpPr>
        <p:grpSpPr>
          <a:xfrm>
            <a:off x="5954700" y="0"/>
            <a:ext cx="3189300" cy="1619850"/>
            <a:chOff x="4185675" y="845125"/>
            <a:chExt cx="3189300" cy="1619850"/>
          </a:xfrm>
        </p:grpSpPr>
        <p:sp>
          <p:nvSpPr>
            <p:cNvPr id="1444" name="Google Shape;1444;p13"/>
            <p:cNvSpPr/>
            <p:nvPr/>
          </p:nvSpPr>
          <p:spPr>
            <a:xfrm>
              <a:off x="4185675" y="845125"/>
              <a:ext cx="3189300" cy="1619850"/>
            </a:xfrm>
            <a:custGeom>
              <a:rect b="b" l="l" r="r" t="t"/>
              <a:pathLst>
                <a:path extrusionOk="0" h="64794" w="127572">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13"/>
            <p:cNvSpPr/>
            <p:nvPr/>
          </p:nvSpPr>
          <p:spPr>
            <a:xfrm>
              <a:off x="5713400" y="845125"/>
              <a:ext cx="1224000" cy="579875"/>
            </a:xfrm>
            <a:custGeom>
              <a:rect b="b" l="l" r="r" t="t"/>
              <a:pathLst>
                <a:path extrusionOk="0" h="23195" w="4896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13"/>
            <p:cNvSpPr/>
            <p:nvPr/>
          </p:nvSpPr>
          <p:spPr>
            <a:xfrm>
              <a:off x="7018425" y="1440525"/>
              <a:ext cx="356550" cy="717800"/>
            </a:xfrm>
            <a:custGeom>
              <a:rect b="b" l="l" r="r" t="t"/>
              <a:pathLst>
                <a:path extrusionOk="0" h="28712" w="14262">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1">
    <p:spTree>
      <p:nvGrpSpPr>
        <p:cNvPr id="1447" name="Shape 1447"/>
        <p:cNvGrpSpPr/>
        <p:nvPr/>
      </p:nvGrpSpPr>
      <p:grpSpPr>
        <a:xfrm>
          <a:off x="0" y="0"/>
          <a:ext cx="0" cy="0"/>
          <a:chOff x="0" y="0"/>
          <a:chExt cx="0" cy="0"/>
        </a:xfrm>
      </p:grpSpPr>
      <p:sp>
        <p:nvSpPr>
          <p:cNvPr id="1448" name="Google Shape;1448;p14"/>
          <p:cNvSpPr txBox="1"/>
          <p:nvPr>
            <p:ph type="title"/>
          </p:nvPr>
        </p:nvSpPr>
        <p:spPr>
          <a:xfrm>
            <a:off x="720000" y="1701825"/>
            <a:ext cx="38589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Arial"/>
              <a:buNone/>
              <a:defRPr sz="1500">
                <a:solidFill>
                  <a:schemeClr val="dk1"/>
                </a:solidFill>
                <a:latin typeface="Arial"/>
                <a:ea typeface="Arial"/>
                <a:cs typeface="Arial"/>
                <a:sym typeface="Arial"/>
              </a:defRPr>
            </a:lvl1pPr>
            <a:lvl2pPr lvl="1" algn="ctr">
              <a:lnSpc>
                <a:spcPct val="100000"/>
              </a:lnSpc>
              <a:spcBef>
                <a:spcPts val="0"/>
              </a:spcBef>
              <a:spcAft>
                <a:spcPts val="0"/>
              </a:spcAft>
              <a:buClr>
                <a:schemeClr val="dk1"/>
              </a:buClr>
              <a:buSzPts val="3500"/>
              <a:buFont typeface="Arial"/>
              <a:buNone/>
              <a:defRPr sz="3500">
                <a:solidFill>
                  <a:schemeClr val="dk1"/>
                </a:solidFill>
                <a:latin typeface="Arial"/>
                <a:ea typeface="Arial"/>
                <a:cs typeface="Arial"/>
                <a:sym typeface="Arial"/>
              </a:defRPr>
            </a:lvl2pPr>
            <a:lvl3pPr lvl="2" algn="ctr">
              <a:lnSpc>
                <a:spcPct val="100000"/>
              </a:lnSpc>
              <a:spcBef>
                <a:spcPts val="0"/>
              </a:spcBef>
              <a:spcAft>
                <a:spcPts val="0"/>
              </a:spcAft>
              <a:buClr>
                <a:schemeClr val="dk1"/>
              </a:buClr>
              <a:buSzPts val="3500"/>
              <a:buFont typeface="Arial"/>
              <a:buNone/>
              <a:defRPr sz="3500">
                <a:solidFill>
                  <a:schemeClr val="dk1"/>
                </a:solidFill>
                <a:latin typeface="Arial"/>
                <a:ea typeface="Arial"/>
                <a:cs typeface="Arial"/>
                <a:sym typeface="Arial"/>
              </a:defRPr>
            </a:lvl3pPr>
            <a:lvl4pPr lvl="3" algn="ctr">
              <a:lnSpc>
                <a:spcPct val="100000"/>
              </a:lnSpc>
              <a:spcBef>
                <a:spcPts val="0"/>
              </a:spcBef>
              <a:spcAft>
                <a:spcPts val="0"/>
              </a:spcAft>
              <a:buClr>
                <a:schemeClr val="dk1"/>
              </a:buClr>
              <a:buSzPts val="3500"/>
              <a:buFont typeface="Arial"/>
              <a:buNone/>
              <a:defRPr sz="3500">
                <a:solidFill>
                  <a:schemeClr val="dk1"/>
                </a:solidFill>
                <a:latin typeface="Arial"/>
                <a:ea typeface="Arial"/>
                <a:cs typeface="Arial"/>
                <a:sym typeface="Arial"/>
              </a:defRPr>
            </a:lvl4pPr>
            <a:lvl5pPr lvl="4" algn="ctr">
              <a:lnSpc>
                <a:spcPct val="100000"/>
              </a:lnSpc>
              <a:spcBef>
                <a:spcPts val="0"/>
              </a:spcBef>
              <a:spcAft>
                <a:spcPts val="0"/>
              </a:spcAft>
              <a:buClr>
                <a:schemeClr val="dk1"/>
              </a:buClr>
              <a:buSzPts val="3500"/>
              <a:buFont typeface="Arial"/>
              <a:buNone/>
              <a:defRPr sz="3500">
                <a:solidFill>
                  <a:schemeClr val="dk1"/>
                </a:solidFill>
                <a:latin typeface="Arial"/>
                <a:ea typeface="Arial"/>
                <a:cs typeface="Arial"/>
                <a:sym typeface="Arial"/>
              </a:defRPr>
            </a:lvl5pPr>
            <a:lvl6pPr lvl="5" algn="ctr">
              <a:lnSpc>
                <a:spcPct val="100000"/>
              </a:lnSpc>
              <a:spcBef>
                <a:spcPts val="0"/>
              </a:spcBef>
              <a:spcAft>
                <a:spcPts val="0"/>
              </a:spcAft>
              <a:buClr>
                <a:schemeClr val="dk1"/>
              </a:buClr>
              <a:buSzPts val="3500"/>
              <a:buFont typeface="Arial"/>
              <a:buNone/>
              <a:defRPr sz="3500">
                <a:solidFill>
                  <a:schemeClr val="dk1"/>
                </a:solidFill>
                <a:latin typeface="Arial"/>
                <a:ea typeface="Arial"/>
                <a:cs typeface="Arial"/>
                <a:sym typeface="Arial"/>
              </a:defRPr>
            </a:lvl6pPr>
            <a:lvl7pPr lvl="6" algn="ctr">
              <a:lnSpc>
                <a:spcPct val="100000"/>
              </a:lnSpc>
              <a:spcBef>
                <a:spcPts val="0"/>
              </a:spcBef>
              <a:spcAft>
                <a:spcPts val="0"/>
              </a:spcAft>
              <a:buClr>
                <a:schemeClr val="dk1"/>
              </a:buClr>
              <a:buSzPts val="3500"/>
              <a:buFont typeface="Arial"/>
              <a:buNone/>
              <a:defRPr sz="3500">
                <a:solidFill>
                  <a:schemeClr val="dk1"/>
                </a:solidFill>
                <a:latin typeface="Arial"/>
                <a:ea typeface="Arial"/>
                <a:cs typeface="Arial"/>
                <a:sym typeface="Arial"/>
              </a:defRPr>
            </a:lvl7pPr>
            <a:lvl8pPr lvl="7" algn="ctr">
              <a:lnSpc>
                <a:spcPct val="100000"/>
              </a:lnSpc>
              <a:spcBef>
                <a:spcPts val="0"/>
              </a:spcBef>
              <a:spcAft>
                <a:spcPts val="0"/>
              </a:spcAft>
              <a:buClr>
                <a:schemeClr val="dk1"/>
              </a:buClr>
              <a:buSzPts val="3500"/>
              <a:buFont typeface="Arial"/>
              <a:buNone/>
              <a:defRPr sz="3500">
                <a:solidFill>
                  <a:schemeClr val="dk1"/>
                </a:solidFill>
                <a:latin typeface="Arial"/>
                <a:ea typeface="Arial"/>
                <a:cs typeface="Arial"/>
                <a:sym typeface="Arial"/>
              </a:defRPr>
            </a:lvl8pPr>
            <a:lvl9pPr lvl="8" algn="ctr">
              <a:lnSpc>
                <a:spcPct val="100000"/>
              </a:lnSpc>
              <a:spcBef>
                <a:spcPts val="0"/>
              </a:spcBef>
              <a:spcAft>
                <a:spcPts val="0"/>
              </a:spcAft>
              <a:buClr>
                <a:schemeClr val="dk1"/>
              </a:buClr>
              <a:buSzPts val="3500"/>
              <a:buFont typeface="Arial"/>
              <a:buNone/>
              <a:defRPr sz="3500">
                <a:solidFill>
                  <a:schemeClr val="dk1"/>
                </a:solidFill>
                <a:latin typeface="Arial"/>
                <a:ea typeface="Arial"/>
                <a:cs typeface="Arial"/>
                <a:sym typeface="Arial"/>
              </a:defRPr>
            </a:lvl9pPr>
          </a:lstStyle>
          <a:p/>
        </p:txBody>
      </p:sp>
      <p:sp>
        <p:nvSpPr>
          <p:cNvPr id="1449" name="Google Shape;1449;p14"/>
          <p:cNvSpPr txBox="1"/>
          <p:nvPr>
            <p:ph idx="2" type="title"/>
          </p:nvPr>
        </p:nvSpPr>
        <p:spPr>
          <a:xfrm>
            <a:off x="713125" y="1371275"/>
            <a:ext cx="3858300" cy="24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a:lvl1pPr>
            <a:lvl2pPr lvl="1" algn="ctr">
              <a:lnSpc>
                <a:spcPct val="100000"/>
              </a:lnSpc>
              <a:spcBef>
                <a:spcPts val="0"/>
              </a:spcBef>
              <a:spcAft>
                <a:spcPts val="0"/>
              </a:spcAft>
              <a:buSzPts val="2500"/>
              <a:buFont typeface="Staatliches"/>
              <a:buNone/>
              <a:defRPr sz="2500">
                <a:latin typeface="Staatliches"/>
                <a:ea typeface="Staatliches"/>
                <a:cs typeface="Staatliches"/>
                <a:sym typeface="Staatliches"/>
              </a:defRPr>
            </a:lvl2pPr>
            <a:lvl3pPr lvl="2" algn="ctr">
              <a:lnSpc>
                <a:spcPct val="100000"/>
              </a:lnSpc>
              <a:spcBef>
                <a:spcPts val="0"/>
              </a:spcBef>
              <a:spcAft>
                <a:spcPts val="0"/>
              </a:spcAft>
              <a:buSzPts val="2500"/>
              <a:buFont typeface="Staatliches"/>
              <a:buNone/>
              <a:defRPr sz="2500">
                <a:latin typeface="Staatliches"/>
                <a:ea typeface="Staatliches"/>
                <a:cs typeface="Staatliches"/>
                <a:sym typeface="Staatliches"/>
              </a:defRPr>
            </a:lvl3pPr>
            <a:lvl4pPr lvl="3" algn="ctr">
              <a:lnSpc>
                <a:spcPct val="100000"/>
              </a:lnSpc>
              <a:spcBef>
                <a:spcPts val="0"/>
              </a:spcBef>
              <a:spcAft>
                <a:spcPts val="0"/>
              </a:spcAft>
              <a:buSzPts val="2500"/>
              <a:buFont typeface="Staatliches"/>
              <a:buNone/>
              <a:defRPr sz="2500">
                <a:latin typeface="Staatliches"/>
                <a:ea typeface="Staatliches"/>
                <a:cs typeface="Staatliches"/>
                <a:sym typeface="Staatliches"/>
              </a:defRPr>
            </a:lvl4pPr>
            <a:lvl5pPr lvl="4" algn="ctr">
              <a:lnSpc>
                <a:spcPct val="100000"/>
              </a:lnSpc>
              <a:spcBef>
                <a:spcPts val="0"/>
              </a:spcBef>
              <a:spcAft>
                <a:spcPts val="0"/>
              </a:spcAft>
              <a:buSzPts val="2500"/>
              <a:buFont typeface="Staatliches"/>
              <a:buNone/>
              <a:defRPr sz="2500">
                <a:latin typeface="Staatliches"/>
                <a:ea typeface="Staatliches"/>
                <a:cs typeface="Staatliches"/>
                <a:sym typeface="Staatliches"/>
              </a:defRPr>
            </a:lvl5pPr>
            <a:lvl6pPr lvl="5" algn="ctr">
              <a:lnSpc>
                <a:spcPct val="100000"/>
              </a:lnSpc>
              <a:spcBef>
                <a:spcPts val="0"/>
              </a:spcBef>
              <a:spcAft>
                <a:spcPts val="0"/>
              </a:spcAft>
              <a:buSzPts val="2500"/>
              <a:buFont typeface="Staatliches"/>
              <a:buNone/>
              <a:defRPr sz="2500">
                <a:latin typeface="Staatliches"/>
                <a:ea typeface="Staatliches"/>
                <a:cs typeface="Staatliches"/>
                <a:sym typeface="Staatliches"/>
              </a:defRPr>
            </a:lvl6pPr>
            <a:lvl7pPr lvl="6" algn="ctr">
              <a:lnSpc>
                <a:spcPct val="100000"/>
              </a:lnSpc>
              <a:spcBef>
                <a:spcPts val="0"/>
              </a:spcBef>
              <a:spcAft>
                <a:spcPts val="0"/>
              </a:spcAft>
              <a:buSzPts val="2500"/>
              <a:buFont typeface="Staatliches"/>
              <a:buNone/>
              <a:defRPr sz="2500">
                <a:latin typeface="Staatliches"/>
                <a:ea typeface="Staatliches"/>
                <a:cs typeface="Staatliches"/>
                <a:sym typeface="Staatliches"/>
              </a:defRPr>
            </a:lvl7pPr>
            <a:lvl8pPr lvl="7" algn="ctr">
              <a:lnSpc>
                <a:spcPct val="100000"/>
              </a:lnSpc>
              <a:spcBef>
                <a:spcPts val="0"/>
              </a:spcBef>
              <a:spcAft>
                <a:spcPts val="0"/>
              </a:spcAft>
              <a:buSzPts val="2500"/>
              <a:buFont typeface="Staatliches"/>
              <a:buNone/>
              <a:defRPr sz="2500">
                <a:latin typeface="Staatliches"/>
                <a:ea typeface="Staatliches"/>
                <a:cs typeface="Staatliches"/>
                <a:sym typeface="Staatliches"/>
              </a:defRPr>
            </a:lvl8pPr>
            <a:lvl9pPr lvl="8" algn="ctr">
              <a:lnSpc>
                <a:spcPct val="100000"/>
              </a:lnSpc>
              <a:spcBef>
                <a:spcPts val="0"/>
              </a:spcBef>
              <a:spcAft>
                <a:spcPts val="0"/>
              </a:spcAft>
              <a:buSzPts val="2500"/>
              <a:buFont typeface="Staatliches"/>
              <a:buNone/>
              <a:defRPr sz="2500">
                <a:latin typeface="Staatliches"/>
                <a:ea typeface="Staatliches"/>
                <a:cs typeface="Staatliches"/>
                <a:sym typeface="Staatliches"/>
              </a:defRPr>
            </a:lvl9pPr>
          </a:lstStyle>
          <a:p/>
        </p:txBody>
      </p:sp>
      <p:sp>
        <p:nvSpPr>
          <p:cNvPr id="1450" name="Google Shape;1450;p14"/>
          <p:cNvSpPr txBox="1"/>
          <p:nvPr>
            <p:ph idx="1" type="subTitle"/>
          </p:nvPr>
        </p:nvSpPr>
        <p:spPr>
          <a:xfrm>
            <a:off x="4571999" y="1701825"/>
            <a:ext cx="38583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solidFill>
                  <a:schemeClr val="dk1"/>
                </a:solidFill>
              </a:defRPr>
            </a:lvl1pPr>
            <a:lvl2pPr lvl="1" algn="ctr">
              <a:lnSpc>
                <a:spcPct val="100000"/>
              </a:lnSpc>
              <a:spcBef>
                <a:spcPts val="0"/>
              </a:spcBef>
              <a:spcAft>
                <a:spcPts val="0"/>
              </a:spcAft>
              <a:buSzPts val="1400"/>
              <a:buNone/>
              <a:defRPr sz="1500">
                <a:solidFill>
                  <a:schemeClr val="dk1"/>
                </a:solidFill>
              </a:defRPr>
            </a:lvl2pPr>
            <a:lvl3pPr lvl="2" algn="ctr">
              <a:lnSpc>
                <a:spcPct val="100000"/>
              </a:lnSpc>
              <a:spcBef>
                <a:spcPts val="0"/>
              </a:spcBef>
              <a:spcAft>
                <a:spcPts val="0"/>
              </a:spcAft>
              <a:buSzPts val="1400"/>
              <a:buNone/>
              <a:defRPr sz="1500">
                <a:solidFill>
                  <a:schemeClr val="dk1"/>
                </a:solidFill>
              </a:defRPr>
            </a:lvl3pPr>
            <a:lvl4pPr lvl="3" algn="ctr">
              <a:lnSpc>
                <a:spcPct val="100000"/>
              </a:lnSpc>
              <a:spcBef>
                <a:spcPts val="0"/>
              </a:spcBef>
              <a:spcAft>
                <a:spcPts val="0"/>
              </a:spcAft>
              <a:buSzPts val="1400"/>
              <a:buNone/>
              <a:defRPr sz="1500">
                <a:solidFill>
                  <a:schemeClr val="dk1"/>
                </a:solidFill>
              </a:defRPr>
            </a:lvl4pPr>
            <a:lvl5pPr lvl="4" algn="ctr">
              <a:lnSpc>
                <a:spcPct val="100000"/>
              </a:lnSpc>
              <a:spcBef>
                <a:spcPts val="0"/>
              </a:spcBef>
              <a:spcAft>
                <a:spcPts val="0"/>
              </a:spcAft>
              <a:buSzPts val="1400"/>
              <a:buNone/>
              <a:defRPr sz="1500">
                <a:solidFill>
                  <a:schemeClr val="dk1"/>
                </a:solidFill>
              </a:defRPr>
            </a:lvl5pPr>
            <a:lvl6pPr lvl="5" algn="ctr">
              <a:lnSpc>
                <a:spcPct val="100000"/>
              </a:lnSpc>
              <a:spcBef>
                <a:spcPts val="0"/>
              </a:spcBef>
              <a:spcAft>
                <a:spcPts val="0"/>
              </a:spcAft>
              <a:buSzPts val="1400"/>
              <a:buNone/>
              <a:defRPr sz="1500">
                <a:solidFill>
                  <a:schemeClr val="dk1"/>
                </a:solidFill>
              </a:defRPr>
            </a:lvl6pPr>
            <a:lvl7pPr lvl="6" algn="ctr">
              <a:lnSpc>
                <a:spcPct val="100000"/>
              </a:lnSpc>
              <a:spcBef>
                <a:spcPts val="0"/>
              </a:spcBef>
              <a:spcAft>
                <a:spcPts val="0"/>
              </a:spcAft>
              <a:buSzPts val="1400"/>
              <a:buNone/>
              <a:defRPr sz="1500">
                <a:solidFill>
                  <a:schemeClr val="dk1"/>
                </a:solidFill>
              </a:defRPr>
            </a:lvl7pPr>
            <a:lvl8pPr lvl="7" algn="ctr">
              <a:lnSpc>
                <a:spcPct val="100000"/>
              </a:lnSpc>
              <a:spcBef>
                <a:spcPts val="0"/>
              </a:spcBef>
              <a:spcAft>
                <a:spcPts val="0"/>
              </a:spcAft>
              <a:buSzPts val="1400"/>
              <a:buNone/>
              <a:defRPr sz="1500">
                <a:solidFill>
                  <a:schemeClr val="dk1"/>
                </a:solidFill>
              </a:defRPr>
            </a:lvl8pPr>
            <a:lvl9pPr lvl="8" algn="ctr">
              <a:lnSpc>
                <a:spcPct val="100000"/>
              </a:lnSpc>
              <a:spcBef>
                <a:spcPts val="0"/>
              </a:spcBef>
              <a:spcAft>
                <a:spcPts val="0"/>
              </a:spcAft>
              <a:buSzPts val="1400"/>
              <a:buNone/>
              <a:defRPr sz="1500">
                <a:solidFill>
                  <a:schemeClr val="dk1"/>
                </a:solidFill>
              </a:defRPr>
            </a:lvl9pPr>
          </a:lstStyle>
          <a:p/>
        </p:txBody>
      </p:sp>
      <p:sp>
        <p:nvSpPr>
          <p:cNvPr id="1451" name="Google Shape;1451;p14"/>
          <p:cNvSpPr txBox="1"/>
          <p:nvPr>
            <p:ph idx="3" type="title"/>
          </p:nvPr>
        </p:nvSpPr>
        <p:spPr>
          <a:xfrm>
            <a:off x="4571999" y="1371275"/>
            <a:ext cx="3858300" cy="24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a:lvl1pPr>
            <a:lvl2pPr lvl="1" algn="ctr">
              <a:lnSpc>
                <a:spcPct val="100000"/>
              </a:lnSpc>
              <a:spcBef>
                <a:spcPts val="0"/>
              </a:spcBef>
              <a:spcAft>
                <a:spcPts val="0"/>
              </a:spcAft>
              <a:buSzPts val="2500"/>
              <a:buFont typeface="Staatliches"/>
              <a:buNone/>
              <a:defRPr sz="2500">
                <a:latin typeface="Staatliches"/>
                <a:ea typeface="Staatliches"/>
                <a:cs typeface="Staatliches"/>
                <a:sym typeface="Staatliches"/>
              </a:defRPr>
            </a:lvl2pPr>
            <a:lvl3pPr lvl="2" algn="ctr">
              <a:lnSpc>
                <a:spcPct val="100000"/>
              </a:lnSpc>
              <a:spcBef>
                <a:spcPts val="0"/>
              </a:spcBef>
              <a:spcAft>
                <a:spcPts val="0"/>
              </a:spcAft>
              <a:buSzPts val="2500"/>
              <a:buFont typeface="Staatliches"/>
              <a:buNone/>
              <a:defRPr sz="2500">
                <a:latin typeface="Staatliches"/>
                <a:ea typeface="Staatliches"/>
                <a:cs typeface="Staatliches"/>
                <a:sym typeface="Staatliches"/>
              </a:defRPr>
            </a:lvl3pPr>
            <a:lvl4pPr lvl="3" algn="ctr">
              <a:lnSpc>
                <a:spcPct val="100000"/>
              </a:lnSpc>
              <a:spcBef>
                <a:spcPts val="0"/>
              </a:spcBef>
              <a:spcAft>
                <a:spcPts val="0"/>
              </a:spcAft>
              <a:buSzPts val="2500"/>
              <a:buFont typeface="Staatliches"/>
              <a:buNone/>
              <a:defRPr sz="2500">
                <a:latin typeface="Staatliches"/>
                <a:ea typeface="Staatliches"/>
                <a:cs typeface="Staatliches"/>
                <a:sym typeface="Staatliches"/>
              </a:defRPr>
            </a:lvl4pPr>
            <a:lvl5pPr lvl="4" algn="ctr">
              <a:lnSpc>
                <a:spcPct val="100000"/>
              </a:lnSpc>
              <a:spcBef>
                <a:spcPts val="0"/>
              </a:spcBef>
              <a:spcAft>
                <a:spcPts val="0"/>
              </a:spcAft>
              <a:buSzPts val="2500"/>
              <a:buFont typeface="Staatliches"/>
              <a:buNone/>
              <a:defRPr sz="2500">
                <a:latin typeface="Staatliches"/>
                <a:ea typeface="Staatliches"/>
                <a:cs typeface="Staatliches"/>
                <a:sym typeface="Staatliches"/>
              </a:defRPr>
            </a:lvl5pPr>
            <a:lvl6pPr lvl="5" algn="ctr">
              <a:lnSpc>
                <a:spcPct val="100000"/>
              </a:lnSpc>
              <a:spcBef>
                <a:spcPts val="0"/>
              </a:spcBef>
              <a:spcAft>
                <a:spcPts val="0"/>
              </a:spcAft>
              <a:buSzPts val="2500"/>
              <a:buFont typeface="Staatliches"/>
              <a:buNone/>
              <a:defRPr sz="2500">
                <a:latin typeface="Staatliches"/>
                <a:ea typeface="Staatliches"/>
                <a:cs typeface="Staatliches"/>
                <a:sym typeface="Staatliches"/>
              </a:defRPr>
            </a:lvl6pPr>
            <a:lvl7pPr lvl="6" algn="ctr">
              <a:lnSpc>
                <a:spcPct val="100000"/>
              </a:lnSpc>
              <a:spcBef>
                <a:spcPts val="0"/>
              </a:spcBef>
              <a:spcAft>
                <a:spcPts val="0"/>
              </a:spcAft>
              <a:buSzPts val="2500"/>
              <a:buFont typeface="Staatliches"/>
              <a:buNone/>
              <a:defRPr sz="2500">
                <a:latin typeface="Staatliches"/>
                <a:ea typeface="Staatliches"/>
                <a:cs typeface="Staatliches"/>
                <a:sym typeface="Staatliches"/>
              </a:defRPr>
            </a:lvl7pPr>
            <a:lvl8pPr lvl="7" algn="ctr">
              <a:lnSpc>
                <a:spcPct val="100000"/>
              </a:lnSpc>
              <a:spcBef>
                <a:spcPts val="0"/>
              </a:spcBef>
              <a:spcAft>
                <a:spcPts val="0"/>
              </a:spcAft>
              <a:buSzPts val="2500"/>
              <a:buFont typeface="Staatliches"/>
              <a:buNone/>
              <a:defRPr sz="2500">
                <a:latin typeface="Staatliches"/>
                <a:ea typeface="Staatliches"/>
                <a:cs typeface="Staatliches"/>
                <a:sym typeface="Staatliches"/>
              </a:defRPr>
            </a:lvl8pPr>
            <a:lvl9pPr lvl="8" algn="ctr">
              <a:lnSpc>
                <a:spcPct val="100000"/>
              </a:lnSpc>
              <a:spcBef>
                <a:spcPts val="0"/>
              </a:spcBef>
              <a:spcAft>
                <a:spcPts val="0"/>
              </a:spcAft>
              <a:buSzPts val="2500"/>
              <a:buFont typeface="Staatliches"/>
              <a:buNone/>
              <a:defRPr sz="2500">
                <a:latin typeface="Staatliches"/>
                <a:ea typeface="Staatliches"/>
                <a:cs typeface="Staatliches"/>
                <a:sym typeface="Staatliches"/>
              </a:defRPr>
            </a:lvl9pPr>
          </a:lstStyle>
          <a:p/>
        </p:txBody>
      </p:sp>
      <p:sp>
        <p:nvSpPr>
          <p:cNvPr id="1452" name="Google Shape;1452;p14"/>
          <p:cNvSpPr txBox="1"/>
          <p:nvPr>
            <p:ph idx="4" type="subTitle"/>
          </p:nvPr>
        </p:nvSpPr>
        <p:spPr>
          <a:xfrm>
            <a:off x="2642550" y="3468706"/>
            <a:ext cx="38589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solidFill>
                  <a:schemeClr val="dk1"/>
                </a:solidFill>
              </a:defRPr>
            </a:lvl1pPr>
            <a:lvl2pPr lvl="1" algn="ctr">
              <a:lnSpc>
                <a:spcPct val="100000"/>
              </a:lnSpc>
              <a:spcBef>
                <a:spcPts val="0"/>
              </a:spcBef>
              <a:spcAft>
                <a:spcPts val="0"/>
              </a:spcAft>
              <a:buSzPts val="1400"/>
              <a:buNone/>
              <a:defRPr sz="1500">
                <a:solidFill>
                  <a:schemeClr val="dk1"/>
                </a:solidFill>
              </a:defRPr>
            </a:lvl2pPr>
            <a:lvl3pPr lvl="2" algn="ctr">
              <a:lnSpc>
                <a:spcPct val="100000"/>
              </a:lnSpc>
              <a:spcBef>
                <a:spcPts val="0"/>
              </a:spcBef>
              <a:spcAft>
                <a:spcPts val="0"/>
              </a:spcAft>
              <a:buSzPts val="1400"/>
              <a:buNone/>
              <a:defRPr sz="1500">
                <a:solidFill>
                  <a:schemeClr val="dk1"/>
                </a:solidFill>
              </a:defRPr>
            </a:lvl3pPr>
            <a:lvl4pPr lvl="3" algn="ctr">
              <a:lnSpc>
                <a:spcPct val="100000"/>
              </a:lnSpc>
              <a:spcBef>
                <a:spcPts val="0"/>
              </a:spcBef>
              <a:spcAft>
                <a:spcPts val="0"/>
              </a:spcAft>
              <a:buSzPts val="1400"/>
              <a:buNone/>
              <a:defRPr sz="1500">
                <a:solidFill>
                  <a:schemeClr val="dk1"/>
                </a:solidFill>
              </a:defRPr>
            </a:lvl4pPr>
            <a:lvl5pPr lvl="4" algn="ctr">
              <a:lnSpc>
                <a:spcPct val="100000"/>
              </a:lnSpc>
              <a:spcBef>
                <a:spcPts val="0"/>
              </a:spcBef>
              <a:spcAft>
                <a:spcPts val="0"/>
              </a:spcAft>
              <a:buSzPts val="1400"/>
              <a:buNone/>
              <a:defRPr sz="1500">
                <a:solidFill>
                  <a:schemeClr val="dk1"/>
                </a:solidFill>
              </a:defRPr>
            </a:lvl5pPr>
            <a:lvl6pPr lvl="5" algn="ctr">
              <a:lnSpc>
                <a:spcPct val="100000"/>
              </a:lnSpc>
              <a:spcBef>
                <a:spcPts val="0"/>
              </a:spcBef>
              <a:spcAft>
                <a:spcPts val="0"/>
              </a:spcAft>
              <a:buSzPts val="1400"/>
              <a:buNone/>
              <a:defRPr sz="1500">
                <a:solidFill>
                  <a:schemeClr val="dk1"/>
                </a:solidFill>
              </a:defRPr>
            </a:lvl6pPr>
            <a:lvl7pPr lvl="6" algn="ctr">
              <a:lnSpc>
                <a:spcPct val="100000"/>
              </a:lnSpc>
              <a:spcBef>
                <a:spcPts val="0"/>
              </a:spcBef>
              <a:spcAft>
                <a:spcPts val="0"/>
              </a:spcAft>
              <a:buSzPts val="1400"/>
              <a:buNone/>
              <a:defRPr sz="1500">
                <a:solidFill>
                  <a:schemeClr val="dk1"/>
                </a:solidFill>
              </a:defRPr>
            </a:lvl7pPr>
            <a:lvl8pPr lvl="7" algn="ctr">
              <a:lnSpc>
                <a:spcPct val="100000"/>
              </a:lnSpc>
              <a:spcBef>
                <a:spcPts val="0"/>
              </a:spcBef>
              <a:spcAft>
                <a:spcPts val="0"/>
              </a:spcAft>
              <a:buSzPts val="1400"/>
              <a:buNone/>
              <a:defRPr sz="1500">
                <a:solidFill>
                  <a:schemeClr val="dk1"/>
                </a:solidFill>
              </a:defRPr>
            </a:lvl8pPr>
            <a:lvl9pPr lvl="8" algn="ctr">
              <a:lnSpc>
                <a:spcPct val="100000"/>
              </a:lnSpc>
              <a:spcBef>
                <a:spcPts val="0"/>
              </a:spcBef>
              <a:spcAft>
                <a:spcPts val="0"/>
              </a:spcAft>
              <a:buSzPts val="1400"/>
              <a:buNone/>
              <a:defRPr sz="1500">
                <a:solidFill>
                  <a:schemeClr val="dk1"/>
                </a:solidFill>
              </a:defRPr>
            </a:lvl9pPr>
          </a:lstStyle>
          <a:p/>
        </p:txBody>
      </p:sp>
      <p:sp>
        <p:nvSpPr>
          <p:cNvPr id="1453" name="Google Shape;1453;p14"/>
          <p:cNvSpPr txBox="1"/>
          <p:nvPr>
            <p:ph idx="5" type="title"/>
          </p:nvPr>
        </p:nvSpPr>
        <p:spPr>
          <a:xfrm>
            <a:off x="2327100" y="3019100"/>
            <a:ext cx="4489800" cy="24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a:lvl1pPr>
            <a:lvl2pPr lvl="1" algn="ctr">
              <a:lnSpc>
                <a:spcPct val="100000"/>
              </a:lnSpc>
              <a:spcBef>
                <a:spcPts val="0"/>
              </a:spcBef>
              <a:spcAft>
                <a:spcPts val="0"/>
              </a:spcAft>
              <a:buSzPts val="2500"/>
              <a:buFont typeface="Staatliches"/>
              <a:buNone/>
              <a:defRPr sz="2500">
                <a:latin typeface="Staatliches"/>
                <a:ea typeface="Staatliches"/>
                <a:cs typeface="Staatliches"/>
                <a:sym typeface="Staatliches"/>
              </a:defRPr>
            </a:lvl2pPr>
            <a:lvl3pPr lvl="2" algn="ctr">
              <a:lnSpc>
                <a:spcPct val="100000"/>
              </a:lnSpc>
              <a:spcBef>
                <a:spcPts val="0"/>
              </a:spcBef>
              <a:spcAft>
                <a:spcPts val="0"/>
              </a:spcAft>
              <a:buSzPts val="2500"/>
              <a:buFont typeface="Staatliches"/>
              <a:buNone/>
              <a:defRPr sz="2500">
                <a:latin typeface="Staatliches"/>
                <a:ea typeface="Staatliches"/>
                <a:cs typeface="Staatliches"/>
                <a:sym typeface="Staatliches"/>
              </a:defRPr>
            </a:lvl3pPr>
            <a:lvl4pPr lvl="3" algn="ctr">
              <a:lnSpc>
                <a:spcPct val="100000"/>
              </a:lnSpc>
              <a:spcBef>
                <a:spcPts val="0"/>
              </a:spcBef>
              <a:spcAft>
                <a:spcPts val="0"/>
              </a:spcAft>
              <a:buSzPts val="2500"/>
              <a:buFont typeface="Staatliches"/>
              <a:buNone/>
              <a:defRPr sz="2500">
                <a:latin typeface="Staatliches"/>
                <a:ea typeface="Staatliches"/>
                <a:cs typeface="Staatliches"/>
                <a:sym typeface="Staatliches"/>
              </a:defRPr>
            </a:lvl4pPr>
            <a:lvl5pPr lvl="4" algn="ctr">
              <a:lnSpc>
                <a:spcPct val="100000"/>
              </a:lnSpc>
              <a:spcBef>
                <a:spcPts val="0"/>
              </a:spcBef>
              <a:spcAft>
                <a:spcPts val="0"/>
              </a:spcAft>
              <a:buSzPts val="2500"/>
              <a:buFont typeface="Staatliches"/>
              <a:buNone/>
              <a:defRPr sz="2500">
                <a:latin typeface="Staatliches"/>
                <a:ea typeface="Staatliches"/>
                <a:cs typeface="Staatliches"/>
                <a:sym typeface="Staatliches"/>
              </a:defRPr>
            </a:lvl5pPr>
            <a:lvl6pPr lvl="5" algn="ctr">
              <a:lnSpc>
                <a:spcPct val="100000"/>
              </a:lnSpc>
              <a:spcBef>
                <a:spcPts val="0"/>
              </a:spcBef>
              <a:spcAft>
                <a:spcPts val="0"/>
              </a:spcAft>
              <a:buSzPts val="2500"/>
              <a:buFont typeface="Staatliches"/>
              <a:buNone/>
              <a:defRPr sz="2500">
                <a:latin typeface="Staatliches"/>
                <a:ea typeface="Staatliches"/>
                <a:cs typeface="Staatliches"/>
                <a:sym typeface="Staatliches"/>
              </a:defRPr>
            </a:lvl6pPr>
            <a:lvl7pPr lvl="6" algn="ctr">
              <a:lnSpc>
                <a:spcPct val="100000"/>
              </a:lnSpc>
              <a:spcBef>
                <a:spcPts val="0"/>
              </a:spcBef>
              <a:spcAft>
                <a:spcPts val="0"/>
              </a:spcAft>
              <a:buSzPts val="2500"/>
              <a:buFont typeface="Staatliches"/>
              <a:buNone/>
              <a:defRPr sz="2500">
                <a:latin typeface="Staatliches"/>
                <a:ea typeface="Staatliches"/>
                <a:cs typeface="Staatliches"/>
                <a:sym typeface="Staatliches"/>
              </a:defRPr>
            </a:lvl7pPr>
            <a:lvl8pPr lvl="7" algn="ctr">
              <a:lnSpc>
                <a:spcPct val="100000"/>
              </a:lnSpc>
              <a:spcBef>
                <a:spcPts val="0"/>
              </a:spcBef>
              <a:spcAft>
                <a:spcPts val="0"/>
              </a:spcAft>
              <a:buSzPts val="2500"/>
              <a:buFont typeface="Staatliches"/>
              <a:buNone/>
              <a:defRPr sz="2500">
                <a:latin typeface="Staatliches"/>
                <a:ea typeface="Staatliches"/>
                <a:cs typeface="Staatliches"/>
                <a:sym typeface="Staatliches"/>
              </a:defRPr>
            </a:lvl8pPr>
            <a:lvl9pPr lvl="8" algn="ctr">
              <a:lnSpc>
                <a:spcPct val="100000"/>
              </a:lnSpc>
              <a:spcBef>
                <a:spcPts val="0"/>
              </a:spcBef>
              <a:spcAft>
                <a:spcPts val="0"/>
              </a:spcAft>
              <a:buSzPts val="2500"/>
              <a:buFont typeface="Staatliches"/>
              <a:buNone/>
              <a:defRPr sz="2500">
                <a:latin typeface="Staatliches"/>
                <a:ea typeface="Staatliches"/>
                <a:cs typeface="Staatliches"/>
                <a:sym typeface="Staatliches"/>
              </a:defRPr>
            </a:lvl9pPr>
          </a:lstStyle>
          <a:p/>
        </p:txBody>
      </p:sp>
      <p:sp>
        <p:nvSpPr>
          <p:cNvPr id="1454" name="Google Shape;1454;p14"/>
          <p:cNvSpPr/>
          <p:nvPr/>
        </p:nvSpPr>
        <p:spPr>
          <a:xfrm rot="10800000">
            <a:off x="-26" y="5"/>
            <a:ext cx="2038372" cy="1475619"/>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14"/>
          <p:cNvSpPr/>
          <p:nvPr/>
        </p:nvSpPr>
        <p:spPr>
          <a:xfrm flipH="1">
            <a:off x="13729" y="0"/>
            <a:ext cx="1398984" cy="543375"/>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14"/>
          <p:cNvSpPr/>
          <p:nvPr/>
        </p:nvSpPr>
        <p:spPr>
          <a:xfrm>
            <a:off x="5905501" y="2793747"/>
            <a:ext cx="3245871" cy="2349753"/>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14"/>
          <p:cNvSpPr/>
          <p:nvPr/>
        </p:nvSpPr>
        <p:spPr>
          <a:xfrm>
            <a:off x="7545725" y="4003000"/>
            <a:ext cx="1605658" cy="1140492"/>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14"/>
          <p:cNvSpPr/>
          <p:nvPr/>
        </p:nvSpPr>
        <p:spPr>
          <a:xfrm rot="-5400000">
            <a:off x="7242794" y="327957"/>
            <a:ext cx="2223230" cy="1579186"/>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14"/>
          <p:cNvSpPr/>
          <p:nvPr/>
        </p:nvSpPr>
        <p:spPr>
          <a:xfrm flipH="1" rot="10800000">
            <a:off x="-13316" y="3126092"/>
            <a:ext cx="3025768" cy="2023351"/>
          </a:xfrm>
          <a:custGeom>
            <a:rect b="b" l="l" r="r" t="t"/>
            <a:pathLst>
              <a:path extrusionOk="0" h="16935" w="25325">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14"/>
          <p:cNvSpPr/>
          <p:nvPr/>
        </p:nvSpPr>
        <p:spPr>
          <a:xfrm rot="10800000">
            <a:off x="-13308" y="4132062"/>
            <a:ext cx="2619371" cy="1017382"/>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61" name="Google Shape;1461;p14"/>
          <p:cNvGrpSpPr/>
          <p:nvPr/>
        </p:nvGrpSpPr>
        <p:grpSpPr>
          <a:xfrm rot="10800000">
            <a:off x="5290591" y="0"/>
            <a:ext cx="3840097" cy="2558635"/>
            <a:chOff x="235225" y="2771600"/>
            <a:chExt cx="3133750" cy="2088000"/>
          </a:xfrm>
        </p:grpSpPr>
        <p:sp>
          <p:nvSpPr>
            <p:cNvPr id="1462" name="Google Shape;1462;p14"/>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14"/>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14"/>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14"/>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14"/>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7" name="Google Shape;1467;p14"/>
          <p:cNvGrpSpPr/>
          <p:nvPr/>
        </p:nvGrpSpPr>
        <p:grpSpPr>
          <a:xfrm>
            <a:off x="-2" y="9"/>
            <a:ext cx="3985907" cy="3918269"/>
            <a:chOff x="2524675" y="238075"/>
            <a:chExt cx="1178600" cy="1158600"/>
          </a:xfrm>
        </p:grpSpPr>
        <p:sp>
          <p:nvSpPr>
            <p:cNvPr id="1468" name="Google Shape;1468;p14"/>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14"/>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14"/>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14"/>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14"/>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14"/>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14"/>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14"/>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14"/>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14"/>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14"/>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14"/>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14"/>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14"/>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14"/>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14"/>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14"/>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14"/>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14"/>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14"/>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14"/>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14"/>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14"/>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14"/>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14"/>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14"/>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14"/>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14"/>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14"/>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14"/>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14"/>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14"/>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14"/>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14"/>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14"/>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14"/>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14"/>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14"/>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14"/>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14"/>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14"/>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14"/>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14"/>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14"/>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14"/>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14"/>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14"/>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14"/>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14"/>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14"/>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14"/>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14"/>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14"/>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14"/>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2" name="Google Shape;1522;p14"/>
          <p:cNvGrpSpPr/>
          <p:nvPr/>
        </p:nvGrpSpPr>
        <p:grpSpPr>
          <a:xfrm>
            <a:off x="5212442" y="3609126"/>
            <a:ext cx="3918270" cy="1521518"/>
            <a:chOff x="1302767" y="-2641999"/>
            <a:chExt cx="3918270" cy="1521518"/>
          </a:xfrm>
        </p:grpSpPr>
        <p:sp>
          <p:nvSpPr>
            <p:cNvPr id="1523" name="Google Shape;1523;p14"/>
            <p:cNvSpPr/>
            <p:nvPr/>
          </p:nvSpPr>
          <p:spPr>
            <a:xfrm flipH="1" rot="5400000">
              <a:off x="4768538" y="-1966464"/>
              <a:ext cx="61635" cy="6163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14"/>
            <p:cNvSpPr/>
            <p:nvPr/>
          </p:nvSpPr>
          <p:spPr>
            <a:xfrm flipH="1" rot="5400000">
              <a:off x="4571627" y="-1176537"/>
              <a:ext cx="26632" cy="26632"/>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14"/>
            <p:cNvSpPr/>
            <p:nvPr/>
          </p:nvSpPr>
          <p:spPr>
            <a:xfrm flipH="1" rot="5400000">
              <a:off x="1784814" y="-1196025"/>
              <a:ext cx="79475" cy="71612"/>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14"/>
            <p:cNvSpPr/>
            <p:nvPr/>
          </p:nvSpPr>
          <p:spPr>
            <a:xfrm flipH="1" rot="5400000">
              <a:off x="1300991" y="-2205565"/>
              <a:ext cx="76431" cy="7288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14"/>
            <p:cNvSpPr/>
            <p:nvPr/>
          </p:nvSpPr>
          <p:spPr>
            <a:xfrm flipH="1" rot="5400000">
              <a:off x="1660995" y="-1684499"/>
              <a:ext cx="35341" cy="35341"/>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14"/>
            <p:cNvSpPr/>
            <p:nvPr/>
          </p:nvSpPr>
          <p:spPr>
            <a:xfrm flipH="1" rot="5400000">
              <a:off x="4856594" y="-1149947"/>
              <a:ext cx="29507" cy="29423"/>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14"/>
            <p:cNvSpPr/>
            <p:nvPr/>
          </p:nvSpPr>
          <p:spPr>
            <a:xfrm flipH="1" rot="5400000">
              <a:off x="5041625" y="-1420288"/>
              <a:ext cx="55801" cy="5597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14"/>
            <p:cNvSpPr/>
            <p:nvPr/>
          </p:nvSpPr>
          <p:spPr>
            <a:xfrm flipH="1" rot="5400000">
              <a:off x="4764776" y="-1162545"/>
              <a:ext cx="44303" cy="39822"/>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14"/>
            <p:cNvSpPr/>
            <p:nvPr/>
          </p:nvSpPr>
          <p:spPr>
            <a:xfrm flipH="1" rot="5400000">
              <a:off x="4633431" y="-2351325"/>
              <a:ext cx="17670" cy="17670"/>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14"/>
            <p:cNvSpPr/>
            <p:nvPr/>
          </p:nvSpPr>
          <p:spPr>
            <a:xfrm flipH="1" rot="5400000">
              <a:off x="4611322" y="-2628852"/>
              <a:ext cx="26632" cy="29423"/>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14"/>
            <p:cNvSpPr/>
            <p:nvPr/>
          </p:nvSpPr>
          <p:spPr>
            <a:xfrm flipH="1" rot="5400000">
              <a:off x="5013683" y="-2364387"/>
              <a:ext cx="29507" cy="26379"/>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14"/>
            <p:cNvSpPr/>
            <p:nvPr/>
          </p:nvSpPr>
          <p:spPr>
            <a:xfrm flipH="1" rot="5400000">
              <a:off x="4518235" y="-2639928"/>
              <a:ext cx="43965" cy="39822"/>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14"/>
            <p:cNvSpPr/>
            <p:nvPr/>
          </p:nvSpPr>
          <p:spPr>
            <a:xfrm flipH="1" rot="5400000">
              <a:off x="5179143" y="-1794030"/>
              <a:ext cx="43965" cy="39822"/>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6" name="Google Shape;1536;p14"/>
          <p:cNvGrpSpPr/>
          <p:nvPr/>
        </p:nvGrpSpPr>
        <p:grpSpPr>
          <a:xfrm>
            <a:off x="5212442" y="5926"/>
            <a:ext cx="3918270" cy="1521518"/>
            <a:chOff x="1302767" y="-2641999"/>
            <a:chExt cx="3918270" cy="1521518"/>
          </a:xfrm>
        </p:grpSpPr>
        <p:sp>
          <p:nvSpPr>
            <p:cNvPr id="1537" name="Google Shape;1537;p14"/>
            <p:cNvSpPr/>
            <p:nvPr/>
          </p:nvSpPr>
          <p:spPr>
            <a:xfrm flipH="1" rot="5400000">
              <a:off x="4768538" y="-1966464"/>
              <a:ext cx="61635" cy="6163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14"/>
            <p:cNvSpPr/>
            <p:nvPr/>
          </p:nvSpPr>
          <p:spPr>
            <a:xfrm flipH="1" rot="5400000">
              <a:off x="4571627" y="-1176537"/>
              <a:ext cx="26632" cy="26632"/>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14"/>
            <p:cNvSpPr/>
            <p:nvPr/>
          </p:nvSpPr>
          <p:spPr>
            <a:xfrm flipH="1" rot="5400000">
              <a:off x="1784814" y="-1196025"/>
              <a:ext cx="79475" cy="71612"/>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14"/>
            <p:cNvSpPr/>
            <p:nvPr/>
          </p:nvSpPr>
          <p:spPr>
            <a:xfrm flipH="1" rot="5400000">
              <a:off x="1300991" y="-2205565"/>
              <a:ext cx="76431" cy="7288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14"/>
            <p:cNvSpPr/>
            <p:nvPr/>
          </p:nvSpPr>
          <p:spPr>
            <a:xfrm flipH="1" rot="5400000">
              <a:off x="1660995" y="-1684499"/>
              <a:ext cx="35341" cy="35341"/>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14"/>
            <p:cNvSpPr/>
            <p:nvPr/>
          </p:nvSpPr>
          <p:spPr>
            <a:xfrm flipH="1" rot="5400000">
              <a:off x="4856594" y="-1149947"/>
              <a:ext cx="29507" cy="29423"/>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14"/>
            <p:cNvSpPr/>
            <p:nvPr/>
          </p:nvSpPr>
          <p:spPr>
            <a:xfrm flipH="1" rot="5400000">
              <a:off x="5041625" y="-1420288"/>
              <a:ext cx="55801" cy="5597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14"/>
            <p:cNvSpPr/>
            <p:nvPr/>
          </p:nvSpPr>
          <p:spPr>
            <a:xfrm flipH="1" rot="5400000">
              <a:off x="4764776" y="-1162545"/>
              <a:ext cx="44303" cy="39822"/>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14"/>
            <p:cNvSpPr/>
            <p:nvPr/>
          </p:nvSpPr>
          <p:spPr>
            <a:xfrm flipH="1" rot="5400000">
              <a:off x="4633431" y="-2351325"/>
              <a:ext cx="17670" cy="17670"/>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14"/>
            <p:cNvSpPr/>
            <p:nvPr/>
          </p:nvSpPr>
          <p:spPr>
            <a:xfrm flipH="1" rot="5400000">
              <a:off x="4611322" y="-2628852"/>
              <a:ext cx="26632" cy="29423"/>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14"/>
            <p:cNvSpPr/>
            <p:nvPr/>
          </p:nvSpPr>
          <p:spPr>
            <a:xfrm flipH="1" rot="5400000">
              <a:off x="5013683" y="-2364387"/>
              <a:ext cx="29507" cy="26379"/>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14"/>
            <p:cNvSpPr/>
            <p:nvPr/>
          </p:nvSpPr>
          <p:spPr>
            <a:xfrm flipH="1" rot="5400000">
              <a:off x="4518235" y="-2639928"/>
              <a:ext cx="43965" cy="39822"/>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14"/>
            <p:cNvSpPr/>
            <p:nvPr/>
          </p:nvSpPr>
          <p:spPr>
            <a:xfrm flipH="1" rot="5400000">
              <a:off x="5179143" y="-1794030"/>
              <a:ext cx="43965" cy="39822"/>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50" name="Google Shape;1550;p14"/>
          <p:cNvSpPr/>
          <p:nvPr/>
        </p:nvSpPr>
        <p:spPr>
          <a:xfrm flipH="1">
            <a:off x="-13314" y="4415703"/>
            <a:ext cx="1716064" cy="727104"/>
          </a:xfrm>
          <a:custGeom>
            <a:rect b="b" l="l" r="r" t="t"/>
            <a:pathLst>
              <a:path extrusionOk="0" h="6430" w="15176">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51" name="Google Shape;1551;p14"/>
          <p:cNvGrpSpPr/>
          <p:nvPr/>
        </p:nvGrpSpPr>
        <p:grpSpPr>
          <a:xfrm rot="-5400000">
            <a:off x="5178623" y="1191409"/>
            <a:ext cx="3985907" cy="3918269"/>
            <a:chOff x="2524675" y="238075"/>
            <a:chExt cx="1178600" cy="1158600"/>
          </a:xfrm>
        </p:grpSpPr>
        <p:sp>
          <p:nvSpPr>
            <p:cNvPr id="1552" name="Google Shape;1552;p14"/>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14"/>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14"/>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14"/>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14"/>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14"/>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14"/>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14"/>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14"/>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14"/>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14"/>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14"/>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14"/>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14"/>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14"/>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14"/>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14"/>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14"/>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14"/>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14"/>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14"/>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14"/>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14"/>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14"/>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14"/>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14"/>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14"/>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14"/>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14"/>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14"/>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14"/>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14"/>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14"/>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14"/>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14"/>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14"/>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14"/>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14"/>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14"/>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14"/>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14"/>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14"/>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14"/>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14"/>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14"/>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14"/>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14"/>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14"/>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14"/>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14"/>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14"/>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14"/>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14"/>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14"/>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06" name="Shape 1606"/>
        <p:cNvGrpSpPr/>
        <p:nvPr/>
      </p:nvGrpSpPr>
      <p:grpSpPr>
        <a:xfrm>
          <a:off x="0" y="0"/>
          <a:ext cx="0" cy="0"/>
          <a:chOff x="0" y="0"/>
          <a:chExt cx="0" cy="0"/>
        </a:xfrm>
      </p:grpSpPr>
      <p:sp>
        <p:nvSpPr>
          <p:cNvPr id="1607" name="Google Shape;1607;p15"/>
          <p:cNvSpPr txBox="1"/>
          <p:nvPr>
            <p:ph idx="1" type="subTitle"/>
          </p:nvPr>
        </p:nvSpPr>
        <p:spPr>
          <a:xfrm>
            <a:off x="1445013" y="3002219"/>
            <a:ext cx="2394600" cy="170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Open Sans"/>
              <a:buNone/>
              <a:defRPr sz="1600">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8" name="Google Shape;1608;p15"/>
          <p:cNvSpPr txBox="1"/>
          <p:nvPr>
            <p:ph idx="2" type="subTitle"/>
          </p:nvPr>
        </p:nvSpPr>
        <p:spPr>
          <a:xfrm>
            <a:off x="1445013" y="3219867"/>
            <a:ext cx="2394600" cy="570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9" name="Google Shape;1609;p15"/>
          <p:cNvSpPr txBox="1"/>
          <p:nvPr>
            <p:ph idx="3" type="subTitle"/>
          </p:nvPr>
        </p:nvSpPr>
        <p:spPr>
          <a:xfrm>
            <a:off x="5303788" y="3002219"/>
            <a:ext cx="2394600" cy="173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Open Sans"/>
              <a:buNone/>
              <a:defRPr sz="1600">
                <a:latin typeface="Montserrat Black"/>
                <a:ea typeface="Montserrat Black"/>
                <a:cs typeface="Montserrat Black"/>
                <a:sym typeface="Montserrat Black"/>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610" name="Google Shape;1610;p15"/>
          <p:cNvSpPr txBox="1"/>
          <p:nvPr>
            <p:ph idx="4" type="subTitle"/>
          </p:nvPr>
        </p:nvSpPr>
        <p:spPr>
          <a:xfrm>
            <a:off x="5303188" y="3219867"/>
            <a:ext cx="2395800" cy="567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5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611" name="Google Shape;1611;p15"/>
          <p:cNvSpPr txBox="1"/>
          <p:nvPr>
            <p:ph type="title"/>
          </p:nvPr>
        </p:nvSpPr>
        <p:spPr>
          <a:xfrm>
            <a:off x="720000" y="541975"/>
            <a:ext cx="7704000" cy="27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a:lnSpc>
                <a:spcPct val="100000"/>
              </a:lnSpc>
              <a:spcBef>
                <a:spcPts val="0"/>
              </a:spcBef>
              <a:spcAft>
                <a:spcPts val="0"/>
              </a:spcAft>
              <a:buClr>
                <a:schemeClr val="dk1"/>
              </a:buClr>
              <a:buSzPts val="3500"/>
              <a:buNone/>
              <a:defRPr sz="3500">
                <a:solidFill>
                  <a:schemeClr val="dk1"/>
                </a:solidFill>
              </a:defRPr>
            </a:lvl2pPr>
            <a:lvl3pPr lvl="2" algn="ctr">
              <a:lnSpc>
                <a:spcPct val="100000"/>
              </a:lnSpc>
              <a:spcBef>
                <a:spcPts val="0"/>
              </a:spcBef>
              <a:spcAft>
                <a:spcPts val="0"/>
              </a:spcAft>
              <a:buClr>
                <a:schemeClr val="dk1"/>
              </a:buClr>
              <a:buSzPts val="3500"/>
              <a:buNone/>
              <a:defRPr sz="3500">
                <a:solidFill>
                  <a:schemeClr val="dk1"/>
                </a:solidFill>
              </a:defRPr>
            </a:lvl3pPr>
            <a:lvl4pPr lvl="3" algn="ctr">
              <a:lnSpc>
                <a:spcPct val="100000"/>
              </a:lnSpc>
              <a:spcBef>
                <a:spcPts val="0"/>
              </a:spcBef>
              <a:spcAft>
                <a:spcPts val="0"/>
              </a:spcAft>
              <a:buClr>
                <a:schemeClr val="dk1"/>
              </a:buClr>
              <a:buSzPts val="3500"/>
              <a:buNone/>
              <a:defRPr sz="3500">
                <a:solidFill>
                  <a:schemeClr val="dk1"/>
                </a:solidFill>
              </a:defRPr>
            </a:lvl4pPr>
            <a:lvl5pPr lvl="4" algn="ctr">
              <a:lnSpc>
                <a:spcPct val="100000"/>
              </a:lnSpc>
              <a:spcBef>
                <a:spcPts val="0"/>
              </a:spcBef>
              <a:spcAft>
                <a:spcPts val="0"/>
              </a:spcAft>
              <a:buClr>
                <a:schemeClr val="dk1"/>
              </a:buClr>
              <a:buSzPts val="3500"/>
              <a:buNone/>
              <a:defRPr sz="3500">
                <a:solidFill>
                  <a:schemeClr val="dk1"/>
                </a:solidFill>
              </a:defRPr>
            </a:lvl5pPr>
            <a:lvl6pPr lvl="5" algn="ctr">
              <a:lnSpc>
                <a:spcPct val="100000"/>
              </a:lnSpc>
              <a:spcBef>
                <a:spcPts val="0"/>
              </a:spcBef>
              <a:spcAft>
                <a:spcPts val="0"/>
              </a:spcAft>
              <a:buClr>
                <a:schemeClr val="dk1"/>
              </a:buClr>
              <a:buSzPts val="3500"/>
              <a:buNone/>
              <a:defRPr sz="3500">
                <a:solidFill>
                  <a:schemeClr val="dk1"/>
                </a:solidFill>
              </a:defRPr>
            </a:lvl6pPr>
            <a:lvl7pPr lvl="6" algn="ctr">
              <a:lnSpc>
                <a:spcPct val="100000"/>
              </a:lnSpc>
              <a:spcBef>
                <a:spcPts val="0"/>
              </a:spcBef>
              <a:spcAft>
                <a:spcPts val="0"/>
              </a:spcAft>
              <a:buClr>
                <a:schemeClr val="dk1"/>
              </a:buClr>
              <a:buSzPts val="3500"/>
              <a:buNone/>
              <a:defRPr sz="3500">
                <a:solidFill>
                  <a:schemeClr val="dk1"/>
                </a:solidFill>
              </a:defRPr>
            </a:lvl7pPr>
            <a:lvl8pPr lvl="7" algn="ctr">
              <a:lnSpc>
                <a:spcPct val="100000"/>
              </a:lnSpc>
              <a:spcBef>
                <a:spcPts val="0"/>
              </a:spcBef>
              <a:spcAft>
                <a:spcPts val="0"/>
              </a:spcAft>
              <a:buClr>
                <a:schemeClr val="dk1"/>
              </a:buClr>
              <a:buSzPts val="3500"/>
              <a:buNone/>
              <a:defRPr sz="3500">
                <a:solidFill>
                  <a:schemeClr val="dk1"/>
                </a:solidFill>
              </a:defRPr>
            </a:lvl8pPr>
            <a:lvl9pPr lvl="8" algn="ctr">
              <a:lnSpc>
                <a:spcPct val="100000"/>
              </a:lnSpc>
              <a:spcBef>
                <a:spcPts val="0"/>
              </a:spcBef>
              <a:spcAft>
                <a:spcPts val="0"/>
              </a:spcAft>
              <a:buClr>
                <a:schemeClr val="dk1"/>
              </a:buClr>
              <a:buSzPts val="3500"/>
              <a:buNone/>
              <a:defRPr sz="3500">
                <a:solidFill>
                  <a:schemeClr val="dk1"/>
                </a:solidFill>
              </a:defRPr>
            </a:lvl9pPr>
          </a:lstStyle>
          <a:p/>
        </p:txBody>
      </p:sp>
      <p:sp>
        <p:nvSpPr>
          <p:cNvPr id="1612" name="Google Shape;1612;p15"/>
          <p:cNvSpPr/>
          <p:nvPr/>
        </p:nvSpPr>
        <p:spPr>
          <a:xfrm>
            <a:off x="0" y="4214225"/>
            <a:ext cx="3055899" cy="921047"/>
          </a:xfrm>
          <a:custGeom>
            <a:rect b="b" l="l" r="r" t="t"/>
            <a:pathLst>
              <a:path extrusionOk="0" h="6481" w="21503">
                <a:moveTo>
                  <a:pt x="336" y="0"/>
                </a:moveTo>
                <a:cubicBezTo>
                  <a:pt x="229" y="0"/>
                  <a:pt x="117" y="6"/>
                  <a:pt x="0" y="19"/>
                </a:cubicBezTo>
                <a:lnTo>
                  <a:pt x="0" y="6480"/>
                </a:lnTo>
                <a:lnTo>
                  <a:pt x="21503" y="6480"/>
                </a:lnTo>
                <a:cubicBezTo>
                  <a:pt x="16649" y="6480"/>
                  <a:pt x="15939" y="4158"/>
                  <a:pt x="14420" y="4158"/>
                </a:cubicBezTo>
                <a:cubicBezTo>
                  <a:pt x="13982" y="4158"/>
                  <a:pt x="13476" y="4351"/>
                  <a:pt x="12784" y="4849"/>
                </a:cubicBezTo>
                <a:cubicBezTo>
                  <a:pt x="12348" y="5162"/>
                  <a:pt x="11997" y="5285"/>
                  <a:pt x="11694" y="5285"/>
                </a:cubicBezTo>
                <a:cubicBezTo>
                  <a:pt x="10576" y="5285"/>
                  <a:pt x="10118" y="3608"/>
                  <a:pt x="8497" y="3608"/>
                </a:cubicBezTo>
                <a:cubicBezTo>
                  <a:pt x="8072" y="3608"/>
                  <a:pt x="7566" y="3724"/>
                  <a:pt x="6948" y="4015"/>
                </a:cubicBezTo>
                <a:cubicBezTo>
                  <a:pt x="6163" y="4392"/>
                  <a:pt x="5548" y="4550"/>
                  <a:pt x="5056" y="4550"/>
                </a:cubicBezTo>
                <a:cubicBezTo>
                  <a:pt x="2417" y="4550"/>
                  <a:pt x="3288" y="0"/>
                  <a:pt x="336" y="0"/>
                </a:cubicBezTo>
                <a:close/>
              </a:path>
            </a:pathLst>
          </a:custGeom>
          <a:solidFill>
            <a:srgbClr val="3BAE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13" name="Google Shape;1613;p15"/>
          <p:cNvGrpSpPr/>
          <p:nvPr/>
        </p:nvGrpSpPr>
        <p:grpSpPr>
          <a:xfrm flipH="1" rot="10800000">
            <a:off x="5954700" y="3522075"/>
            <a:ext cx="3189300" cy="1619850"/>
            <a:chOff x="4185675" y="845125"/>
            <a:chExt cx="3189300" cy="1619850"/>
          </a:xfrm>
        </p:grpSpPr>
        <p:sp>
          <p:nvSpPr>
            <p:cNvPr id="1614" name="Google Shape;1614;p15"/>
            <p:cNvSpPr/>
            <p:nvPr/>
          </p:nvSpPr>
          <p:spPr>
            <a:xfrm>
              <a:off x="4185675" y="845125"/>
              <a:ext cx="3189300" cy="1619850"/>
            </a:xfrm>
            <a:custGeom>
              <a:rect b="b" l="l" r="r" t="t"/>
              <a:pathLst>
                <a:path extrusionOk="0" h="64794" w="127572">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rgbClr val="51BF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15"/>
            <p:cNvSpPr/>
            <p:nvPr/>
          </p:nvSpPr>
          <p:spPr>
            <a:xfrm>
              <a:off x="5713400" y="845125"/>
              <a:ext cx="1224000" cy="579875"/>
            </a:xfrm>
            <a:custGeom>
              <a:rect b="b" l="l" r="r" t="t"/>
              <a:pathLst>
                <a:path extrusionOk="0" h="23195" w="4896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15"/>
            <p:cNvSpPr/>
            <p:nvPr/>
          </p:nvSpPr>
          <p:spPr>
            <a:xfrm>
              <a:off x="7018425" y="1440525"/>
              <a:ext cx="356550" cy="717800"/>
            </a:xfrm>
            <a:custGeom>
              <a:rect b="b" l="l" r="r" t="t"/>
              <a:pathLst>
                <a:path extrusionOk="0" h="28712" w="14262">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7" name="Google Shape;1617;p15"/>
          <p:cNvGrpSpPr/>
          <p:nvPr/>
        </p:nvGrpSpPr>
        <p:grpSpPr>
          <a:xfrm rot="-5400000">
            <a:off x="-1007424" y="1007416"/>
            <a:ext cx="3277907" cy="1263055"/>
            <a:chOff x="1766763" y="-4125385"/>
            <a:chExt cx="3277907" cy="1263055"/>
          </a:xfrm>
        </p:grpSpPr>
        <p:sp>
          <p:nvSpPr>
            <p:cNvPr id="1618" name="Google Shape;1618;p15"/>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15"/>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15"/>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15"/>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15"/>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15"/>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15"/>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15"/>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15"/>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15"/>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15"/>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15"/>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15"/>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15"/>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15"/>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15"/>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15"/>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15"/>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15"/>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15"/>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15"/>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15"/>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15"/>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15"/>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15"/>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15"/>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4" name="Google Shape;1644;p15"/>
          <p:cNvGrpSpPr/>
          <p:nvPr/>
        </p:nvGrpSpPr>
        <p:grpSpPr>
          <a:xfrm>
            <a:off x="0" y="3878865"/>
            <a:ext cx="3277907" cy="1263055"/>
            <a:chOff x="1766763" y="-4125385"/>
            <a:chExt cx="3277907" cy="1263055"/>
          </a:xfrm>
        </p:grpSpPr>
        <p:sp>
          <p:nvSpPr>
            <p:cNvPr id="1645" name="Google Shape;1645;p15"/>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15"/>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15"/>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15"/>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15"/>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15"/>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15"/>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15"/>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15"/>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15"/>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15"/>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15"/>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15"/>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15"/>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15"/>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15"/>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15"/>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15"/>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15"/>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15"/>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15"/>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15"/>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15"/>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15"/>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15"/>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15"/>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1" name="Google Shape;1671;p15"/>
          <p:cNvGrpSpPr/>
          <p:nvPr/>
        </p:nvGrpSpPr>
        <p:grpSpPr>
          <a:xfrm>
            <a:off x="5866100" y="3878865"/>
            <a:ext cx="3277907" cy="1263055"/>
            <a:chOff x="1766763" y="-4125385"/>
            <a:chExt cx="3277907" cy="1263055"/>
          </a:xfrm>
        </p:grpSpPr>
        <p:sp>
          <p:nvSpPr>
            <p:cNvPr id="1672" name="Google Shape;1672;p15"/>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15"/>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15"/>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15"/>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15"/>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15"/>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15"/>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15"/>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15"/>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15"/>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15"/>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15"/>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15"/>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15"/>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15"/>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15"/>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15"/>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15"/>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15"/>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15"/>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15"/>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15"/>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15"/>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15"/>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15"/>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15"/>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9">
    <p:spTree>
      <p:nvGrpSpPr>
        <p:cNvPr id="1698" name="Shape 1698"/>
        <p:cNvGrpSpPr/>
        <p:nvPr/>
      </p:nvGrpSpPr>
      <p:grpSpPr>
        <a:xfrm>
          <a:off x="0" y="0"/>
          <a:ext cx="0" cy="0"/>
          <a:chOff x="0" y="0"/>
          <a:chExt cx="0" cy="0"/>
        </a:xfrm>
      </p:grpSpPr>
      <p:grpSp>
        <p:nvGrpSpPr>
          <p:cNvPr id="1699" name="Google Shape;1699;p16"/>
          <p:cNvGrpSpPr/>
          <p:nvPr/>
        </p:nvGrpSpPr>
        <p:grpSpPr>
          <a:xfrm>
            <a:off x="-2" y="9"/>
            <a:ext cx="3985907" cy="3918269"/>
            <a:chOff x="2524675" y="238075"/>
            <a:chExt cx="1178600" cy="1158600"/>
          </a:xfrm>
        </p:grpSpPr>
        <p:sp>
          <p:nvSpPr>
            <p:cNvPr id="1700" name="Google Shape;1700;p16"/>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16"/>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16"/>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16"/>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16"/>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16"/>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16"/>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16"/>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16"/>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16"/>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16"/>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16"/>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16"/>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16"/>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16"/>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16"/>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16"/>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16"/>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16"/>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16"/>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16"/>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16"/>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16"/>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16"/>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16"/>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16"/>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16"/>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16"/>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16"/>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16"/>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16"/>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16"/>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16"/>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16"/>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16"/>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16"/>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16"/>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16"/>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16"/>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16"/>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16"/>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16"/>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16"/>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16"/>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16"/>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16"/>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16"/>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16"/>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16"/>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16"/>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16"/>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16"/>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16"/>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16"/>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54" name="Google Shape;1754;p16"/>
          <p:cNvGrpSpPr/>
          <p:nvPr/>
        </p:nvGrpSpPr>
        <p:grpSpPr>
          <a:xfrm rot="10800000">
            <a:off x="5303899" y="7"/>
            <a:ext cx="3840097" cy="2558635"/>
            <a:chOff x="235225" y="2771600"/>
            <a:chExt cx="3133750" cy="2088000"/>
          </a:xfrm>
        </p:grpSpPr>
        <p:sp>
          <p:nvSpPr>
            <p:cNvPr id="1755" name="Google Shape;1755;p16"/>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16"/>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16"/>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16"/>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16"/>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60" name="Google Shape;1760;p16"/>
          <p:cNvGrpSpPr/>
          <p:nvPr/>
        </p:nvGrpSpPr>
        <p:grpSpPr>
          <a:xfrm flipH="1" rot="-5400000">
            <a:off x="-784725" y="2727175"/>
            <a:ext cx="3189300" cy="1619850"/>
            <a:chOff x="4185675" y="845125"/>
            <a:chExt cx="3189300" cy="1619850"/>
          </a:xfrm>
        </p:grpSpPr>
        <p:sp>
          <p:nvSpPr>
            <p:cNvPr id="1761" name="Google Shape;1761;p16"/>
            <p:cNvSpPr/>
            <p:nvPr/>
          </p:nvSpPr>
          <p:spPr>
            <a:xfrm>
              <a:off x="4185675" y="845125"/>
              <a:ext cx="3189300" cy="1619850"/>
            </a:xfrm>
            <a:custGeom>
              <a:rect b="b" l="l" r="r" t="t"/>
              <a:pathLst>
                <a:path extrusionOk="0" h="64794" w="127572">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16"/>
            <p:cNvSpPr/>
            <p:nvPr/>
          </p:nvSpPr>
          <p:spPr>
            <a:xfrm>
              <a:off x="5713400" y="845125"/>
              <a:ext cx="1224000" cy="579875"/>
            </a:xfrm>
            <a:custGeom>
              <a:rect b="b" l="l" r="r" t="t"/>
              <a:pathLst>
                <a:path extrusionOk="0" h="23195" w="4896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16"/>
            <p:cNvSpPr/>
            <p:nvPr/>
          </p:nvSpPr>
          <p:spPr>
            <a:xfrm>
              <a:off x="7018425" y="1440525"/>
              <a:ext cx="356550" cy="717800"/>
            </a:xfrm>
            <a:custGeom>
              <a:rect b="b" l="l" r="r" t="t"/>
              <a:pathLst>
                <a:path extrusionOk="0" h="28712" w="14262">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64" name="Google Shape;1764;p16"/>
          <p:cNvSpPr txBox="1"/>
          <p:nvPr>
            <p:ph idx="1" type="subTitle"/>
          </p:nvPr>
        </p:nvSpPr>
        <p:spPr>
          <a:xfrm>
            <a:off x="810250" y="2737275"/>
            <a:ext cx="1788900" cy="170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Open Sans"/>
              <a:buNone/>
              <a:defRPr sz="1600">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5" name="Google Shape;1765;p16"/>
          <p:cNvSpPr txBox="1"/>
          <p:nvPr>
            <p:ph idx="2" type="subTitle"/>
          </p:nvPr>
        </p:nvSpPr>
        <p:spPr>
          <a:xfrm>
            <a:off x="810250" y="2957301"/>
            <a:ext cx="1788900" cy="84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6" name="Google Shape;1766;p16"/>
          <p:cNvSpPr txBox="1"/>
          <p:nvPr>
            <p:ph idx="3" type="subTitle"/>
          </p:nvPr>
        </p:nvSpPr>
        <p:spPr>
          <a:xfrm>
            <a:off x="2722139" y="2737275"/>
            <a:ext cx="1792200" cy="173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Open Sans"/>
              <a:buNone/>
              <a:defRPr sz="1600">
                <a:latin typeface="Montserrat Black"/>
                <a:ea typeface="Montserrat Black"/>
                <a:cs typeface="Montserrat Black"/>
                <a:sym typeface="Montserrat Black"/>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767" name="Google Shape;1767;p16"/>
          <p:cNvSpPr txBox="1"/>
          <p:nvPr>
            <p:ph idx="4" type="subTitle"/>
          </p:nvPr>
        </p:nvSpPr>
        <p:spPr>
          <a:xfrm>
            <a:off x="2722141" y="2957301"/>
            <a:ext cx="1789800" cy="840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5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768" name="Google Shape;1768;p16"/>
          <p:cNvSpPr txBox="1"/>
          <p:nvPr>
            <p:ph type="title"/>
          </p:nvPr>
        </p:nvSpPr>
        <p:spPr>
          <a:xfrm>
            <a:off x="720000" y="541975"/>
            <a:ext cx="7704000" cy="27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a:lnSpc>
                <a:spcPct val="100000"/>
              </a:lnSpc>
              <a:spcBef>
                <a:spcPts val="0"/>
              </a:spcBef>
              <a:spcAft>
                <a:spcPts val="0"/>
              </a:spcAft>
              <a:buClr>
                <a:schemeClr val="dk1"/>
              </a:buClr>
              <a:buSzPts val="3500"/>
              <a:buNone/>
              <a:defRPr sz="3500">
                <a:solidFill>
                  <a:schemeClr val="dk1"/>
                </a:solidFill>
              </a:defRPr>
            </a:lvl2pPr>
            <a:lvl3pPr lvl="2" algn="ctr">
              <a:lnSpc>
                <a:spcPct val="100000"/>
              </a:lnSpc>
              <a:spcBef>
                <a:spcPts val="0"/>
              </a:spcBef>
              <a:spcAft>
                <a:spcPts val="0"/>
              </a:spcAft>
              <a:buClr>
                <a:schemeClr val="dk1"/>
              </a:buClr>
              <a:buSzPts val="3500"/>
              <a:buNone/>
              <a:defRPr sz="3500">
                <a:solidFill>
                  <a:schemeClr val="dk1"/>
                </a:solidFill>
              </a:defRPr>
            </a:lvl3pPr>
            <a:lvl4pPr lvl="3" algn="ctr">
              <a:lnSpc>
                <a:spcPct val="100000"/>
              </a:lnSpc>
              <a:spcBef>
                <a:spcPts val="0"/>
              </a:spcBef>
              <a:spcAft>
                <a:spcPts val="0"/>
              </a:spcAft>
              <a:buClr>
                <a:schemeClr val="dk1"/>
              </a:buClr>
              <a:buSzPts val="3500"/>
              <a:buNone/>
              <a:defRPr sz="3500">
                <a:solidFill>
                  <a:schemeClr val="dk1"/>
                </a:solidFill>
              </a:defRPr>
            </a:lvl4pPr>
            <a:lvl5pPr lvl="4" algn="ctr">
              <a:lnSpc>
                <a:spcPct val="100000"/>
              </a:lnSpc>
              <a:spcBef>
                <a:spcPts val="0"/>
              </a:spcBef>
              <a:spcAft>
                <a:spcPts val="0"/>
              </a:spcAft>
              <a:buClr>
                <a:schemeClr val="dk1"/>
              </a:buClr>
              <a:buSzPts val="3500"/>
              <a:buNone/>
              <a:defRPr sz="3500">
                <a:solidFill>
                  <a:schemeClr val="dk1"/>
                </a:solidFill>
              </a:defRPr>
            </a:lvl5pPr>
            <a:lvl6pPr lvl="5" algn="ctr">
              <a:lnSpc>
                <a:spcPct val="100000"/>
              </a:lnSpc>
              <a:spcBef>
                <a:spcPts val="0"/>
              </a:spcBef>
              <a:spcAft>
                <a:spcPts val="0"/>
              </a:spcAft>
              <a:buClr>
                <a:schemeClr val="dk1"/>
              </a:buClr>
              <a:buSzPts val="3500"/>
              <a:buNone/>
              <a:defRPr sz="3500">
                <a:solidFill>
                  <a:schemeClr val="dk1"/>
                </a:solidFill>
              </a:defRPr>
            </a:lvl6pPr>
            <a:lvl7pPr lvl="6" algn="ctr">
              <a:lnSpc>
                <a:spcPct val="100000"/>
              </a:lnSpc>
              <a:spcBef>
                <a:spcPts val="0"/>
              </a:spcBef>
              <a:spcAft>
                <a:spcPts val="0"/>
              </a:spcAft>
              <a:buClr>
                <a:schemeClr val="dk1"/>
              </a:buClr>
              <a:buSzPts val="3500"/>
              <a:buNone/>
              <a:defRPr sz="3500">
                <a:solidFill>
                  <a:schemeClr val="dk1"/>
                </a:solidFill>
              </a:defRPr>
            </a:lvl7pPr>
            <a:lvl8pPr lvl="7" algn="ctr">
              <a:lnSpc>
                <a:spcPct val="100000"/>
              </a:lnSpc>
              <a:spcBef>
                <a:spcPts val="0"/>
              </a:spcBef>
              <a:spcAft>
                <a:spcPts val="0"/>
              </a:spcAft>
              <a:buClr>
                <a:schemeClr val="dk1"/>
              </a:buClr>
              <a:buSzPts val="3500"/>
              <a:buNone/>
              <a:defRPr sz="3500">
                <a:solidFill>
                  <a:schemeClr val="dk1"/>
                </a:solidFill>
              </a:defRPr>
            </a:lvl8pPr>
            <a:lvl9pPr lvl="8" algn="ctr">
              <a:lnSpc>
                <a:spcPct val="100000"/>
              </a:lnSpc>
              <a:spcBef>
                <a:spcPts val="0"/>
              </a:spcBef>
              <a:spcAft>
                <a:spcPts val="0"/>
              </a:spcAft>
              <a:buClr>
                <a:schemeClr val="dk1"/>
              </a:buClr>
              <a:buSzPts val="3500"/>
              <a:buNone/>
              <a:defRPr sz="3500">
                <a:solidFill>
                  <a:schemeClr val="dk1"/>
                </a:solidFill>
              </a:defRPr>
            </a:lvl9pPr>
          </a:lstStyle>
          <a:p/>
        </p:txBody>
      </p:sp>
      <p:sp>
        <p:nvSpPr>
          <p:cNvPr id="1769" name="Google Shape;1769;p16"/>
          <p:cNvSpPr txBox="1"/>
          <p:nvPr>
            <p:ph idx="5" type="subTitle"/>
          </p:nvPr>
        </p:nvSpPr>
        <p:spPr>
          <a:xfrm>
            <a:off x="4632077" y="2737286"/>
            <a:ext cx="1792200" cy="173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Open Sans"/>
              <a:buNone/>
              <a:defRPr sz="1600">
                <a:latin typeface="Montserrat Black"/>
                <a:ea typeface="Montserrat Black"/>
                <a:cs typeface="Montserrat Black"/>
                <a:sym typeface="Montserrat Black"/>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770" name="Google Shape;1770;p16"/>
          <p:cNvSpPr txBox="1"/>
          <p:nvPr>
            <p:ph idx="6" type="subTitle"/>
          </p:nvPr>
        </p:nvSpPr>
        <p:spPr>
          <a:xfrm>
            <a:off x="4634482" y="2957301"/>
            <a:ext cx="1789800" cy="840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5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771" name="Google Shape;1771;p16"/>
          <p:cNvSpPr txBox="1"/>
          <p:nvPr>
            <p:ph idx="7" type="subTitle"/>
          </p:nvPr>
        </p:nvSpPr>
        <p:spPr>
          <a:xfrm>
            <a:off x="6544416" y="2737286"/>
            <a:ext cx="1792200" cy="173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Open Sans"/>
              <a:buNone/>
              <a:defRPr sz="1600">
                <a:latin typeface="Montserrat Black"/>
                <a:ea typeface="Montserrat Black"/>
                <a:cs typeface="Montserrat Black"/>
                <a:sym typeface="Montserrat Black"/>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772" name="Google Shape;1772;p16"/>
          <p:cNvSpPr txBox="1"/>
          <p:nvPr>
            <p:ph idx="8" type="subTitle"/>
          </p:nvPr>
        </p:nvSpPr>
        <p:spPr>
          <a:xfrm>
            <a:off x="6546823" y="2957301"/>
            <a:ext cx="1789800" cy="840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5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73" name="Shape 1773"/>
        <p:cNvGrpSpPr/>
        <p:nvPr/>
      </p:nvGrpSpPr>
      <p:grpSpPr>
        <a:xfrm>
          <a:off x="0" y="0"/>
          <a:ext cx="0" cy="0"/>
          <a:chOff x="0" y="0"/>
          <a:chExt cx="0" cy="0"/>
        </a:xfrm>
      </p:grpSpPr>
      <p:sp>
        <p:nvSpPr>
          <p:cNvPr id="1774" name="Google Shape;1774;p17"/>
          <p:cNvSpPr txBox="1"/>
          <p:nvPr>
            <p:ph type="title"/>
          </p:nvPr>
        </p:nvSpPr>
        <p:spPr>
          <a:xfrm>
            <a:off x="1033100" y="1803419"/>
            <a:ext cx="3310200" cy="461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2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775" name="Google Shape;1775;p17"/>
          <p:cNvSpPr txBox="1"/>
          <p:nvPr>
            <p:ph idx="1" type="subTitle"/>
          </p:nvPr>
        </p:nvSpPr>
        <p:spPr>
          <a:xfrm>
            <a:off x="1207550" y="2281594"/>
            <a:ext cx="3135900" cy="1079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15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1776" name="Google Shape;1776;p17"/>
          <p:cNvGrpSpPr/>
          <p:nvPr/>
        </p:nvGrpSpPr>
        <p:grpSpPr>
          <a:xfrm>
            <a:off x="-13316" y="3126092"/>
            <a:ext cx="3025768" cy="2023353"/>
            <a:chOff x="-13316" y="3126092"/>
            <a:chExt cx="3025768" cy="2023353"/>
          </a:xfrm>
        </p:grpSpPr>
        <p:sp>
          <p:nvSpPr>
            <p:cNvPr id="1777" name="Google Shape;1777;p17"/>
            <p:cNvSpPr/>
            <p:nvPr/>
          </p:nvSpPr>
          <p:spPr>
            <a:xfrm flipH="1" rot="10800000">
              <a:off x="-13316" y="3126092"/>
              <a:ext cx="3025768" cy="2023351"/>
            </a:xfrm>
            <a:custGeom>
              <a:rect b="b" l="l" r="r" t="t"/>
              <a:pathLst>
                <a:path extrusionOk="0" h="16935" w="25325">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17"/>
            <p:cNvSpPr/>
            <p:nvPr/>
          </p:nvSpPr>
          <p:spPr>
            <a:xfrm rot="10800000">
              <a:off x="-13308" y="4132062"/>
              <a:ext cx="2619371" cy="1017382"/>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9" name="Google Shape;1779;p17"/>
          <p:cNvGrpSpPr/>
          <p:nvPr/>
        </p:nvGrpSpPr>
        <p:grpSpPr>
          <a:xfrm flipH="1" rot="10800000">
            <a:off x="5898126" y="-3"/>
            <a:ext cx="3245881" cy="2349753"/>
            <a:chOff x="5905501" y="2793747"/>
            <a:chExt cx="3245881" cy="2349753"/>
          </a:xfrm>
        </p:grpSpPr>
        <p:sp>
          <p:nvSpPr>
            <p:cNvPr id="1780" name="Google Shape;1780;p17"/>
            <p:cNvSpPr/>
            <p:nvPr/>
          </p:nvSpPr>
          <p:spPr>
            <a:xfrm>
              <a:off x="5905501" y="2793747"/>
              <a:ext cx="3245871" cy="2349753"/>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17"/>
            <p:cNvSpPr/>
            <p:nvPr/>
          </p:nvSpPr>
          <p:spPr>
            <a:xfrm>
              <a:off x="7545725" y="4003000"/>
              <a:ext cx="1605658" cy="1140492"/>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2" name="Google Shape;1782;p17"/>
          <p:cNvGrpSpPr/>
          <p:nvPr/>
        </p:nvGrpSpPr>
        <p:grpSpPr>
          <a:xfrm>
            <a:off x="39700" y="-10"/>
            <a:ext cx="3277907" cy="1263055"/>
            <a:chOff x="1766763" y="-4125385"/>
            <a:chExt cx="3277907" cy="1263055"/>
          </a:xfrm>
        </p:grpSpPr>
        <p:sp>
          <p:nvSpPr>
            <p:cNvPr id="1783" name="Google Shape;1783;p17"/>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17"/>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17"/>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17"/>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17"/>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17"/>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17"/>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17"/>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17"/>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17"/>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17"/>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17"/>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17"/>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17"/>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17"/>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17"/>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17"/>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17"/>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17"/>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17"/>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17"/>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17"/>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17"/>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17"/>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17"/>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17"/>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9" name="Google Shape;1809;p17"/>
          <p:cNvGrpSpPr/>
          <p:nvPr/>
        </p:nvGrpSpPr>
        <p:grpSpPr>
          <a:xfrm rot="-5400000">
            <a:off x="6873526" y="1007416"/>
            <a:ext cx="3277907" cy="1263055"/>
            <a:chOff x="1766763" y="-4125385"/>
            <a:chExt cx="3277907" cy="1263055"/>
          </a:xfrm>
        </p:grpSpPr>
        <p:sp>
          <p:nvSpPr>
            <p:cNvPr id="1810" name="Google Shape;1810;p17"/>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17"/>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17"/>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17"/>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17"/>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17"/>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17"/>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17"/>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17"/>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17"/>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17"/>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17"/>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17"/>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17"/>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17"/>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17"/>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17"/>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17"/>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17"/>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17"/>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17"/>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17"/>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17"/>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17"/>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17"/>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17"/>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36" name="Google Shape;1836;p17"/>
          <p:cNvGrpSpPr/>
          <p:nvPr/>
        </p:nvGrpSpPr>
        <p:grpSpPr>
          <a:xfrm>
            <a:off x="5866100" y="3880440"/>
            <a:ext cx="3277907" cy="1263055"/>
            <a:chOff x="1766763" y="-4125385"/>
            <a:chExt cx="3277907" cy="1263055"/>
          </a:xfrm>
        </p:grpSpPr>
        <p:sp>
          <p:nvSpPr>
            <p:cNvPr id="1837" name="Google Shape;1837;p17"/>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17"/>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17"/>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17"/>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17"/>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17"/>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17"/>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17"/>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17"/>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17"/>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17"/>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17"/>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17"/>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17"/>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17"/>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17"/>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17"/>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17"/>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17"/>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17"/>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17"/>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17"/>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17"/>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17"/>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17"/>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17"/>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3" name="Google Shape;1863;p17"/>
          <p:cNvGrpSpPr/>
          <p:nvPr/>
        </p:nvGrpSpPr>
        <p:grpSpPr>
          <a:xfrm flipH="1">
            <a:off x="-7923" y="3880440"/>
            <a:ext cx="3277907" cy="1263055"/>
            <a:chOff x="1766763" y="-4125385"/>
            <a:chExt cx="3277907" cy="1263055"/>
          </a:xfrm>
        </p:grpSpPr>
        <p:sp>
          <p:nvSpPr>
            <p:cNvPr id="1864" name="Google Shape;1864;p17"/>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17"/>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17"/>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17"/>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17"/>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17"/>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17"/>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17"/>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17"/>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17"/>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17"/>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17"/>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17"/>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17"/>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17"/>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17"/>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17"/>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17"/>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17"/>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17"/>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17"/>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17"/>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17"/>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17"/>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17"/>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17"/>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1890" name="Shape 1890"/>
        <p:cNvGrpSpPr/>
        <p:nvPr/>
      </p:nvGrpSpPr>
      <p:grpSpPr>
        <a:xfrm>
          <a:off x="0" y="0"/>
          <a:ext cx="0" cy="0"/>
          <a:chOff x="0" y="0"/>
          <a:chExt cx="0" cy="0"/>
        </a:xfrm>
      </p:grpSpPr>
      <p:grpSp>
        <p:nvGrpSpPr>
          <p:cNvPr id="1891" name="Google Shape;1891;p18"/>
          <p:cNvGrpSpPr/>
          <p:nvPr/>
        </p:nvGrpSpPr>
        <p:grpSpPr>
          <a:xfrm>
            <a:off x="39700" y="-10"/>
            <a:ext cx="3277907" cy="1263055"/>
            <a:chOff x="1766763" y="-4125385"/>
            <a:chExt cx="3277907" cy="1263055"/>
          </a:xfrm>
        </p:grpSpPr>
        <p:sp>
          <p:nvSpPr>
            <p:cNvPr id="1892" name="Google Shape;1892;p18"/>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18"/>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18"/>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18"/>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18"/>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18"/>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18"/>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18"/>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18"/>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18"/>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18"/>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18"/>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18"/>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18"/>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18"/>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18"/>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18"/>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18"/>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18"/>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18"/>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18"/>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18"/>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18"/>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18"/>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18"/>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18"/>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18" name="Google Shape;1918;p18"/>
          <p:cNvSpPr txBox="1"/>
          <p:nvPr>
            <p:ph idx="1" type="subTitle"/>
          </p:nvPr>
        </p:nvSpPr>
        <p:spPr>
          <a:xfrm>
            <a:off x="1672838" y="1459822"/>
            <a:ext cx="2437500" cy="44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Open Sans"/>
              <a:buNone/>
              <a:defRPr sz="1600">
                <a:latin typeface="Montserrat Black"/>
                <a:ea typeface="Montserrat Black"/>
                <a:cs typeface="Montserrat Black"/>
                <a:sym typeface="Montserrat Black"/>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919" name="Google Shape;1919;p18"/>
          <p:cNvSpPr txBox="1"/>
          <p:nvPr>
            <p:ph idx="2" type="subTitle"/>
          </p:nvPr>
        </p:nvSpPr>
        <p:spPr>
          <a:xfrm>
            <a:off x="1679574" y="1811275"/>
            <a:ext cx="2633100" cy="57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5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920" name="Google Shape;1920;p18"/>
          <p:cNvSpPr txBox="1"/>
          <p:nvPr>
            <p:ph idx="3" type="subTitle"/>
          </p:nvPr>
        </p:nvSpPr>
        <p:spPr>
          <a:xfrm>
            <a:off x="1672838" y="2777222"/>
            <a:ext cx="2437500" cy="44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Open Sans"/>
              <a:buNone/>
              <a:defRPr sz="1600">
                <a:latin typeface="Montserrat Black"/>
                <a:ea typeface="Montserrat Black"/>
                <a:cs typeface="Montserrat Black"/>
                <a:sym typeface="Montserrat Black"/>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921" name="Google Shape;1921;p18"/>
          <p:cNvSpPr txBox="1"/>
          <p:nvPr>
            <p:ph idx="4" type="subTitle"/>
          </p:nvPr>
        </p:nvSpPr>
        <p:spPr>
          <a:xfrm>
            <a:off x="1679500" y="3128675"/>
            <a:ext cx="2633100" cy="57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5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922" name="Google Shape;1922;p18"/>
          <p:cNvSpPr txBox="1"/>
          <p:nvPr>
            <p:ph idx="5" type="subTitle"/>
          </p:nvPr>
        </p:nvSpPr>
        <p:spPr>
          <a:xfrm>
            <a:off x="5644438" y="1459822"/>
            <a:ext cx="2394600" cy="44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Open Sans"/>
              <a:buNone/>
              <a:defRPr sz="1600">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3" name="Google Shape;1923;p18"/>
          <p:cNvSpPr txBox="1"/>
          <p:nvPr>
            <p:ph idx="6" type="subTitle"/>
          </p:nvPr>
        </p:nvSpPr>
        <p:spPr>
          <a:xfrm>
            <a:off x="5644438" y="1811272"/>
            <a:ext cx="2633400" cy="60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4" name="Google Shape;1924;p18"/>
          <p:cNvSpPr txBox="1"/>
          <p:nvPr>
            <p:ph idx="7" type="subTitle"/>
          </p:nvPr>
        </p:nvSpPr>
        <p:spPr>
          <a:xfrm>
            <a:off x="5644438" y="2777222"/>
            <a:ext cx="2394600" cy="44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Open Sans"/>
              <a:buNone/>
              <a:defRPr sz="1600">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5" name="Google Shape;1925;p18"/>
          <p:cNvSpPr txBox="1"/>
          <p:nvPr>
            <p:ph idx="8" type="subTitle"/>
          </p:nvPr>
        </p:nvSpPr>
        <p:spPr>
          <a:xfrm>
            <a:off x="5644438" y="3128672"/>
            <a:ext cx="2633400" cy="60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6" name="Google Shape;1926;p18"/>
          <p:cNvSpPr txBox="1"/>
          <p:nvPr>
            <p:ph type="title"/>
          </p:nvPr>
        </p:nvSpPr>
        <p:spPr>
          <a:xfrm>
            <a:off x="720000" y="541975"/>
            <a:ext cx="7704000" cy="27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a:lnSpc>
                <a:spcPct val="100000"/>
              </a:lnSpc>
              <a:spcBef>
                <a:spcPts val="0"/>
              </a:spcBef>
              <a:spcAft>
                <a:spcPts val="0"/>
              </a:spcAft>
              <a:buClr>
                <a:schemeClr val="dk1"/>
              </a:buClr>
              <a:buSzPts val="3500"/>
              <a:buNone/>
              <a:defRPr sz="3500">
                <a:solidFill>
                  <a:schemeClr val="dk1"/>
                </a:solidFill>
              </a:defRPr>
            </a:lvl2pPr>
            <a:lvl3pPr lvl="2" algn="ctr">
              <a:lnSpc>
                <a:spcPct val="100000"/>
              </a:lnSpc>
              <a:spcBef>
                <a:spcPts val="0"/>
              </a:spcBef>
              <a:spcAft>
                <a:spcPts val="0"/>
              </a:spcAft>
              <a:buClr>
                <a:schemeClr val="dk1"/>
              </a:buClr>
              <a:buSzPts val="3500"/>
              <a:buNone/>
              <a:defRPr sz="3500">
                <a:solidFill>
                  <a:schemeClr val="dk1"/>
                </a:solidFill>
              </a:defRPr>
            </a:lvl3pPr>
            <a:lvl4pPr lvl="3" algn="ctr">
              <a:lnSpc>
                <a:spcPct val="100000"/>
              </a:lnSpc>
              <a:spcBef>
                <a:spcPts val="0"/>
              </a:spcBef>
              <a:spcAft>
                <a:spcPts val="0"/>
              </a:spcAft>
              <a:buClr>
                <a:schemeClr val="dk1"/>
              </a:buClr>
              <a:buSzPts val="3500"/>
              <a:buNone/>
              <a:defRPr sz="3500">
                <a:solidFill>
                  <a:schemeClr val="dk1"/>
                </a:solidFill>
              </a:defRPr>
            </a:lvl4pPr>
            <a:lvl5pPr lvl="4" algn="ctr">
              <a:lnSpc>
                <a:spcPct val="100000"/>
              </a:lnSpc>
              <a:spcBef>
                <a:spcPts val="0"/>
              </a:spcBef>
              <a:spcAft>
                <a:spcPts val="0"/>
              </a:spcAft>
              <a:buClr>
                <a:schemeClr val="dk1"/>
              </a:buClr>
              <a:buSzPts val="3500"/>
              <a:buNone/>
              <a:defRPr sz="3500">
                <a:solidFill>
                  <a:schemeClr val="dk1"/>
                </a:solidFill>
              </a:defRPr>
            </a:lvl5pPr>
            <a:lvl6pPr lvl="5" algn="ctr">
              <a:lnSpc>
                <a:spcPct val="100000"/>
              </a:lnSpc>
              <a:spcBef>
                <a:spcPts val="0"/>
              </a:spcBef>
              <a:spcAft>
                <a:spcPts val="0"/>
              </a:spcAft>
              <a:buClr>
                <a:schemeClr val="dk1"/>
              </a:buClr>
              <a:buSzPts val="3500"/>
              <a:buNone/>
              <a:defRPr sz="3500">
                <a:solidFill>
                  <a:schemeClr val="dk1"/>
                </a:solidFill>
              </a:defRPr>
            </a:lvl6pPr>
            <a:lvl7pPr lvl="6" algn="ctr">
              <a:lnSpc>
                <a:spcPct val="100000"/>
              </a:lnSpc>
              <a:spcBef>
                <a:spcPts val="0"/>
              </a:spcBef>
              <a:spcAft>
                <a:spcPts val="0"/>
              </a:spcAft>
              <a:buClr>
                <a:schemeClr val="dk1"/>
              </a:buClr>
              <a:buSzPts val="3500"/>
              <a:buNone/>
              <a:defRPr sz="3500">
                <a:solidFill>
                  <a:schemeClr val="dk1"/>
                </a:solidFill>
              </a:defRPr>
            </a:lvl7pPr>
            <a:lvl8pPr lvl="7" algn="ctr">
              <a:lnSpc>
                <a:spcPct val="100000"/>
              </a:lnSpc>
              <a:spcBef>
                <a:spcPts val="0"/>
              </a:spcBef>
              <a:spcAft>
                <a:spcPts val="0"/>
              </a:spcAft>
              <a:buClr>
                <a:schemeClr val="dk1"/>
              </a:buClr>
              <a:buSzPts val="3500"/>
              <a:buNone/>
              <a:defRPr sz="3500">
                <a:solidFill>
                  <a:schemeClr val="dk1"/>
                </a:solidFill>
              </a:defRPr>
            </a:lvl8pPr>
            <a:lvl9pPr lvl="8" algn="ctr">
              <a:lnSpc>
                <a:spcPct val="100000"/>
              </a:lnSpc>
              <a:spcBef>
                <a:spcPts val="0"/>
              </a:spcBef>
              <a:spcAft>
                <a:spcPts val="0"/>
              </a:spcAft>
              <a:buClr>
                <a:schemeClr val="dk1"/>
              </a:buClr>
              <a:buSzPts val="3500"/>
              <a:buNone/>
              <a:defRPr sz="3500">
                <a:solidFill>
                  <a:schemeClr val="dk1"/>
                </a:solidFill>
              </a:defRPr>
            </a:lvl9pPr>
          </a:lstStyle>
          <a:p/>
        </p:txBody>
      </p:sp>
      <p:grpSp>
        <p:nvGrpSpPr>
          <p:cNvPr id="1927" name="Google Shape;1927;p18"/>
          <p:cNvGrpSpPr/>
          <p:nvPr/>
        </p:nvGrpSpPr>
        <p:grpSpPr>
          <a:xfrm flipH="1" rot="10800000">
            <a:off x="12" y="-13"/>
            <a:ext cx="1653219" cy="1712776"/>
            <a:chOff x="-13316" y="2920278"/>
            <a:chExt cx="2145923" cy="2223230"/>
          </a:xfrm>
        </p:grpSpPr>
        <p:grpSp>
          <p:nvGrpSpPr>
            <p:cNvPr id="1928" name="Google Shape;1928;p18"/>
            <p:cNvGrpSpPr/>
            <p:nvPr/>
          </p:nvGrpSpPr>
          <p:grpSpPr>
            <a:xfrm>
              <a:off x="-13316" y="2920278"/>
              <a:ext cx="2145923" cy="2223230"/>
              <a:chOff x="-13316" y="2920278"/>
              <a:chExt cx="2145923" cy="2223230"/>
            </a:xfrm>
          </p:grpSpPr>
          <p:sp>
            <p:nvSpPr>
              <p:cNvPr id="1929" name="Google Shape;1929;p18"/>
              <p:cNvSpPr/>
              <p:nvPr/>
            </p:nvSpPr>
            <p:spPr>
              <a:xfrm rot="5400000">
                <a:off x="-335338" y="3242300"/>
                <a:ext cx="2223230" cy="1579186"/>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18"/>
              <p:cNvSpPr/>
              <p:nvPr/>
            </p:nvSpPr>
            <p:spPr>
              <a:xfrm flipH="1">
                <a:off x="0" y="4239925"/>
                <a:ext cx="2132607" cy="903576"/>
              </a:xfrm>
              <a:custGeom>
                <a:rect b="b" l="l" r="r" t="t"/>
                <a:pathLst>
                  <a:path extrusionOk="0" h="6430" w="15176">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31" name="Google Shape;1931;p18"/>
            <p:cNvSpPr/>
            <p:nvPr/>
          </p:nvSpPr>
          <p:spPr>
            <a:xfrm flipH="1">
              <a:off x="0" y="4239925"/>
              <a:ext cx="2132607" cy="903576"/>
            </a:xfrm>
            <a:custGeom>
              <a:rect b="b" l="l" r="r" t="t"/>
              <a:pathLst>
                <a:path extrusionOk="0" h="6430" w="15176">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rgbClr val="35B1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32" name="Google Shape;1932;p18"/>
          <p:cNvGrpSpPr/>
          <p:nvPr/>
        </p:nvGrpSpPr>
        <p:grpSpPr>
          <a:xfrm flipH="1">
            <a:off x="5303899" y="2549283"/>
            <a:ext cx="3840097" cy="2558635"/>
            <a:chOff x="235225" y="2771600"/>
            <a:chExt cx="3133750" cy="2088000"/>
          </a:xfrm>
        </p:grpSpPr>
        <p:sp>
          <p:nvSpPr>
            <p:cNvPr id="1933" name="Google Shape;1933;p18"/>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18"/>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18"/>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18"/>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18"/>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38" name="Google Shape;1938;p18"/>
          <p:cNvGrpSpPr/>
          <p:nvPr/>
        </p:nvGrpSpPr>
        <p:grpSpPr>
          <a:xfrm>
            <a:off x="5866100" y="3880440"/>
            <a:ext cx="3277907" cy="1263055"/>
            <a:chOff x="1766763" y="-4125385"/>
            <a:chExt cx="3277907" cy="1263055"/>
          </a:xfrm>
        </p:grpSpPr>
        <p:sp>
          <p:nvSpPr>
            <p:cNvPr id="1939" name="Google Shape;1939;p18"/>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18"/>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18"/>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18"/>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18"/>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18"/>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18"/>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18"/>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18"/>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18"/>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18"/>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18"/>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18"/>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18"/>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18"/>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18"/>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18"/>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18"/>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18"/>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18"/>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18"/>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18"/>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18"/>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18"/>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18"/>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18"/>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65" name="Shape 1965"/>
        <p:cNvGrpSpPr/>
        <p:nvPr/>
      </p:nvGrpSpPr>
      <p:grpSpPr>
        <a:xfrm>
          <a:off x="0" y="0"/>
          <a:ext cx="0" cy="0"/>
          <a:chOff x="0" y="0"/>
          <a:chExt cx="0" cy="0"/>
        </a:xfrm>
      </p:grpSpPr>
      <p:sp>
        <p:nvSpPr>
          <p:cNvPr id="1966" name="Google Shape;1966;p19"/>
          <p:cNvSpPr txBox="1"/>
          <p:nvPr>
            <p:ph type="title"/>
          </p:nvPr>
        </p:nvSpPr>
        <p:spPr>
          <a:xfrm>
            <a:off x="713250" y="2335500"/>
            <a:ext cx="7717500" cy="472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55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967" name="Google Shape;1967;p19"/>
          <p:cNvSpPr/>
          <p:nvPr/>
        </p:nvSpPr>
        <p:spPr>
          <a:xfrm>
            <a:off x="-25" y="0"/>
            <a:ext cx="2421450" cy="1619240"/>
          </a:xfrm>
          <a:custGeom>
            <a:rect b="b" l="l" r="r" t="t"/>
            <a:pathLst>
              <a:path extrusionOk="0" h="16935" w="25325">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19"/>
          <p:cNvSpPr/>
          <p:nvPr/>
        </p:nvSpPr>
        <p:spPr>
          <a:xfrm rot="10800000">
            <a:off x="-26" y="5"/>
            <a:ext cx="2038372" cy="1475619"/>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19"/>
          <p:cNvSpPr/>
          <p:nvPr/>
        </p:nvSpPr>
        <p:spPr>
          <a:xfrm flipH="1">
            <a:off x="13729" y="0"/>
            <a:ext cx="1398984" cy="543375"/>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70" name="Google Shape;1970;p19"/>
          <p:cNvGrpSpPr/>
          <p:nvPr/>
        </p:nvGrpSpPr>
        <p:grpSpPr>
          <a:xfrm>
            <a:off x="-2" y="9"/>
            <a:ext cx="3985907" cy="3918269"/>
            <a:chOff x="2524675" y="238075"/>
            <a:chExt cx="1178600" cy="1158600"/>
          </a:xfrm>
        </p:grpSpPr>
        <p:sp>
          <p:nvSpPr>
            <p:cNvPr id="1971" name="Google Shape;1971;p19"/>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19"/>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19"/>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19"/>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19"/>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19"/>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19"/>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19"/>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19"/>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19"/>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19"/>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19"/>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19"/>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19"/>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19"/>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19"/>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19"/>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19"/>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19"/>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19"/>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19"/>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19"/>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19"/>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19"/>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19"/>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19"/>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19"/>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19"/>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19"/>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19"/>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19"/>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19"/>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19"/>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19"/>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19"/>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19"/>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19"/>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19"/>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19"/>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19"/>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19"/>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19"/>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19"/>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19"/>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19"/>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19"/>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19"/>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19"/>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19"/>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19"/>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19"/>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19"/>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19"/>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19"/>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25" name="Google Shape;2025;p19"/>
          <p:cNvGrpSpPr/>
          <p:nvPr/>
        </p:nvGrpSpPr>
        <p:grpSpPr>
          <a:xfrm flipH="1">
            <a:off x="5287722" y="1942450"/>
            <a:ext cx="3853412" cy="3206993"/>
            <a:chOff x="-13316" y="1942450"/>
            <a:chExt cx="3853412" cy="3206993"/>
          </a:xfrm>
        </p:grpSpPr>
        <p:grpSp>
          <p:nvGrpSpPr>
            <p:cNvPr id="2026" name="Google Shape;2026;p19"/>
            <p:cNvGrpSpPr/>
            <p:nvPr/>
          </p:nvGrpSpPr>
          <p:grpSpPr>
            <a:xfrm flipH="1" rot="-5400000">
              <a:off x="-784725" y="2727175"/>
              <a:ext cx="3189300" cy="1619850"/>
              <a:chOff x="4185675" y="845125"/>
              <a:chExt cx="3189300" cy="1619850"/>
            </a:xfrm>
          </p:grpSpPr>
          <p:sp>
            <p:nvSpPr>
              <p:cNvPr id="2027" name="Google Shape;2027;p19"/>
              <p:cNvSpPr/>
              <p:nvPr/>
            </p:nvSpPr>
            <p:spPr>
              <a:xfrm>
                <a:off x="4185675" y="845125"/>
                <a:ext cx="3189300" cy="1619850"/>
              </a:xfrm>
              <a:custGeom>
                <a:rect b="b" l="l" r="r" t="t"/>
                <a:pathLst>
                  <a:path extrusionOk="0" h="64794" w="127572">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19"/>
              <p:cNvSpPr/>
              <p:nvPr/>
            </p:nvSpPr>
            <p:spPr>
              <a:xfrm>
                <a:off x="5713400" y="845125"/>
                <a:ext cx="1224000" cy="579875"/>
              </a:xfrm>
              <a:custGeom>
                <a:rect b="b" l="l" r="r" t="t"/>
                <a:pathLst>
                  <a:path extrusionOk="0" h="23195" w="4896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19"/>
              <p:cNvSpPr/>
              <p:nvPr/>
            </p:nvSpPr>
            <p:spPr>
              <a:xfrm>
                <a:off x="7018425" y="1440525"/>
                <a:ext cx="356550" cy="717800"/>
              </a:xfrm>
              <a:custGeom>
                <a:rect b="b" l="l" r="r" t="t"/>
                <a:pathLst>
                  <a:path extrusionOk="0" h="28712" w="14262">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30" name="Google Shape;2030;p19"/>
            <p:cNvSpPr/>
            <p:nvPr/>
          </p:nvSpPr>
          <p:spPr>
            <a:xfrm rot="5400000">
              <a:off x="-335338" y="3242300"/>
              <a:ext cx="2223230" cy="1579186"/>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19"/>
            <p:cNvSpPr/>
            <p:nvPr/>
          </p:nvSpPr>
          <p:spPr>
            <a:xfrm flipH="1">
              <a:off x="0" y="4239925"/>
              <a:ext cx="2132607" cy="903576"/>
            </a:xfrm>
            <a:custGeom>
              <a:rect b="b" l="l" r="r" t="t"/>
              <a:pathLst>
                <a:path extrusionOk="0" h="6430" w="15176">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32" name="Google Shape;2032;p19"/>
            <p:cNvGrpSpPr/>
            <p:nvPr/>
          </p:nvGrpSpPr>
          <p:grpSpPr>
            <a:xfrm>
              <a:off x="-1" y="2590808"/>
              <a:ext cx="3840097" cy="2558635"/>
              <a:chOff x="235225" y="2771600"/>
              <a:chExt cx="3133750" cy="2088000"/>
            </a:xfrm>
          </p:grpSpPr>
          <p:sp>
            <p:nvSpPr>
              <p:cNvPr id="2033" name="Google Shape;2033;p19"/>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19"/>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19"/>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19"/>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19"/>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038" name="Google Shape;2038;p19"/>
          <p:cNvGrpSpPr/>
          <p:nvPr/>
        </p:nvGrpSpPr>
        <p:grpSpPr>
          <a:xfrm>
            <a:off x="5158099" y="1231184"/>
            <a:ext cx="3985907" cy="3918269"/>
            <a:chOff x="2524675" y="238075"/>
            <a:chExt cx="1178600" cy="1158600"/>
          </a:xfrm>
        </p:grpSpPr>
        <p:sp>
          <p:nvSpPr>
            <p:cNvPr id="2039" name="Google Shape;2039;p19"/>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19"/>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19"/>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19"/>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19"/>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19"/>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19"/>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19"/>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19"/>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19"/>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19"/>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19"/>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19"/>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19"/>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19"/>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19"/>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19"/>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19"/>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19"/>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19"/>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19"/>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19"/>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19"/>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19"/>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19"/>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19"/>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19"/>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19"/>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19"/>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19"/>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19"/>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19"/>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19"/>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19"/>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19"/>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19"/>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19"/>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19"/>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19"/>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19"/>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19"/>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19"/>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19"/>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19"/>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19"/>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19"/>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19"/>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19"/>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19"/>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19"/>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19"/>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19"/>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19"/>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19"/>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3" name="Google Shape;2093;p19"/>
          <p:cNvGrpSpPr/>
          <p:nvPr/>
        </p:nvGrpSpPr>
        <p:grpSpPr>
          <a:xfrm>
            <a:off x="-26" y="2571758"/>
            <a:ext cx="3840097" cy="2558635"/>
            <a:chOff x="235225" y="2771600"/>
            <a:chExt cx="3133750" cy="2088000"/>
          </a:xfrm>
        </p:grpSpPr>
        <p:sp>
          <p:nvSpPr>
            <p:cNvPr id="2094" name="Google Shape;2094;p19"/>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19"/>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19"/>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19"/>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19"/>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9" name="Google Shape;2099;p19"/>
          <p:cNvGrpSpPr/>
          <p:nvPr/>
        </p:nvGrpSpPr>
        <p:grpSpPr>
          <a:xfrm rot="10800000">
            <a:off x="5303899" y="7"/>
            <a:ext cx="3840097" cy="2558635"/>
            <a:chOff x="235225" y="2771600"/>
            <a:chExt cx="3133750" cy="2088000"/>
          </a:xfrm>
        </p:grpSpPr>
        <p:sp>
          <p:nvSpPr>
            <p:cNvPr id="2100" name="Google Shape;2100;p19"/>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19"/>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19"/>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19"/>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19"/>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spTree>
      <p:nvGrpSpPr>
        <p:cNvPr id="2105" name="Shape 2105"/>
        <p:cNvGrpSpPr/>
        <p:nvPr/>
      </p:nvGrpSpPr>
      <p:grpSpPr>
        <a:xfrm>
          <a:off x="0" y="0"/>
          <a:ext cx="0" cy="0"/>
          <a:chOff x="0" y="0"/>
          <a:chExt cx="0" cy="0"/>
        </a:xfrm>
      </p:grpSpPr>
      <p:sp>
        <p:nvSpPr>
          <p:cNvPr id="2106" name="Google Shape;2106;p20"/>
          <p:cNvSpPr txBox="1"/>
          <p:nvPr>
            <p:ph type="title"/>
          </p:nvPr>
        </p:nvSpPr>
        <p:spPr>
          <a:xfrm>
            <a:off x="715650" y="1814525"/>
            <a:ext cx="3849600" cy="534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2107" name="Google Shape;2107;p20"/>
          <p:cNvSpPr txBox="1"/>
          <p:nvPr>
            <p:ph idx="1" type="subTitle"/>
          </p:nvPr>
        </p:nvSpPr>
        <p:spPr>
          <a:xfrm>
            <a:off x="713250" y="2335428"/>
            <a:ext cx="3852000" cy="1044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2108" name="Google Shape;2108;p20"/>
          <p:cNvGrpSpPr/>
          <p:nvPr/>
        </p:nvGrpSpPr>
        <p:grpSpPr>
          <a:xfrm>
            <a:off x="13724" y="2571758"/>
            <a:ext cx="3840097" cy="2558635"/>
            <a:chOff x="235225" y="2771600"/>
            <a:chExt cx="3133750" cy="2088000"/>
          </a:xfrm>
        </p:grpSpPr>
        <p:sp>
          <p:nvSpPr>
            <p:cNvPr id="2109" name="Google Shape;2109;p20"/>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20"/>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20"/>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20"/>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20"/>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14" name="Google Shape;2114;p20"/>
          <p:cNvGrpSpPr/>
          <p:nvPr/>
        </p:nvGrpSpPr>
        <p:grpSpPr>
          <a:xfrm rot="10800000">
            <a:off x="5303899" y="7"/>
            <a:ext cx="3840097" cy="2558635"/>
            <a:chOff x="235225" y="2771600"/>
            <a:chExt cx="3133750" cy="2088000"/>
          </a:xfrm>
        </p:grpSpPr>
        <p:sp>
          <p:nvSpPr>
            <p:cNvPr id="2115" name="Google Shape;2115;p20"/>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20"/>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20"/>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20"/>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20"/>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20" name="Google Shape;2120;p20"/>
          <p:cNvGrpSpPr/>
          <p:nvPr/>
        </p:nvGrpSpPr>
        <p:grpSpPr>
          <a:xfrm>
            <a:off x="39700" y="3880440"/>
            <a:ext cx="3277907" cy="1263055"/>
            <a:chOff x="1766763" y="-4125385"/>
            <a:chExt cx="3277907" cy="1263055"/>
          </a:xfrm>
        </p:grpSpPr>
        <p:sp>
          <p:nvSpPr>
            <p:cNvPr id="2121" name="Google Shape;2121;p20"/>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20"/>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20"/>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20"/>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20"/>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20"/>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20"/>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20"/>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20"/>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20"/>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20"/>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20"/>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20"/>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20"/>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20"/>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20"/>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20"/>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20"/>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20"/>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20"/>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20"/>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20"/>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20"/>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20"/>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p20"/>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20"/>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7" name="Google Shape;2147;p20"/>
          <p:cNvGrpSpPr/>
          <p:nvPr/>
        </p:nvGrpSpPr>
        <p:grpSpPr>
          <a:xfrm>
            <a:off x="39700" y="-10"/>
            <a:ext cx="3277907" cy="1263055"/>
            <a:chOff x="1766763" y="-4125385"/>
            <a:chExt cx="3277907" cy="1263055"/>
          </a:xfrm>
        </p:grpSpPr>
        <p:sp>
          <p:nvSpPr>
            <p:cNvPr id="2148" name="Google Shape;2148;p20"/>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20"/>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20"/>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20"/>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20"/>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20"/>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20"/>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20"/>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20"/>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20"/>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20"/>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20"/>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20"/>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20"/>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20"/>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20"/>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20"/>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20"/>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20"/>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20"/>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20"/>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20"/>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20"/>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20"/>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20"/>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20"/>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74" name="Google Shape;2174;p20"/>
          <p:cNvGrpSpPr/>
          <p:nvPr/>
        </p:nvGrpSpPr>
        <p:grpSpPr>
          <a:xfrm rot="-5400000">
            <a:off x="6873526" y="1007416"/>
            <a:ext cx="3277907" cy="1263055"/>
            <a:chOff x="1766763" y="-4125385"/>
            <a:chExt cx="3277907" cy="1263055"/>
          </a:xfrm>
        </p:grpSpPr>
        <p:sp>
          <p:nvSpPr>
            <p:cNvPr id="2175" name="Google Shape;2175;p20"/>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20"/>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20"/>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20"/>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20"/>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20"/>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20"/>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20"/>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20"/>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20"/>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20"/>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20"/>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20"/>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20"/>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20"/>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20"/>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20"/>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20"/>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20"/>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20"/>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20"/>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20"/>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20"/>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20"/>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20"/>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20"/>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3" name="Shape 143"/>
        <p:cNvGrpSpPr/>
        <p:nvPr/>
      </p:nvGrpSpPr>
      <p:grpSpPr>
        <a:xfrm>
          <a:off x="0" y="0"/>
          <a:ext cx="0" cy="0"/>
          <a:chOff x="0" y="0"/>
          <a:chExt cx="0" cy="0"/>
        </a:xfrm>
      </p:grpSpPr>
      <p:sp>
        <p:nvSpPr>
          <p:cNvPr id="144" name="Google Shape;144;p3"/>
          <p:cNvSpPr txBox="1"/>
          <p:nvPr>
            <p:ph idx="1" type="body"/>
          </p:nvPr>
        </p:nvSpPr>
        <p:spPr>
          <a:xfrm>
            <a:off x="720000" y="887175"/>
            <a:ext cx="7704000" cy="36360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Font typeface="Oswald"/>
              <a:buAutoNum type="arabicPeriod"/>
              <a:defRPr sz="1300"/>
            </a:lvl1pPr>
            <a:lvl2pPr indent="-304800" lvl="1" marL="914400" algn="l">
              <a:lnSpc>
                <a:spcPct val="100000"/>
              </a:lnSpc>
              <a:spcBef>
                <a:spcPts val="0"/>
              </a:spcBef>
              <a:spcAft>
                <a:spcPts val="0"/>
              </a:spcAft>
              <a:buSzPts val="1200"/>
              <a:buFont typeface="Roboto Condensed Light"/>
              <a:buAutoNum type="alphaLcPeriod"/>
              <a:defRPr/>
            </a:lvl2pPr>
            <a:lvl3pPr indent="-304800" lvl="2" marL="1371600" algn="l">
              <a:lnSpc>
                <a:spcPct val="100000"/>
              </a:lnSpc>
              <a:spcBef>
                <a:spcPts val="0"/>
              </a:spcBef>
              <a:spcAft>
                <a:spcPts val="0"/>
              </a:spcAft>
              <a:buSzPts val="1200"/>
              <a:buFont typeface="Roboto Condensed Light"/>
              <a:buAutoNum type="romanLcPeriod"/>
              <a:defRPr/>
            </a:lvl3pPr>
            <a:lvl4pPr indent="-304800" lvl="3" marL="1828800" algn="l">
              <a:lnSpc>
                <a:spcPct val="100000"/>
              </a:lnSpc>
              <a:spcBef>
                <a:spcPts val="0"/>
              </a:spcBef>
              <a:spcAft>
                <a:spcPts val="0"/>
              </a:spcAft>
              <a:buSzPts val="1200"/>
              <a:buFont typeface="Roboto Condensed Light"/>
              <a:buAutoNum type="arabicPeriod"/>
              <a:defRPr/>
            </a:lvl4pPr>
            <a:lvl5pPr indent="-304800" lvl="4" marL="2286000" algn="l">
              <a:lnSpc>
                <a:spcPct val="100000"/>
              </a:lnSpc>
              <a:spcBef>
                <a:spcPts val="0"/>
              </a:spcBef>
              <a:spcAft>
                <a:spcPts val="0"/>
              </a:spcAft>
              <a:buSzPts val="1200"/>
              <a:buFont typeface="Roboto Condensed Light"/>
              <a:buAutoNum type="alphaLcPeriod"/>
              <a:defRPr/>
            </a:lvl5pPr>
            <a:lvl6pPr indent="-304800" lvl="5" marL="2743200" algn="l">
              <a:lnSpc>
                <a:spcPct val="100000"/>
              </a:lnSpc>
              <a:spcBef>
                <a:spcPts val="0"/>
              </a:spcBef>
              <a:spcAft>
                <a:spcPts val="0"/>
              </a:spcAft>
              <a:buSzPts val="1200"/>
              <a:buFont typeface="Roboto Condensed Light"/>
              <a:buAutoNum type="romanLcPeriod"/>
              <a:defRPr/>
            </a:lvl6pPr>
            <a:lvl7pPr indent="-304800" lvl="6" marL="3200400" algn="l">
              <a:lnSpc>
                <a:spcPct val="100000"/>
              </a:lnSpc>
              <a:spcBef>
                <a:spcPts val="0"/>
              </a:spcBef>
              <a:spcAft>
                <a:spcPts val="0"/>
              </a:spcAft>
              <a:buSzPts val="1200"/>
              <a:buFont typeface="Roboto Condensed Light"/>
              <a:buAutoNum type="arabicPeriod"/>
              <a:defRPr/>
            </a:lvl7pPr>
            <a:lvl8pPr indent="-304800" lvl="7" marL="3657600" algn="l">
              <a:lnSpc>
                <a:spcPct val="100000"/>
              </a:lnSpc>
              <a:spcBef>
                <a:spcPts val="0"/>
              </a:spcBef>
              <a:spcAft>
                <a:spcPts val="0"/>
              </a:spcAft>
              <a:buSzPts val="1200"/>
              <a:buFont typeface="Roboto Condensed Light"/>
              <a:buAutoNum type="alphaLcPeriod"/>
              <a:defRPr/>
            </a:lvl8pPr>
            <a:lvl9pPr indent="-304800" lvl="8" marL="4114800" algn="l">
              <a:lnSpc>
                <a:spcPct val="100000"/>
              </a:lnSpc>
              <a:spcBef>
                <a:spcPts val="0"/>
              </a:spcBef>
              <a:spcAft>
                <a:spcPts val="0"/>
              </a:spcAft>
              <a:buSzPts val="1200"/>
              <a:buFont typeface="Roboto Condensed Light"/>
              <a:buAutoNum type="romanLcPeriod"/>
              <a:defRPr/>
            </a:lvl9pPr>
          </a:lstStyle>
          <a:p/>
        </p:txBody>
      </p:sp>
      <p:sp>
        <p:nvSpPr>
          <p:cNvPr id="145" name="Google Shape;145;p3"/>
          <p:cNvSpPr txBox="1"/>
          <p:nvPr>
            <p:ph type="title"/>
          </p:nvPr>
        </p:nvSpPr>
        <p:spPr>
          <a:xfrm>
            <a:off x="720000" y="541975"/>
            <a:ext cx="7704000" cy="27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a:lnSpc>
                <a:spcPct val="100000"/>
              </a:lnSpc>
              <a:spcBef>
                <a:spcPts val="0"/>
              </a:spcBef>
              <a:spcAft>
                <a:spcPts val="0"/>
              </a:spcAft>
              <a:buClr>
                <a:schemeClr val="dk1"/>
              </a:buClr>
              <a:buSzPts val="3500"/>
              <a:buNone/>
              <a:defRPr sz="3500">
                <a:solidFill>
                  <a:schemeClr val="dk1"/>
                </a:solidFill>
              </a:defRPr>
            </a:lvl2pPr>
            <a:lvl3pPr lvl="2" algn="ctr">
              <a:lnSpc>
                <a:spcPct val="100000"/>
              </a:lnSpc>
              <a:spcBef>
                <a:spcPts val="0"/>
              </a:spcBef>
              <a:spcAft>
                <a:spcPts val="0"/>
              </a:spcAft>
              <a:buClr>
                <a:schemeClr val="dk1"/>
              </a:buClr>
              <a:buSzPts val="3500"/>
              <a:buNone/>
              <a:defRPr sz="3500">
                <a:solidFill>
                  <a:schemeClr val="dk1"/>
                </a:solidFill>
              </a:defRPr>
            </a:lvl3pPr>
            <a:lvl4pPr lvl="3" algn="ctr">
              <a:lnSpc>
                <a:spcPct val="100000"/>
              </a:lnSpc>
              <a:spcBef>
                <a:spcPts val="0"/>
              </a:spcBef>
              <a:spcAft>
                <a:spcPts val="0"/>
              </a:spcAft>
              <a:buClr>
                <a:schemeClr val="dk1"/>
              </a:buClr>
              <a:buSzPts val="3500"/>
              <a:buNone/>
              <a:defRPr sz="3500">
                <a:solidFill>
                  <a:schemeClr val="dk1"/>
                </a:solidFill>
              </a:defRPr>
            </a:lvl4pPr>
            <a:lvl5pPr lvl="4" algn="ctr">
              <a:lnSpc>
                <a:spcPct val="100000"/>
              </a:lnSpc>
              <a:spcBef>
                <a:spcPts val="0"/>
              </a:spcBef>
              <a:spcAft>
                <a:spcPts val="0"/>
              </a:spcAft>
              <a:buClr>
                <a:schemeClr val="dk1"/>
              </a:buClr>
              <a:buSzPts val="3500"/>
              <a:buNone/>
              <a:defRPr sz="3500">
                <a:solidFill>
                  <a:schemeClr val="dk1"/>
                </a:solidFill>
              </a:defRPr>
            </a:lvl5pPr>
            <a:lvl6pPr lvl="5" algn="ctr">
              <a:lnSpc>
                <a:spcPct val="100000"/>
              </a:lnSpc>
              <a:spcBef>
                <a:spcPts val="0"/>
              </a:spcBef>
              <a:spcAft>
                <a:spcPts val="0"/>
              </a:spcAft>
              <a:buClr>
                <a:schemeClr val="dk1"/>
              </a:buClr>
              <a:buSzPts val="3500"/>
              <a:buNone/>
              <a:defRPr sz="3500">
                <a:solidFill>
                  <a:schemeClr val="dk1"/>
                </a:solidFill>
              </a:defRPr>
            </a:lvl6pPr>
            <a:lvl7pPr lvl="6" algn="ctr">
              <a:lnSpc>
                <a:spcPct val="100000"/>
              </a:lnSpc>
              <a:spcBef>
                <a:spcPts val="0"/>
              </a:spcBef>
              <a:spcAft>
                <a:spcPts val="0"/>
              </a:spcAft>
              <a:buClr>
                <a:schemeClr val="dk1"/>
              </a:buClr>
              <a:buSzPts val="3500"/>
              <a:buNone/>
              <a:defRPr sz="3500">
                <a:solidFill>
                  <a:schemeClr val="dk1"/>
                </a:solidFill>
              </a:defRPr>
            </a:lvl7pPr>
            <a:lvl8pPr lvl="7" algn="ctr">
              <a:lnSpc>
                <a:spcPct val="100000"/>
              </a:lnSpc>
              <a:spcBef>
                <a:spcPts val="0"/>
              </a:spcBef>
              <a:spcAft>
                <a:spcPts val="0"/>
              </a:spcAft>
              <a:buClr>
                <a:schemeClr val="dk1"/>
              </a:buClr>
              <a:buSzPts val="3500"/>
              <a:buNone/>
              <a:defRPr sz="3500">
                <a:solidFill>
                  <a:schemeClr val="dk1"/>
                </a:solidFill>
              </a:defRPr>
            </a:lvl8pPr>
            <a:lvl9pPr lvl="8" algn="ctr">
              <a:lnSpc>
                <a:spcPct val="100000"/>
              </a:lnSpc>
              <a:spcBef>
                <a:spcPts val="0"/>
              </a:spcBef>
              <a:spcAft>
                <a:spcPts val="0"/>
              </a:spcAft>
              <a:buClr>
                <a:schemeClr val="dk1"/>
              </a:buClr>
              <a:buSzPts val="3500"/>
              <a:buNone/>
              <a:defRPr sz="3500">
                <a:solidFill>
                  <a:schemeClr val="dk1"/>
                </a:solidFill>
              </a:defRPr>
            </a:lvl9pPr>
          </a:lstStyle>
          <a:p/>
        </p:txBody>
      </p:sp>
      <p:grpSp>
        <p:nvGrpSpPr>
          <p:cNvPr id="146" name="Google Shape;146;p3"/>
          <p:cNvGrpSpPr/>
          <p:nvPr/>
        </p:nvGrpSpPr>
        <p:grpSpPr>
          <a:xfrm rot="5400000">
            <a:off x="6739425" y="2738925"/>
            <a:ext cx="3189300" cy="1619850"/>
            <a:chOff x="4185675" y="845125"/>
            <a:chExt cx="3189300" cy="1619850"/>
          </a:xfrm>
        </p:grpSpPr>
        <p:sp>
          <p:nvSpPr>
            <p:cNvPr id="147" name="Google Shape;147;p3"/>
            <p:cNvSpPr/>
            <p:nvPr/>
          </p:nvSpPr>
          <p:spPr>
            <a:xfrm>
              <a:off x="4185675" y="845125"/>
              <a:ext cx="3189300" cy="1619850"/>
            </a:xfrm>
            <a:custGeom>
              <a:rect b="b" l="l" r="r" t="t"/>
              <a:pathLst>
                <a:path extrusionOk="0" h="64794" w="127572">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3"/>
            <p:cNvSpPr/>
            <p:nvPr/>
          </p:nvSpPr>
          <p:spPr>
            <a:xfrm>
              <a:off x="5713400" y="845125"/>
              <a:ext cx="1224000" cy="579875"/>
            </a:xfrm>
            <a:custGeom>
              <a:rect b="b" l="l" r="r" t="t"/>
              <a:pathLst>
                <a:path extrusionOk="0" h="23195" w="4896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3"/>
            <p:cNvSpPr/>
            <p:nvPr/>
          </p:nvSpPr>
          <p:spPr>
            <a:xfrm>
              <a:off x="7018425" y="1440525"/>
              <a:ext cx="356550" cy="717800"/>
            </a:xfrm>
            <a:custGeom>
              <a:rect b="b" l="l" r="r" t="t"/>
              <a:pathLst>
                <a:path extrusionOk="0" h="28712" w="14262">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 name="Google Shape;150;p3"/>
          <p:cNvGrpSpPr/>
          <p:nvPr/>
        </p:nvGrpSpPr>
        <p:grpSpPr>
          <a:xfrm flipH="1" rot="10800000">
            <a:off x="-1" y="7"/>
            <a:ext cx="3840097" cy="2558635"/>
            <a:chOff x="235225" y="2771600"/>
            <a:chExt cx="3133750" cy="2088000"/>
          </a:xfrm>
        </p:grpSpPr>
        <p:sp>
          <p:nvSpPr>
            <p:cNvPr id="151" name="Google Shape;151;p3"/>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3"/>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3"/>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 name="Google Shape;156;p3"/>
          <p:cNvGrpSpPr/>
          <p:nvPr/>
        </p:nvGrpSpPr>
        <p:grpSpPr>
          <a:xfrm>
            <a:off x="-2" y="9"/>
            <a:ext cx="3985907" cy="3918269"/>
            <a:chOff x="2524675" y="238075"/>
            <a:chExt cx="1178600" cy="1158600"/>
          </a:xfrm>
        </p:grpSpPr>
        <p:sp>
          <p:nvSpPr>
            <p:cNvPr id="157" name="Google Shape;157;p3"/>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3"/>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3"/>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3"/>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3"/>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3"/>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3"/>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3"/>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3"/>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3"/>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3"/>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3"/>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1" name="Google Shape;211;p3"/>
          <p:cNvSpPr/>
          <p:nvPr/>
        </p:nvSpPr>
        <p:spPr>
          <a:xfrm>
            <a:off x="0" y="4214225"/>
            <a:ext cx="3055899" cy="921047"/>
          </a:xfrm>
          <a:custGeom>
            <a:rect b="b" l="l" r="r" t="t"/>
            <a:pathLst>
              <a:path extrusionOk="0" h="6481" w="21503">
                <a:moveTo>
                  <a:pt x="336" y="0"/>
                </a:moveTo>
                <a:cubicBezTo>
                  <a:pt x="229" y="0"/>
                  <a:pt x="117" y="6"/>
                  <a:pt x="0" y="19"/>
                </a:cubicBezTo>
                <a:lnTo>
                  <a:pt x="0" y="6480"/>
                </a:lnTo>
                <a:lnTo>
                  <a:pt x="21503" y="6480"/>
                </a:lnTo>
                <a:cubicBezTo>
                  <a:pt x="16649" y="6480"/>
                  <a:pt x="15939" y="4158"/>
                  <a:pt x="14420" y="4158"/>
                </a:cubicBezTo>
                <a:cubicBezTo>
                  <a:pt x="13982" y="4158"/>
                  <a:pt x="13476" y="4351"/>
                  <a:pt x="12784" y="4849"/>
                </a:cubicBezTo>
                <a:cubicBezTo>
                  <a:pt x="12348" y="5162"/>
                  <a:pt x="11997" y="5285"/>
                  <a:pt x="11694" y="5285"/>
                </a:cubicBezTo>
                <a:cubicBezTo>
                  <a:pt x="10576" y="5285"/>
                  <a:pt x="10118" y="3608"/>
                  <a:pt x="8497" y="3608"/>
                </a:cubicBezTo>
                <a:cubicBezTo>
                  <a:pt x="8072" y="3608"/>
                  <a:pt x="7566" y="3724"/>
                  <a:pt x="6948" y="4015"/>
                </a:cubicBezTo>
                <a:cubicBezTo>
                  <a:pt x="6163" y="4392"/>
                  <a:pt x="5548" y="4550"/>
                  <a:pt x="5056" y="4550"/>
                </a:cubicBezTo>
                <a:cubicBezTo>
                  <a:pt x="2417" y="4550"/>
                  <a:pt x="3288" y="0"/>
                  <a:pt x="33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2" name="Google Shape;212;p3"/>
          <p:cNvGrpSpPr/>
          <p:nvPr/>
        </p:nvGrpSpPr>
        <p:grpSpPr>
          <a:xfrm>
            <a:off x="12" y="4442118"/>
            <a:ext cx="3128088" cy="672830"/>
            <a:chOff x="1713837" y="-812307"/>
            <a:chExt cx="3128088" cy="672830"/>
          </a:xfrm>
        </p:grpSpPr>
        <p:sp>
          <p:nvSpPr>
            <p:cNvPr id="213" name="Google Shape;213;p3"/>
            <p:cNvSpPr/>
            <p:nvPr/>
          </p:nvSpPr>
          <p:spPr>
            <a:xfrm flipH="1" rot="5400000">
              <a:off x="3549448" y="-398024"/>
              <a:ext cx="35341" cy="35341"/>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
            <p:cNvSpPr/>
            <p:nvPr/>
          </p:nvSpPr>
          <p:spPr>
            <a:xfrm flipH="1" rot="5400000">
              <a:off x="2921048" y="-568514"/>
              <a:ext cx="26379" cy="26632"/>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
            <p:cNvSpPr/>
            <p:nvPr/>
          </p:nvSpPr>
          <p:spPr>
            <a:xfrm flipH="1" rot="5400000">
              <a:off x="4379281" y="-534653"/>
              <a:ext cx="44049" cy="47093"/>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
            <p:cNvSpPr/>
            <p:nvPr/>
          </p:nvSpPr>
          <p:spPr>
            <a:xfrm flipH="1" rot="5400000">
              <a:off x="4558437" y="-807826"/>
              <a:ext cx="38215" cy="35341"/>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
            <p:cNvSpPr/>
            <p:nvPr/>
          </p:nvSpPr>
          <p:spPr>
            <a:xfrm flipH="1" rot="5400000">
              <a:off x="4761098" y="-572783"/>
              <a:ext cx="82349" cy="79306"/>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
            <p:cNvSpPr/>
            <p:nvPr/>
          </p:nvSpPr>
          <p:spPr>
            <a:xfrm flipH="1" rot="5400000">
              <a:off x="3907802" y="-168942"/>
              <a:ext cx="29423" cy="29507"/>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
            <p:cNvSpPr/>
            <p:nvPr/>
          </p:nvSpPr>
          <p:spPr>
            <a:xfrm flipH="1" rot="5400000">
              <a:off x="2574319" y="-685866"/>
              <a:ext cx="35341" cy="35256"/>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
            <p:cNvSpPr/>
            <p:nvPr/>
          </p:nvSpPr>
          <p:spPr>
            <a:xfrm flipH="1" rot="5400000">
              <a:off x="4408577" y="-655090"/>
              <a:ext cx="106868" cy="90212"/>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
            <p:cNvSpPr/>
            <p:nvPr/>
          </p:nvSpPr>
          <p:spPr>
            <a:xfrm flipH="1" rot="5400000">
              <a:off x="4068146" y="-405464"/>
              <a:ext cx="79221" cy="70597"/>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
            <p:cNvSpPr/>
            <p:nvPr/>
          </p:nvSpPr>
          <p:spPr>
            <a:xfrm flipH="1" rot="5400000">
              <a:off x="2584845" y="-558326"/>
              <a:ext cx="79306" cy="70851"/>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
            <p:cNvSpPr/>
            <p:nvPr/>
          </p:nvSpPr>
          <p:spPr>
            <a:xfrm flipH="1" rot="5400000">
              <a:off x="2061877" y="-696181"/>
              <a:ext cx="26632" cy="29423"/>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
            <p:cNvSpPr/>
            <p:nvPr/>
          </p:nvSpPr>
          <p:spPr>
            <a:xfrm flipH="1" rot="5400000">
              <a:off x="1713837" y="-812307"/>
              <a:ext cx="35341" cy="35341"/>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
            <p:cNvSpPr/>
            <p:nvPr/>
          </p:nvSpPr>
          <p:spPr>
            <a:xfrm flipH="1" rot="5400000">
              <a:off x="1724152" y="-684471"/>
              <a:ext cx="79559" cy="70597"/>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
            <p:cNvSpPr/>
            <p:nvPr/>
          </p:nvSpPr>
          <p:spPr>
            <a:xfrm flipH="1" rot="5400000">
              <a:off x="3686753" y="-475216"/>
              <a:ext cx="44303" cy="39737"/>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
            <p:cNvSpPr/>
            <p:nvPr/>
          </p:nvSpPr>
          <p:spPr>
            <a:xfrm flipH="1" rot="5400000">
              <a:off x="3785504" y="-337826"/>
              <a:ext cx="43965" cy="4109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3"/>
          <p:cNvGrpSpPr/>
          <p:nvPr/>
        </p:nvGrpSpPr>
        <p:grpSpPr>
          <a:xfrm>
            <a:off x="39700" y="-10"/>
            <a:ext cx="3277907" cy="1263055"/>
            <a:chOff x="1766763" y="-4125385"/>
            <a:chExt cx="3277907" cy="1263055"/>
          </a:xfrm>
        </p:grpSpPr>
        <p:sp>
          <p:nvSpPr>
            <p:cNvPr id="229" name="Google Shape;229;p3"/>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3"/>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5" name="Google Shape;255;p3"/>
          <p:cNvGrpSpPr/>
          <p:nvPr/>
        </p:nvGrpSpPr>
        <p:grpSpPr>
          <a:xfrm>
            <a:off x="5225742" y="1"/>
            <a:ext cx="3918270" cy="1521518"/>
            <a:chOff x="1302767" y="-2641999"/>
            <a:chExt cx="3918270" cy="1521518"/>
          </a:xfrm>
        </p:grpSpPr>
        <p:sp>
          <p:nvSpPr>
            <p:cNvPr id="256" name="Google Shape;256;p3"/>
            <p:cNvSpPr/>
            <p:nvPr/>
          </p:nvSpPr>
          <p:spPr>
            <a:xfrm flipH="1" rot="5400000">
              <a:off x="4768538" y="-1966464"/>
              <a:ext cx="61635" cy="6163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
            <p:cNvSpPr/>
            <p:nvPr/>
          </p:nvSpPr>
          <p:spPr>
            <a:xfrm flipH="1" rot="5400000">
              <a:off x="4571627" y="-1176537"/>
              <a:ext cx="26632" cy="26632"/>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
            <p:cNvSpPr/>
            <p:nvPr/>
          </p:nvSpPr>
          <p:spPr>
            <a:xfrm flipH="1" rot="5400000">
              <a:off x="1784814" y="-1196025"/>
              <a:ext cx="79475" cy="71612"/>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3"/>
            <p:cNvSpPr/>
            <p:nvPr/>
          </p:nvSpPr>
          <p:spPr>
            <a:xfrm flipH="1" rot="5400000">
              <a:off x="1300991" y="-2205565"/>
              <a:ext cx="76431" cy="7288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
            <p:cNvSpPr/>
            <p:nvPr/>
          </p:nvSpPr>
          <p:spPr>
            <a:xfrm flipH="1" rot="5400000">
              <a:off x="1660995" y="-1684499"/>
              <a:ext cx="35341" cy="35341"/>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
            <p:cNvSpPr/>
            <p:nvPr/>
          </p:nvSpPr>
          <p:spPr>
            <a:xfrm flipH="1" rot="5400000">
              <a:off x="4856594" y="-1149947"/>
              <a:ext cx="29507" cy="29423"/>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
            <p:cNvSpPr/>
            <p:nvPr/>
          </p:nvSpPr>
          <p:spPr>
            <a:xfrm flipH="1" rot="5400000">
              <a:off x="5041625" y="-1420288"/>
              <a:ext cx="55801" cy="5597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3"/>
            <p:cNvSpPr/>
            <p:nvPr/>
          </p:nvSpPr>
          <p:spPr>
            <a:xfrm flipH="1" rot="5400000">
              <a:off x="4764776" y="-1162545"/>
              <a:ext cx="44303" cy="39822"/>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3"/>
            <p:cNvSpPr/>
            <p:nvPr/>
          </p:nvSpPr>
          <p:spPr>
            <a:xfrm flipH="1" rot="5400000">
              <a:off x="4633431" y="-2351325"/>
              <a:ext cx="17670" cy="17670"/>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
            <p:cNvSpPr/>
            <p:nvPr/>
          </p:nvSpPr>
          <p:spPr>
            <a:xfrm flipH="1" rot="5400000">
              <a:off x="4611322" y="-2628852"/>
              <a:ext cx="26632" cy="29423"/>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
            <p:cNvSpPr/>
            <p:nvPr/>
          </p:nvSpPr>
          <p:spPr>
            <a:xfrm flipH="1" rot="5400000">
              <a:off x="5013683" y="-2364387"/>
              <a:ext cx="29507" cy="26379"/>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
            <p:cNvSpPr/>
            <p:nvPr/>
          </p:nvSpPr>
          <p:spPr>
            <a:xfrm flipH="1" rot="5400000">
              <a:off x="4518235" y="-2639928"/>
              <a:ext cx="43965" cy="39822"/>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
            <p:cNvSpPr/>
            <p:nvPr/>
          </p:nvSpPr>
          <p:spPr>
            <a:xfrm flipH="1" rot="5400000">
              <a:off x="5179143" y="-1794030"/>
              <a:ext cx="43965" cy="39822"/>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2201" name="Shape 2201"/>
        <p:cNvGrpSpPr/>
        <p:nvPr/>
      </p:nvGrpSpPr>
      <p:grpSpPr>
        <a:xfrm>
          <a:off x="0" y="0"/>
          <a:ext cx="0" cy="0"/>
          <a:chOff x="0" y="0"/>
          <a:chExt cx="0" cy="0"/>
        </a:xfrm>
      </p:grpSpPr>
      <p:sp>
        <p:nvSpPr>
          <p:cNvPr id="2202" name="Google Shape;2202;p21"/>
          <p:cNvSpPr txBox="1"/>
          <p:nvPr>
            <p:ph type="title"/>
          </p:nvPr>
        </p:nvSpPr>
        <p:spPr>
          <a:xfrm>
            <a:off x="4592325" y="1810512"/>
            <a:ext cx="3849600" cy="534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203" name="Google Shape;2203;p21"/>
          <p:cNvSpPr txBox="1"/>
          <p:nvPr>
            <p:ph idx="1" type="subTitle"/>
          </p:nvPr>
        </p:nvSpPr>
        <p:spPr>
          <a:xfrm>
            <a:off x="4589925" y="2333796"/>
            <a:ext cx="3852000" cy="104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2204" name="Google Shape;2204;p21"/>
          <p:cNvGrpSpPr/>
          <p:nvPr/>
        </p:nvGrpSpPr>
        <p:grpSpPr>
          <a:xfrm flipH="1">
            <a:off x="5303899" y="2571758"/>
            <a:ext cx="3840097" cy="2558635"/>
            <a:chOff x="235225" y="2771600"/>
            <a:chExt cx="3133750" cy="2088000"/>
          </a:xfrm>
        </p:grpSpPr>
        <p:sp>
          <p:nvSpPr>
            <p:cNvPr id="2205" name="Google Shape;2205;p21"/>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21"/>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21"/>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21"/>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21"/>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10" name="Google Shape;2210;p21"/>
          <p:cNvGrpSpPr/>
          <p:nvPr/>
        </p:nvGrpSpPr>
        <p:grpSpPr>
          <a:xfrm flipH="1" rot="10800000">
            <a:off x="-1" y="7"/>
            <a:ext cx="3840097" cy="2558635"/>
            <a:chOff x="235225" y="2771600"/>
            <a:chExt cx="3133750" cy="2088000"/>
          </a:xfrm>
        </p:grpSpPr>
        <p:sp>
          <p:nvSpPr>
            <p:cNvPr id="2211" name="Google Shape;2211;p21"/>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21"/>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21"/>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21"/>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21"/>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16" name="Google Shape;2216;p21"/>
          <p:cNvGrpSpPr/>
          <p:nvPr/>
        </p:nvGrpSpPr>
        <p:grpSpPr>
          <a:xfrm>
            <a:off x="39700" y="-10"/>
            <a:ext cx="3277907" cy="1263055"/>
            <a:chOff x="1766763" y="-4125385"/>
            <a:chExt cx="3277907" cy="1263055"/>
          </a:xfrm>
        </p:grpSpPr>
        <p:sp>
          <p:nvSpPr>
            <p:cNvPr id="2217" name="Google Shape;2217;p21"/>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21"/>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21"/>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p21"/>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21"/>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21"/>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21"/>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21"/>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21"/>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21"/>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21"/>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p21"/>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p21"/>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p21"/>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21"/>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21"/>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p21"/>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p21"/>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21"/>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21"/>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21"/>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p21"/>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p21"/>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21"/>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21"/>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p21"/>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43" name="Google Shape;2243;p21"/>
          <p:cNvGrpSpPr/>
          <p:nvPr/>
        </p:nvGrpSpPr>
        <p:grpSpPr>
          <a:xfrm>
            <a:off x="5866100" y="3880440"/>
            <a:ext cx="3277907" cy="1263055"/>
            <a:chOff x="1766763" y="-4125385"/>
            <a:chExt cx="3277907" cy="1263055"/>
          </a:xfrm>
        </p:grpSpPr>
        <p:sp>
          <p:nvSpPr>
            <p:cNvPr id="2244" name="Google Shape;2244;p21"/>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21"/>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21"/>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p21"/>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21"/>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21"/>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21"/>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21"/>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21"/>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21"/>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21"/>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21"/>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21"/>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21"/>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21"/>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21"/>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21"/>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21"/>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p21"/>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21"/>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21"/>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21"/>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21"/>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21"/>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21"/>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p21"/>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2270" name="Shape 2270"/>
        <p:cNvGrpSpPr/>
        <p:nvPr/>
      </p:nvGrpSpPr>
      <p:grpSpPr>
        <a:xfrm>
          <a:off x="0" y="0"/>
          <a:ext cx="0" cy="0"/>
          <a:chOff x="0" y="0"/>
          <a:chExt cx="0" cy="0"/>
        </a:xfrm>
      </p:grpSpPr>
      <p:grpSp>
        <p:nvGrpSpPr>
          <p:cNvPr id="2271" name="Google Shape;2271;p22"/>
          <p:cNvGrpSpPr/>
          <p:nvPr/>
        </p:nvGrpSpPr>
        <p:grpSpPr>
          <a:xfrm>
            <a:off x="39700" y="-10"/>
            <a:ext cx="3277907" cy="1263055"/>
            <a:chOff x="1766763" y="-4125385"/>
            <a:chExt cx="3277907" cy="1263055"/>
          </a:xfrm>
        </p:grpSpPr>
        <p:sp>
          <p:nvSpPr>
            <p:cNvPr id="2272" name="Google Shape;2272;p22"/>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22"/>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22"/>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22"/>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22"/>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22"/>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22"/>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22"/>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22"/>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22"/>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22"/>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22"/>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22"/>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p22"/>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22"/>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22"/>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22"/>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22"/>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22"/>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p22"/>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22"/>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22"/>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22"/>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22"/>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22"/>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22"/>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98" name="Google Shape;2298;p22"/>
          <p:cNvSpPr txBox="1"/>
          <p:nvPr>
            <p:ph idx="1" type="subTitle"/>
          </p:nvPr>
        </p:nvSpPr>
        <p:spPr>
          <a:xfrm>
            <a:off x="3689242" y="1333319"/>
            <a:ext cx="1765500" cy="44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p:txBody>
      </p:sp>
      <p:sp>
        <p:nvSpPr>
          <p:cNvPr id="2299" name="Google Shape;2299;p22"/>
          <p:cNvSpPr txBox="1"/>
          <p:nvPr>
            <p:ph idx="2" type="subTitle"/>
          </p:nvPr>
        </p:nvSpPr>
        <p:spPr>
          <a:xfrm>
            <a:off x="3331942" y="1684475"/>
            <a:ext cx="2480100" cy="55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00" name="Google Shape;2300;p22"/>
          <p:cNvSpPr txBox="1"/>
          <p:nvPr>
            <p:ph idx="3" type="subTitle"/>
          </p:nvPr>
        </p:nvSpPr>
        <p:spPr>
          <a:xfrm>
            <a:off x="6307983" y="1333319"/>
            <a:ext cx="1765500" cy="44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p:txBody>
      </p:sp>
      <p:sp>
        <p:nvSpPr>
          <p:cNvPr id="2301" name="Google Shape;2301;p22"/>
          <p:cNvSpPr txBox="1"/>
          <p:nvPr>
            <p:ph idx="4" type="subTitle"/>
          </p:nvPr>
        </p:nvSpPr>
        <p:spPr>
          <a:xfrm>
            <a:off x="5950683" y="1684475"/>
            <a:ext cx="2480100" cy="55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02" name="Google Shape;2302;p22"/>
          <p:cNvSpPr txBox="1"/>
          <p:nvPr>
            <p:ph idx="5" type="subTitle"/>
          </p:nvPr>
        </p:nvSpPr>
        <p:spPr>
          <a:xfrm>
            <a:off x="1070525" y="1333319"/>
            <a:ext cx="1765500" cy="44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p:txBody>
      </p:sp>
      <p:sp>
        <p:nvSpPr>
          <p:cNvPr id="2303" name="Google Shape;2303;p22"/>
          <p:cNvSpPr txBox="1"/>
          <p:nvPr>
            <p:ph idx="6" type="subTitle"/>
          </p:nvPr>
        </p:nvSpPr>
        <p:spPr>
          <a:xfrm>
            <a:off x="713225" y="1684550"/>
            <a:ext cx="2480100" cy="55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04" name="Google Shape;2304;p22"/>
          <p:cNvSpPr txBox="1"/>
          <p:nvPr>
            <p:ph idx="7" type="subTitle"/>
          </p:nvPr>
        </p:nvSpPr>
        <p:spPr>
          <a:xfrm>
            <a:off x="3689242" y="2931319"/>
            <a:ext cx="1765500" cy="44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p:txBody>
      </p:sp>
      <p:sp>
        <p:nvSpPr>
          <p:cNvPr id="2305" name="Google Shape;2305;p22"/>
          <p:cNvSpPr txBox="1"/>
          <p:nvPr>
            <p:ph idx="8" type="subTitle"/>
          </p:nvPr>
        </p:nvSpPr>
        <p:spPr>
          <a:xfrm>
            <a:off x="3331942" y="3281838"/>
            <a:ext cx="2480100" cy="55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06" name="Google Shape;2306;p22"/>
          <p:cNvSpPr txBox="1"/>
          <p:nvPr>
            <p:ph idx="9" type="subTitle"/>
          </p:nvPr>
        </p:nvSpPr>
        <p:spPr>
          <a:xfrm>
            <a:off x="6307983" y="2931319"/>
            <a:ext cx="1765500" cy="44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p:txBody>
      </p:sp>
      <p:sp>
        <p:nvSpPr>
          <p:cNvPr id="2307" name="Google Shape;2307;p22"/>
          <p:cNvSpPr txBox="1"/>
          <p:nvPr>
            <p:ph idx="13" type="subTitle"/>
          </p:nvPr>
        </p:nvSpPr>
        <p:spPr>
          <a:xfrm>
            <a:off x="5950683" y="3281838"/>
            <a:ext cx="2480100" cy="55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08" name="Google Shape;2308;p22"/>
          <p:cNvSpPr txBox="1"/>
          <p:nvPr>
            <p:ph idx="14" type="subTitle"/>
          </p:nvPr>
        </p:nvSpPr>
        <p:spPr>
          <a:xfrm>
            <a:off x="1070525" y="2931319"/>
            <a:ext cx="1765500" cy="44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p:txBody>
      </p:sp>
      <p:sp>
        <p:nvSpPr>
          <p:cNvPr id="2309" name="Google Shape;2309;p22"/>
          <p:cNvSpPr txBox="1"/>
          <p:nvPr>
            <p:ph idx="15" type="subTitle"/>
          </p:nvPr>
        </p:nvSpPr>
        <p:spPr>
          <a:xfrm>
            <a:off x="713225" y="3281838"/>
            <a:ext cx="2480100" cy="55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10" name="Google Shape;2310;p22"/>
          <p:cNvSpPr txBox="1"/>
          <p:nvPr>
            <p:ph type="title"/>
          </p:nvPr>
        </p:nvSpPr>
        <p:spPr>
          <a:xfrm>
            <a:off x="720000" y="541975"/>
            <a:ext cx="7704000" cy="27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a:lnSpc>
                <a:spcPct val="100000"/>
              </a:lnSpc>
              <a:spcBef>
                <a:spcPts val="0"/>
              </a:spcBef>
              <a:spcAft>
                <a:spcPts val="0"/>
              </a:spcAft>
              <a:buClr>
                <a:schemeClr val="dk1"/>
              </a:buClr>
              <a:buSzPts val="3500"/>
              <a:buNone/>
              <a:defRPr sz="3500">
                <a:solidFill>
                  <a:schemeClr val="dk1"/>
                </a:solidFill>
              </a:defRPr>
            </a:lvl2pPr>
            <a:lvl3pPr lvl="2" algn="ctr">
              <a:lnSpc>
                <a:spcPct val="100000"/>
              </a:lnSpc>
              <a:spcBef>
                <a:spcPts val="0"/>
              </a:spcBef>
              <a:spcAft>
                <a:spcPts val="0"/>
              </a:spcAft>
              <a:buClr>
                <a:schemeClr val="dk1"/>
              </a:buClr>
              <a:buSzPts val="3500"/>
              <a:buNone/>
              <a:defRPr sz="3500">
                <a:solidFill>
                  <a:schemeClr val="dk1"/>
                </a:solidFill>
              </a:defRPr>
            </a:lvl3pPr>
            <a:lvl4pPr lvl="3" algn="ctr">
              <a:lnSpc>
                <a:spcPct val="100000"/>
              </a:lnSpc>
              <a:spcBef>
                <a:spcPts val="0"/>
              </a:spcBef>
              <a:spcAft>
                <a:spcPts val="0"/>
              </a:spcAft>
              <a:buClr>
                <a:schemeClr val="dk1"/>
              </a:buClr>
              <a:buSzPts val="3500"/>
              <a:buNone/>
              <a:defRPr sz="3500">
                <a:solidFill>
                  <a:schemeClr val="dk1"/>
                </a:solidFill>
              </a:defRPr>
            </a:lvl4pPr>
            <a:lvl5pPr lvl="4" algn="ctr">
              <a:lnSpc>
                <a:spcPct val="100000"/>
              </a:lnSpc>
              <a:spcBef>
                <a:spcPts val="0"/>
              </a:spcBef>
              <a:spcAft>
                <a:spcPts val="0"/>
              </a:spcAft>
              <a:buClr>
                <a:schemeClr val="dk1"/>
              </a:buClr>
              <a:buSzPts val="3500"/>
              <a:buNone/>
              <a:defRPr sz="3500">
                <a:solidFill>
                  <a:schemeClr val="dk1"/>
                </a:solidFill>
              </a:defRPr>
            </a:lvl5pPr>
            <a:lvl6pPr lvl="5" algn="ctr">
              <a:lnSpc>
                <a:spcPct val="100000"/>
              </a:lnSpc>
              <a:spcBef>
                <a:spcPts val="0"/>
              </a:spcBef>
              <a:spcAft>
                <a:spcPts val="0"/>
              </a:spcAft>
              <a:buClr>
                <a:schemeClr val="dk1"/>
              </a:buClr>
              <a:buSzPts val="3500"/>
              <a:buNone/>
              <a:defRPr sz="3500">
                <a:solidFill>
                  <a:schemeClr val="dk1"/>
                </a:solidFill>
              </a:defRPr>
            </a:lvl6pPr>
            <a:lvl7pPr lvl="6" algn="ctr">
              <a:lnSpc>
                <a:spcPct val="100000"/>
              </a:lnSpc>
              <a:spcBef>
                <a:spcPts val="0"/>
              </a:spcBef>
              <a:spcAft>
                <a:spcPts val="0"/>
              </a:spcAft>
              <a:buClr>
                <a:schemeClr val="dk1"/>
              </a:buClr>
              <a:buSzPts val="3500"/>
              <a:buNone/>
              <a:defRPr sz="3500">
                <a:solidFill>
                  <a:schemeClr val="dk1"/>
                </a:solidFill>
              </a:defRPr>
            </a:lvl7pPr>
            <a:lvl8pPr lvl="7" algn="ctr">
              <a:lnSpc>
                <a:spcPct val="100000"/>
              </a:lnSpc>
              <a:spcBef>
                <a:spcPts val="0"/>
              </a:spcBef>
              <a:spcAft>
                <a:spcPts val="0"/>
              </a:spcAft>
              <a:buClr>
                <a:schemeClr val="dk1"/>
              </a:buClr>
              <a:buSzPts val="3500"/>
              <a:buNone/>
              <a:defRPr sz="3500">
                <a:solidFill>
                  <a:schemeClr val="dk1"/>
                </a:solidFill>
              </a:defRPr>
            </a:lvl8pPr>
            <a:lvl9pPr lvl="8" algn="ctr">
              <a:lnSpc>
                <a:spcPct val="100000"/>
              </a:lnSpc>
              <a:spcBef>
                <a:spcPts val="0"/>
              </a:spcBef>
              <a:spcAft>
                <a:spcPts val="0"/>
              </a:spcAft>
              <a:buClr>
                <a:schemeClr val="dk1"/>
              </a:buClr>
              <a:buSzPts val="3500"/>
              <a:buNone/>
              <a:defRPr sz="3500">
                <a:solidFill>
                  <a:schemeClr val="dk1"/>
                </a:solidFill>
              </a:defRPr>
            </a:lvl9pPr>
          </a:lstStyle>
          <a:p/>
        </p:txBody>
      </p:sp>
      <p:grpSp>
        <p:nvGrpSpPr>
          <p:cNvPr id="2311" name="Google Shape;2311;p22"/>
          <p:cNvGrpSpPr/>
          <p:nvPr/>
        </p:nvGrpSpPr>
        <p:grpSpPr>
          <a:xfrm rot="10800000">
            <a:off x="5303899" y="7"/>
            <a:ext cx="3840097" cy="2558635"/>
            <a:chOff x="235225" y="2771600"/>
            <a:chExt cx="3133750" cy="2088000"/>
          </a:xfrm>
        </p:grpSpPr>
        <p:sp>
          <p:nvSpPr>
            <p:cNvPr id="2312" name="Google Shape;2312;p22"/>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22"/>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22"/>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22"/>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22"/>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17" name="Google Shape;2317;p22"/>
          <p:cNvGrpSpPr/>
          <p:nvPr/>
        </p:nvGrpSpPr>
        <p:grpSpPr>
          <a:xfrm flipH="1" rot="10800000">
            <a:off x="-1" y="7"/>
            <a:ext cx="3840097" cy="2558635"/>
            <a:chOff x="235225" y="2771600"/>
            <a:chExt cx="3133750" cy="2088000"/>
          </a:xfrm>
        </p:grpSpPr>
        <p:sp>
          <p:nvSpPr>
            <p:cNvPr id="2318" name="Google Shape;2318;p22"/>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22"/>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p22"/>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p22"/>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p22"/>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23" name="Google Shape;2323;p22"/>
          <p:cNvGrpSpPr/>
          <p:nvPr/>
        </p:nvGrpSpPr>
        <p:grpSpPr>
          <a:xfrm>
            <a:off x="5858250" y="-10"/>
            <a:ext cx="3277907" cy="1263055"/>
            <a:chOff x="1766763" y="-4125385"/>
            <a:chExt cx="3277907" cy="1263055"/>
          </a:xfrm>
        </p:grpSpPr>
        <p:sp>
          <p:nvSpPr>
            <p:cNvPr id="2324" name="Google Shape;2324;p22"/>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22"/>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22"/>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22"/>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p22"/>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22"/>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22"/>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22"/>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22"/>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22"/>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22"/>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22"/>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22"/>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22"/>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22"/>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22"/>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22"/>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p22"/>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22"/>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22"/>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22"/>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22"/>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22"/>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22"/>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22"/>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p22"/>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0">
    <p:spTree>
      <p:nvGrpSpPr>
        <p:cNvPr id="2350" name="Shape 2350"/>
        <p:cNvGrpSpPr/>
        <p:nvPr/>
      </p:nvGrpSpPr>
      <p:grpSpPr>
        <a:xfrm>
          <a:off x="0" y="0"/>
          <a:ext cx="0" cy="0"/>
          <a:chOff x="0" y="0"/>
          <a:chExt cx="0" cy="0"/>
        </a:xfrm>
      </p:grpSpPr>
      <p:sp>
        <p:nvSpPr>
          <p:cNvPr id="2351" name="Google Shape;2351;p23"/>
          <p:cNvSpPr txBox="1"/>
          <p:nvPr>
            <p:ph type="title"/>
          </p:nvPr>
        </p:nvSpPr>
        <p:spPr>
          <a:xfrm>
            <a:off x="720000" y="541975"/>
            <a:ext cx="7704000" cy="27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a:lnSpc>
                <a:spcPct val="100000"/>
              </a:lnSpc>
              <a:spcBef>
                <a:spcPts val="0"/>
              </a:spcBef>
              <a:spcAft>
                <a:spcPts val="0"/>
              </a:spcAft>
              <a:buClr>
                <a:schemeClr val="dk1"/>
              </a:buClr>
              <a:buSzPts val="3500"/>
              <a:buNone/>
              <a:defRPr sz="3500">
                <a:solidFill>
                  <a:schemeClr val="dk1"/>
                </a:solidFill>
              </a:defRPr>
            </a:lvl2pPr>
            <a:lvl3pPr lvl="2" algn="ctr">
              <a:lnSpc>
                <a:spcPct val="100000"/>
              </a:lnSpc>
              <a:spcBef>
                <a:spcPts val="0"/>
              </a:spcBef>
              <a:spcAft>
                <a:spcPts val="0"/>
              </a:spcAft>
              <a:buClr>
                <a:schemeClr val="dk1"/>
              </a:buClr>
              <a:buSzPts val="3500"/>
              <a:buNone/>
              <a:defRPr sz="3500">
                <a:solidFill>
                  <a:schemeClr val="dk1"/>
                </a:solidFill>
              </a:defRPr>
            </a:lvl3pPr>
            <a:lvl4pPr lvl="3" algn="ctr">
              <a:lnSpc>
                <a:spcPct val="100000"/>
              </a:lnSpc>
              <a:spcBef>
                <a:spcPts val="0"/>
              </a:spcBef>
              <a:spcAft>
                <a:spcPts val="0"/>
              </a:spcAft>
              <a:buClr>
                <a:schemeClr val="dk1"/>
              </a:buClr>
              <a:buSzPts val="3500"/>
              <a:buNone/>
              <a:defRPr sz="3500">
                <a:solidFill>
                  <a:schemeClr val="dk1"/>
                </a:solidFill>
              </a:defRPr>
            </a:lvl4pPr>
            <a:lvl5pPr lvl="4" algn="ctr">
              <a:lnSpc>
                <a:spcPct val="100000"/>
              </a:lnSpc>
              <a:spcBef>
                <a:spcPts val="0"/>
              </a:spcBef>
              <a:spcAft>
                <a:spcPts val="0"/>
              </a:spcAft>
              <a:buClr>
                <a:schemeClr val="dk1"/>
              </a:buClr>
              <a:buSzPts val="3500"/>
              <a:buNone/>
              <a:defRPr sz="3500">
                <a:solidFill>
                  <a:schemeClr val="dk1"/>
                </a:solidFill>
              </a:defRPr>
            </a:lvl5pPr>
            <a:lvl6pPr lvl="5" algn="ctr">
              <a:lnSpc>
                <a:spcPct val="100000"/>
              </a:lnSpc>
              <a:spcBef>
                <a:spcPts val="0"/>
              </a:spcBef>
              <a:spcAft>
                <a:spcPts val="0"/>
              </a:spcAft>
              <a:buClr>
                <a:schemeClr val="dk1"/>
              </a:buClr>
              <a:buSzPts val="3500"/>
              <a:buNone/>
              <a:defRPr sz="3500">
                <a:solidFill>
                  <a:schemeClr val="dk1"/>
                </a:solidFill>
              </a:defRPr>
            </a:lvl6pPr>
            <a:lvl7pPr lvl="6" algn="ctr">
              <a:lnSpc>
                <a:spcPct val="100000"/>
              </a:lnSpc>
              <a:spcBef>
                <a:spcPts val="0"/>
              </a:spcBef>
              <a:spcAft>
                <a:spcPts val="0"/>
              </a:spcAft>
              <a:buClr>
                <a:schemeClr val="dk1"/>
              </a:buClr>
              <a:buSzPts val="3500"/>
              <a:buNone/>
              <a:defRPr sz="3500">
                <a:solidFill>
                  <a:schemeClr val="dk1"/>
                </a:solidFill>
              </a:defRPr>
            </a:lvl7pPr>
            <a:lvl8pPr lvl="7" algn="ctr">
              <a:lnSpc>
                <a:spcPct val="100000"/>
              </a:lnSpc>
              <a:spcBef>
                <a:spcPts val="0"/>
              </a:spcBef>
              <a:spcAft>
                <a:spcPts val="0"/>
              </a:spcAft>
              <a:buClr>
                <a:schemeClr val="dk1"/>
              </a:buClr>
              <a:buSzPts val="3500"/>
              <a:buNone/>
              <a:defRPr sz="3500">
                <a:solidFill>
                  <a:schemeClr val="dk1"/>
                </a:solidFill>
              </a:defRPr>
            </a:lvl8pPr>
            <a:lvl9pPr lvl="8" algn="ctr">
              <a:lnSpc>
                <a:spcPct val="100000"/>
              </a:lnSpc>
              <a:spcBef>
                <a:spcPts val="0"/>
              </a:spcBef>
              <a:spcAft>
                <a:spcPts val="0"/>
              </a:spcAft>
              <a:buClr>
                <a:schemeClr val="dk1"/>
              </a:buClr>
              <a:buSzPts val="3500"/>
              <a:buNone/>
              <a:defRPr sz="3500">
                <a:solidFill>
                  <a:schemeClr val="dk1"/>
                </a:solidFill>
              </a:defRPr>
            </a:lvl9pPr>
          </a:lstStyle>
          <a:p/>
        </p:txBody>
      </p:sp>
      <p:sp>
        <p:nvSpPr>
          <p:cNvPr id="2352" name="Google Shape;2352;p23"/>
          <p:cNvSpPr txBox="1"/>
          <p:nvPr>
            <p:ph idx="1" type="body"/>
          </p:nvPr>
        </p:nvSpPr>
        <p:spPr>
          <a:xfrm>
            <a:off x="1664725" y="1616400"/>
            <a:ext cx="5826300" cy="1934700"/>
          </a:xfrm>
          <a:prstGeom prst="rect">
            <a:avLst/>
          </a:prstGeom>
          <a:noFill/>
          <a:ln>
            <a:noFill/>
          </a:ln>
        </p:spPr>
        <p:txBody>
          <a:bodyPr anchorCtr="0" anchor="t" bIns="91425" lIns="91425" spcFirstLastPara="1" rIns="91425" wrap="square" tIns="91425">
            <a:noAutofit/>
          </a:bodyPr>
          <a:lstStyle>
            <a:lvl1pPr indent="-323850" lvl="0" marL="457200" algn="l">
              <a:lnSpc>
                <a:spcPct val="100000"/>
              </a:lnSpc>
              <a:spcBef>
                <a:spcPts val="0"/>
              </a:spcBef>
              <a:spcAft>
                <a:spcPts val="0"/>
              </a:spcAft>
              <a:buSzPts val="1500"/>
              <a:buChar char="●"/>
              <a:defRPr sz="1500"/>
            </a:lvl1pPr>
            <a:lvl2pPr indent="-323850" lvl="1" marL="914400" algn="l">
              <a:lnSpc>
                <a:spcPct val="100000"/>
              </a:lnSpc>
              <a:spcBef>
                <a:spcPts val="1000"/>
              </a:spcBef>
              <a:spcAft>
                <a:spcPts val="0"/>
              </a:spcAft>
              <a:buSzPts val="1500"/>
              <a:buChar char="○"/>
              <a:defRPr sz="1500"/>
            </a:lvl2pPr>
            <a:lvl3pPr indent="-323850" lvl="2" marL="1371600" algn="l">
              <a:lnSpc>
                <a:spcPct val="100000"/>
              </a:lnSpc>
              <a:spcBef>
                <a:spcPts val="0"/>
              </a:spcBef>
              <a:spcAft>
                <a:spcPts val="0"/>
              </a:spcAft>
              <a:buSzPts val="1500"/>
              <a:buChar char="■"/>
              <a:defRPr sz="1500"/>
            </a:lvl3pPr>
            <a:lvl4pPr indent="-323850" lvl="3" marL="1828800" algn="l">
              <a:lnSpc>
                <a:spcPct val="100000"/>
              </a:lnSpc>
              <a:spcBef>
                <a:spcPts val="0"/>
              </a:spcBef>
              <a:spcAft>
                <a:spcPts val="0"/>
              </a:spcAft>
              <a:buSzPts val="1500"/>
              <a:buChar char="●"/>
              <a:defRPr sz="1500"/>
            </a:lvl4pPr>
            <a:lvl5pPr indent="-323850" lvl="4" marL="2286000" algn="l">
              <a:lnSpc>
                <a:spcPct val="100000"/>
              </a:lnSpc>
              <a:spcBef>
                <a:spcPts val="0"/>
              </a:spcBef>
              <a:spcAft>
                <a:spcPts val="0"/>
              </a:spcAft>
              <a:buSzPts val="1500"/>
              <a:buChar char="○"/>
              <a:defRPr sz="1500"/>
            </a:lvl5pPr>
            <a:lvl6pPr indent="-323850" lvl="5" marL="2743200" algn="l">
              <a:lnSpc>
                <a:spcPct val="100000"/>
              </a:lnSpc>
              <a:spcBef>
                <a:spcPts val="0"/>
              </a:spcBef>
              <a:spcAft>
                <a:spcPts val="0"/>
              </a:spcAft>
              <a:buSzPts val="1500"/>
              <a:buChar char="■"/>
              <a:defRPr sz="1500"/>
            </a:lvl6pPr>
            <a:lvl7pPr indent="-323850" lvl="6" marL="3200400" algn="l">
              <a:lnSpc>
                <a:spcPct val="100000"/>
              </a:lnSpc>
              <a:spcBef>
                <a:spcPts val="0"/>
              </a:spcBef>
              <a:spcAft>
                <a:spcPts val="0"/>
              </a:spcAft>
              <a:buSzPts val="1500"/>
              <a:buChar char="●"/>
              <a:defRPr sz="1500"/>
            </a:lvl7pPr>
            <a:lvl8pPr indent="-323850" lvl="7" marL="3657600" algn="l">
              <a:lnSpc>
                <a:spcPct val="100000"/>
              </a:lnSpc>
              <a:spcBef>
                <a:spcPts val="0"/>
              </a:spcBef>
              <a:spcAft>
                <a:spcPts val="0"/>
              </a:spcAft>
              <a:buSzPts val="1500"/>
              <a:buChar char="○"/>
              <a:defRPr sz="1500"/>
            </a:lvl8pPr>
            <a:lvl9pPr indent="-323850" lvl="8" marL="4114800" algn="l">
              <a:lnSpc>
                <a:spcPct val="100000"/>
              </a:lnSpc>
              <a:spcBef>
                <a:spcPts val="0"/>
              </a:spcBef>
              <a:spcAft>
                <a:spcPts val="0"/>
              </a:spcAft>
              <a:buSzPts val="1500"/>
              <a:buChar char="■"/>
              <a:defRPr sz="1500"/>
            </a:lvl9pPr>
          </a:lstStyle>
          <a:p/>
        </p:txBody>
      </p:sp>
      <p:grpSp>
        <p:nvGrpSpPr>
          <p:cNvPr id="2353" name="Google Shape;2353;p23"/>
          <p:cNvGrpSpPr/>
          <p:nvPr/>
        </p:nvGrpSpPr>
        <p:grpSpPr>
          <a:xfrm flipH="1">
            <a:off x="10" y="2729122"/>
            <a:ext cx="3931697" cy="2414389"/>
            <a:chOff x="1076311" y="2571747"/>
            <a:chExt cx="3931697" cy="2414389"/>
          </a:xfrm>
        </p:grpSpPr>
        <p:sp>
          <p:nvSpPr>
            <p:cNvPr id="2354" name="Google Shape;2354;p23"/>
            <p:cNvSpPr/>
            <p:nvPr/>
          </p:nvSpPr>
          <p:spPr>
            <a:xfrm>
              <a:off x="1762126" y="2571747"/>
              <a:ext cx="3245871" cy="2349753"/>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rgbClr val="51BF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55" name="Google Shape;2355;p23"/>
            <p:cNvGrpSpPr/>
            <p:nvPr/>
          </p:nvGrpSpPr>
          <p:grpSpPr>
            <a:xfrm rot="-5400000">
              <a:off x="2177753" y="2169309"/>
              <a:ext cx="1715384" cy="3918270"/>
              <a:chOff x="10706378" y="539509"/>
              <a:chExt cx="1715384" cy="3918270"/>
            </a:xfrm>
          </p:grpSpPr>
          <p:sp>
            <p:nvSpPr>
              <p:cNvPr id="2356" name="Google Shape;2356;p23"/>
              <p:cNvSpPr/>
              <p:nvPr/>
            </p:nvSpPr>
            <p:spPr>
              <a:xfrm flipH="1" rot="10800000">
                <a:off x="12377798" y="1239985"/>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23"/>
              <p:cNvSpPr/>
              <p:nvPr/>
            </p:nvSpPr>
            <p:spPr>
              <a:xfrm flipH="1" rot="10800000">
                <a:off x="12313119" y="3942123"/>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23"/>
              <p:cNvSpPr/>
              <p:nvPr/>
            </p:nvSpPr>
            <p:spPr>
              <a:xfrm flipH="1" rot="10800000">
                <a:off x="12242691" y="3905345"/>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23"/>
              <p:cNvSpPr/>
              <p:nvPr/>
            </p:nvSpPr>
            <p:spPr>
              <a:xfrm flipH="1" rot="10800000">
                <a:off x="12057532" y="2466178"/>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p23"/>
              <p:cNvSpPr/>
              <p:nvPr/>
            </p:nvSpPr>
            <p:spPr>
              <a:xfrm flipH="1" rot="10800000">
                <a:off x="12028109" y="2213550"/>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p23"/>
              <p:cNvSpPr/>
              <p:nvPr/>
            </p:nvSpPr>
            <p:spPr>
              <a:xfrm flipH="1" rot="10800000">
                <a:off x="12004605" y="2130778"/>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23"/>
              <p:cNvSpPr/>
              <p:nvPr/>
            </p:nvSpPr>
            <p:spPr>
              <a:xfrm flipH="1" rot="10800000">
                <a:off x="11998771" y="1047386"/>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23"/>
              <p:cNvSpPr/>
              <p:nvPr/>
            </p:nvSpPr>
            <p:spPr>
              <a:xfrm flipH="1" rot="10800000">
                <a:off x="11928258" y="4263742"/>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23"/>
              <p:cNvSpPr/>
              <p:nvPr/>
            </p:nvSpPr>
            <p:spPr>
              <a:xfrm flipH="1" rot="10800000">
                <a:off x="11919550" y="227535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23"/>
              <p:cNvSpPr/>
              <p:nvPr/>
            </p:nvSpPr>
            <p:spPr>
              <a:xfrm flipH="1" rot="10800000">
                <a:off x="11658045" y="3846669"/>
                <a:ext cx="26632" cy="29423"/>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23"/>
              <p:cNvSpPr/>
              <p:nvPr/>
            </p:nvSpPr>
            <p:spPr>
              <a:xfrm flipH="1" rot="10800000">
                <a:off x="11655255" y="3757049"/>
                <a:ext cx="43965" cy="39822"/>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23"/>
              <p:cNvSpPr/>
              <p:nvPr/>
            </p:nvSpPr>
            <p:spPr>
              <a:xfrm flipH="1" rot="10800000">
                <a:off x="11393665" y="4251990"/>
                <a:ext cx="29507" cy="26379"/>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23"/>
              <p:cNvSpPr/>
              <p:nvPr/>
            </p:nvSpPr>
            <p:spPr>
              <a:xfrm flipH="1" rot="10800000">
                <a:off x="11390875" y="3870173"/>
                <a:ext cx="17670" cy="17670"/>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23"/>
              <p:cNvSpPr/>
              <p:nvPr/>
            </p:nvSpPr>
            <p:spPr>
              <a:xfrm flipH="1" rot="10800000">
                <a:off x="11188130" y="539509"/>
                <a:ext cx="76431" cy="7288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23"/>
              <p:cNvSpPr/>
              <p:nvPr/>
            </p:nvSpPr>
            <p:spPr>
              <a:xfrm flipH="1" rot="10800000">
                <a:off x="10962050" y="4005280"/>
                <a:ext cx="61635" cy="6163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p23"/>
              <p:cNvSpPr/>
              <p:nvPr/>
            </p:nvSpPr>
            <p:spPr>
              <a:xfrm flipH="1" rot="10800000">
                <a:off x="10809357" y="4417957"/>
                <a:ext cx="43965" cy="39822"/>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23"/>
              <p:cNvSpPr/>
              <p:nvPr/>
            </p:nvSpPr>
            <p:spPr>
              <a:xfrm flipH="1" rot="10800000">
                <a:off x="10706378" y="897737"/>
                <a:ext cx="35341" cy="35341"/>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73" name="Google Shape;2373;p23"/>
            <p:cNvSpPr/>
            <p:nvPr/>
          </p:nvSpPr>
          <p:spPr>
            <a:xfrm>
              <a:off x="3402350" y="3781000"/>
              <a:ext cx="1605658" cy="1140492"/>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rgbClr val="35B1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74" name="Google Shape;2374;p23"/>
          <p:cNvGrpSpPr/>
          <p:nvPr/>
        </p:nvGrpSpPr>
        <p:grpSpPr>
          <a:xfrm rot="-5400000">
            <a:off x="-1007424" y="1007416"/>
            <a:ext cx="3277907" cy="1263055"/>
            <a:chOff x="1766763" y="-4125385"/>
            <a:chExt cx="3277907" cy="1263055"/>
          </a:xfrm>
        </p:grpSpPr>
        <p:sp>
          <p:nvSpPr>
            <p:cNvPr id="2375" name="Google Shape;2375;p23"/>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p23"/>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p23"/>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p23"/>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p23"/>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p23"/>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p23"/>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p23"/>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p23"/>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23"/>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23"/>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23"/>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23"/>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23"/>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23"/>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23"/>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23"/>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23"/>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23"/>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23"/>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p23"/>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p23"/>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p23"/>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p23"/>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p23"/>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p23"/>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3">
    <p:spTree>
      <p:nvGrpSpPr>
        <p:cNvPr id="2401" name="Shape 2401"/>
        <p:cNvGrpSpPr/>
        <p:nvPr/>
      </p:nvGrpSpPr>
      <p:grpSpPr>
        <a:xfrm>
          <a:off x="0" y="0"/>
          <a:ext cx="0" cy="0"/>
          <a:chOff x="0" y="0"/>
          <a:chExt cx="0" cy="0"/>
        </a:xfrm>
      </p:grpSpPr>
      <p:sp>
        <p:nvSpPr>
          <p:cNvPr id="2402" name="Google Shape;2402;p24"/>
          <p:cNvSpPr txBox="1"/>
          <p:nvPr>
            <p:ph idx="1" type="body"/>
          </p:nvPr>
        </p:nvSpPr>
        <p:spPr>
          <a:xfrm>
            <a:off x="2024550" y="1330650"/>
            <a:ext cx="5094900" cy="2787000"/>
          </a:xfrm>
          <a:prstGeom prst="rect">
            <a:avLst/>
          </a:prstGeom>
          <a:noFill/>
          <a:ln>
            <a:noFill/>
          </a:ln>
        </p:spPr>
        <p:txBody>
          <a:bodyPr anchorCtr="0" anchor="t" bIns="91425" lIns="91425" spcFirstLastPara="1" rIns="91425" wrap="square" tIns="91425">
            <a:noAutofit/>
          </a:bodyPr>
          <a:lstStyle>
            <a:lvl1pPr indent="-323850" lvl="0" marL="457200" algn="l">
              <a:lnSpc>
                <a:spcPct val="100000"/>
              </a:lnSpc>
              <a:spcBef>
                <a:spcPts val="0"/>
              </a:spcBef>
              <a:spcAft>
                <a:spcPts val="0"/>
              </a:spcAft>
              <a:buSzPts val="1500"/>
              <a:buChar char="●"/>
              <a:defRPr sz="1500"/>
            </a:lvl1pPr>
            <a:lvl2pPr indent="-323850" lvl="1" marL="914400" algn="l">
              <a:lnSpc>
                <a:spcPct val="100000"/>
              </a:lnSpc>
              <a:spcBef>
                <a:spcPts val="1000"/>
              </a:spcBef>
              <a:spcAft>
                <a:spcPts val="0"/>
              </a:spcAft>
              <a:buSzPts val="1500"/>
              <a:buChar char="○"/>
              <a:defRPr sz="1500"/>
            </a:lvl2pPr>
            <a:lvl3pPr indent="-323850" lvl="2" marL="1371600" algn="l">
              <a:lnSpc>
                <a:spcPct val="100000"/>
              </a:lnSpc>
              <a:spcBef>
                <a:spcPts val="0"/>
              </a:spcBef>
              <a:spcAft>
                <a:spcPts val="0"/>
              </a:spcAft>
              <a:buSzPts val="1500"/>
              <a:buChar char="■"/>
              <a:defRPr sz="1500"/>
            </a:lvl3pPr>
            <a:lvl4pPr indent="-323850" lvl="3" marL="1828800" algn="l">
              <a:lnSpc>
                <a:spcPct val="100000"/>
              </a:lnSpc>
              <a:spcBef>
                <a:spcPts val="0"/>
              </a:spcBef>
              <a:spcAft>
                <a:spcPts val="0"/>
              </a:spcAft>
              <a:buSzPts val="1500"/>
              <a:buChar char="●"/>
              <a:defRPr sz="1500"/>
            </a:lvl4pPr>
            <a:lvl5pPr indent="-323850" lvl="4" marL="2286000" algn="l">
              <a:lnSpc>
                <a:spcPct val="100000"/>
              </a:lnSpc>
              <a:spcBef>
                <a:spcPts val="0"/>
              </a:spcBef>
              <a:spcAft>
                <a:spcPts val="0"/>
              </a:spcAft>
              <a:buSzPts val="1500"/>
              <a:buChar char="○"/>
              <a:defRPr sz="1500"/>
            </a:lvl5pPr>
            <a:lvl6pPr indent="-323850" lvl="5" marL="2743200" algn="l">
              <a:lnSpc>
                <a:spcPct val="100000"/>
              </a:lnSpc>
              <a:spcBef>
                <a:spcPts val="0"/>
              </a:spcBef>
              <a:spcAft>
                <a:spcPts val="0"/>
              </a:spcAft>
              <a:buSzPts val="1500"/>
              <a:buChar char="■"/>
              <a:defRPr sz="1500"/>
            </a:lvl6pPr>
            <a:lvl7pPr indent="-323850" lvl="6" marL="3200400" algn="l">
              <a:lnSpc>
                <a:spcPct val="100000"/>
              </a:lnSpc>
              <a:spcBef>
                <a:spcPts val="0"/>
              </a:spcBef>
              <a:spcAft>
                <a:spcPts val="0"/>
              </a:spcAft>
              <a:buSzPts val="1500"/>
              <a:buChar char="●"/>
              <a:defRPr sz="1500"/>
            </a:lvl7pPr>
            <a:lvl8pPr indent="-323850" lvl="7" marL="3657600" algn="l">
              <a:lnSpc>
                <a:spcPct val="100000"/>
              </a:lnSpc>
              <a:spcBef>
                <a:spcPts val="0"/>
              </a:spcBef>
              <a:spcAft>
                <a:spcPts val="0"/>
              </a:spcAft>
              <a:buSzPts val="1500"/>
              <a:buChar char="○"/>
              <a:defRPr sz="1500"/>
            </a:lvl8pPr>
            <a:lvl9pPr indent="-323850" lvl="8" marL="4114800" algn="l">
              <a:lnSpc>
                <a:spcPct val="100000"/>
              </a:lnSpc>
              <a:spcBef>
                <a:spcPts val="0"/>
              </a:spcBef>
              <a:spcAft>
                <a:spcPts val="0"/>
              </a:spcAft>
              <a:buSzPts val="1500"/>
              <a:buChar char="■"/>
              <a:defRPr sz="1500"/>
            </a:lvl9pPr>
          </a:lstStyle>
          <a:p/>
        </p:txBody>
      </p:sp>
      <p:sp>
        <p:nvSpPr>
          <p:cNvPr id="2403" name="Google Shape;2403;p24"/>
          <p:cNvSpPr txBox="1"/>
          <p:nvPr>
            <p:ph type="title"/>
          </p:nvPr>
        </p:nvSpPr>
        <p:spPr>
          <a:xfrm>
            <a:off x="720000" y="541975"/>
            <a:ext cx="7704000" cy="27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a:lnSpc>
                <a:spcPct val="100000"/>
              </a:lnSpc>
              <a:spcBef>
                <a:spcPts val="0"/>
              </a:spcBef>
              <a:spcAft>
                <a:spcPts val="0"/>
              </a:spcAft>
              <a:buClr>
                <a:schemeClr val="dk1"/>
              </a:buClr>
              <a:buSzPts val="3500"/>
              <a:buNone/>
              <a:defRPr sz="3500">
                <a:solidFill>
                  <a:schemeClr val="dk1"/>
                </a:solidFill>
              </a:defRPr>
            </a:lvl2pPr>
            <a:lvl3pPr lvl="2" algn="ctr">
              <a:lnSpc>
                <a:spcPct val="100000"/>
              </a:lnSpc>
              <a:spcBef>
                <a:spcPts val="0"/>
              </a:spcBef>
              <a:spcAft>
                <a:spcPts val="0"/>
              </a:spcAft>
              <a:buClr>
                <a:schemeClr val="dk1"/>
              </a:buClr>
              <a:buSzPts val="3500"/>
              <a:buNone/>
              <a:defRPr sz="3500">
                <a:solidFill>
                  <a:schemeClr val="dk1"/>
                </a:solidFill>
              </a:defRPr>
            </a:lvl3pPr>
            <a:lvl4pPr lvl="3" algn="ctr">
              <a:lnSpc>
                <a:spcPct val="100000"/>
              </a:lnSpc>
              <a:spcBef>
                <a:spcPts val="0"/>
              </a:spcBef>
              <a:spcAft>
                <a:spcPts val="0"/>
              </a:spcAft>
              <a:buClr>
                <a:schemeClr val="dk1"/>
              </a:buClr>
              <a:buSzPts val="3500"/>
              <a:buNone/>
              <a:defRPr sz="3500">
                <a:solidFill>
                  <a:schemeClr val="dk1"/>
                </a:solidFill>
              </a:defRPr>
            </a:lvl4pPr>
            <a:lvl5pPr lvl="4" algn="ctr">
              <a:lnSpc>
                <a:spcPct val="100000"/>
              </a:lnSpc>
              <a:spcBef>
                <a:spcPts val="0"/>
              </a:spcBef>
              <a:spcAft>
                <a:spcPts val="0"/>
              </a:spcAft>
              <a:buClr>
                <a:schemeClr val="dk1"/>
              </a:buClr>
              <a:buSzPts val="3500"/>
              <a:buNone/>
              <a:defRPr sz="3500">
                <a:solidFill>
                  <a:schemeClr val="dk1"/>
                </a:solidFill>
              </a:defRPr>
            </a:lvl5pPr>
            <a:lvl6pPr lvl="5" algn="ctr">
              <a:lnSpc>
                <a:spcPct val="100000"/>
              </a:lnSpc>
              <a:spcBef>
                <a:spcPts val="0"/>
              </a:spcBef>
              <a:spcAft>
                <a:spcPts val="0"/>
              </a:spcAft>
              <a:buClr>
                <a:schemeClr val="dk1"/>
              </a:buClr>
              <a:buSzPts val="3500"/>
              <a:buNone/>
              <a:defRPr sz="3500">
                <a:solidFill>
                  <a:schemeClr val="dk1"/>
                </a:solidFill>
              </a:defRPr>
            </a:lvl6pPr>
            <a:lvl7pPr lvl="6" algn="ctr">
              <a:lnSpc>
                <a:spcPct val="100000"/>
              </a:lnSpc>
              <a:spcBef>
                <a:spcPts val="0"/>
              </a:spcBef>
              <a:spcAft>
                <a:spcPts val="0"/>
              </a:spcAft>
              <a:buClr>
                <a:schemeClr val="dk1"/>
              </a:buClr>
              <a:buSzPts val="3500"/>
              <a:buNone/>
              <a:defRPr sz="3500">
                <a:solidFill>
                  <a:schemeClr val="dk1"/>
                </a:solidFill>
              </a:defRPr>
            </a:lvl7pPr>
            <a:lvl8pPr lvl="7" algn="ctr">
              <a:lnSpc>
                <a:spcPct val="100000"/>
              </a:lnSpc>
              <a:spcBef>
                <a:spcPts val="0"/>
              </a:spcBef>
              <a:spcAft>
                <a:spcPts val="0"/>
              </a:spcAft>
              <a:buClr>
                <a:schemeClr val="dk1"/>
              </a:buClr>
              <a:buSzPts val="3500"/>
              <a:buNone/>
              <a:defRPr sz="3500">
                <a:solidFill>
                  <a:schemeClr val="dk1"/>
                </a:solidFill>
              </a:defRPr>
            </a:lvl8pPr>
            <a:lvl9pPr lvl="8" algn="ctr">
              <a:lnSpc>
                <a:spcPct val="100000"/>
              </a:lnSpc>
              <a:spcBef>
                <a:spcPts val="0"/>
              </a:spcBef>
              <a:spcAft>
                <a:spcPts val="0"/>
              </a:spcAft>
              <a:buClr>
                <a:schemeClr val="dk1"/>
              </a:buClr>
              <a:buSzPts val="3500"/>
              <a:buNone/>
              <a:defRPr sz="3500">
                <a:solidFill>
                  <a:schemeClr val="dk1"/>
                </a:solidFill>
              </a:defRPr>
            </a:lvl9pPr>
          </a:lstStyle>
          <a:p/>
        </p:txBody>
      </p:sp>
      <p:sp>
        <p:nvSpPr>
          <p:cNvPr id="2404" name="Google Shape;2404;p24"/>
          <p:cNvSpPr/>
          <p:nvPr/>
        </p:nvSpPr>
        <p:spPr>
          <a:xfrm>
            <a:off x="7545725" y="4003000"/>
            <a:ext cx="1605658" cy="1140492"/>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24"/>
          <p:cNvSpPr/>
          <p:nvPr/>
        </p:nvSpPr>
        <p:spPr>
          <a:xfrm>
            <a:off x="6524623" y="0"/>
            <a:ext cx="2619371" cy="1017382"/>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24"/>
          <p:cNvSpPr/>
          <p:nvPr/>
        </p:nvSpPr>
        <p:spPr>
          <a:xfrm rot="10800000">
            <a:off x="-26" y="5"/>
            <a:ext cx="2038372" cy="1475619"/>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07" name="Google Shape;2407;p24"/>
          <p:cNvGrpSpPr/>
          <p:nvPr/>
        </p:nvGrpSpPr>
        <p:grpSpPr>
          <a:xfrm>
            <a:off x="7855910" y="4"/>
            <a:ext cx="1280726" cy="3383675"/>
            <a:chOff x="9196698" y="950579"/>
            <a:chExt cx="1280726" cy="3383675"/>
          </a:xfrm>
        </p:grpSpPr>
        <p:sp>
          <p:nvSpPr>
            <p:cNvPr id="2408" name="Google Shape;2408;p24"/>
            <p:cNvSpPr/>
            <p:nvPr/>
          </p:nvSpPr>
          <p:spPr>
            <a:xfrm flipH="1" rot="10800000">
              <a:off x="9419903" y="2786190"/>
              <a:ext cx="35341" cy="35341"/>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24"/>
            <p:cNvSpPr/>
            <p:nvPr/>
          </p:nvSpPr>
          <p:spPr>
            <a:xfrm flipH="1" rot="10800000">
              <a:off x="9599228" y="2157664"/>
              <a:ext cx="26379" cy="26632"/>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24"/>
            <p:cNvSpPr/>
            <p:nvPr/>
          </p:nvSpPr>
          <p:spPr>
            <a:xfrm flipH="1" rot="10800000">
              <a:off x="9546302" y="3614502"/>
              <a:ext cx="44049" cy="47093"/>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24"/>
            <p:cNvSpPr/>
            <p:nvPr/>
          </p:nvSpPr>
          <p:spPr>
            <a:xfrm flipH="1" rot="10800000">
              <a:off x="9828268" y="3796617"/>
              <a:ext cx="38215" cy="35341"/>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24"/>
            <p:cNvSpPr/>
            <p:nvPr/>
          </p:nvSpPr>
          <p:spPr>
            <a:xfrm flipH="1" rot="10800000">
              <a:off x="10207125" y="3808369"/>
              <a:ext cx="26632" cy="26632"/>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p24"/>
            <p:cNvSpPr/>
            <p:nvPr/>
          </p:nvSpPr>
          <p:spPr>
            <a:xfrm flipH="1" rot="10800000">
              <a:off x="9549176" y="3999362"/>
              <a:ext cx="82349" cy="79306"/>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24"/>
            <p:cNvSpPr/>
            <p:nvPr/>
          </p:nvSpPr>
          <p:spPr>
            <a:xfrm flipH="1" rot="10800000">
              <a:off x="9196698" y="3144502"/>
              <a:ext cx="29423" cy="29507"/>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24"/>
            <p:cNvSpPr/>
            <p:nvPr/>
          </p:nvSpPr>
          <p:spPr>
            <a:xfrm flipH="1" rot="10800000">
              <a:off x="9707787" y="1811104"/>
              <a:ext cx="35341" cy="35256"/>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24"/>
            <p:cNvSpPr/>
            <p:nvPr/>
          </p:nvSpPr>
          <p:spPr>
            <a:xfrm flipH="1" rot="10800000">
              <a:off x="9613771" y="3653647"/>
              <a:ext cx="106868" cy="90212"/>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24"/>
            <p:cNvSpPr/>
            <p:nvPr/>
          </p:nvSpPr>
          <p:spPr>
            <a:xfrm flipH="1" rot="10800000">
              <a:off x="9387775" y="3309201"/>
              <a:ext cx="79221" cy="70597"/>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24"/>
            <p:cNvSpPr/>
            <p:nvPr/>
          </p:nvSpPr>
          <p:spPr>
            <a:xfrm flipH="1" rot="10800000">
              <a:off x="9540468" y="1825815"/>
              <a:ext cx="79306" cy="70851"/>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24"/>
            <p:cNvSpPr/>
            <p:nvPr/>
          </p:nvSpPr>
          <p:spPr>
            <a:xfrm flipH="1" rot="10800000">
              <a:off x="9725373" y="1297224"/>
              <a:ext cx="26632" cy="29423"/>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24"/>
            <p:cNvSpPr/>
            <p:nvPr/>
          </p:nvSpPr>
          <p:spPr>
            <a:xfrm flipH="1" rot="10800000">
              <a:off x="9834186" y="950579"/>
              <a:ext cx="35341" cy="35341"/>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24"/>
            <p:cNvSpPr/>
            <p:nvPr/>
          </p:nvSpPr>
          <p:spPr>
            <a:xfrm flipH="1" rot="10800000">
              <a:off x="9666613" y="965375"/>
              <a:ext cx="79559" cy="70597"/>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24"/>
            <p:cNvSpPr/>
            <p:nvPr/>
          </p:nvSpPr>
          <p:spPr>
            <a:xfrm flipH="1" rot="10800000">
              <a:off x="10177702" y="1025488"/>
              <a:ext cx="79475" cy="71612"/>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p24"/>
            <p:cNvSpPr/>
            <p:nvPr/>
          </p:nvSpPr>
          <p:spPr>
            <a:xfrm flipH="1" rot="10800000">
              <a:off x="9490416" y="2925778"/>
              <a:ext cx="44303" cy="39737"/>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24"/>
            <p:cNvSpPr/>
            <p:nvPr/>
          </p:nvSpPr>
          <p:spPr>
            <a:xfrm flipH="1" rot="10800000">
              <a:off x="9352519" y="3023684"/>
              <a:ext cx="43965" cy="4109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p24"/>
            <p:cNvSpPr/>
            <p:nvPr/>
          </p:nvSpPr>
          <p:spPr>
            <a:xfrm flipH="1" rot="10800000">
              <a:off x="10177702" y="4093379"/>
              <a:ext cx="29507" cy="29423"/>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24"/>
            <p:cNvSpPr/>
            <p:nvPr/>
          </p:nvSpPr>
          <p:spPr>
            <a:xfrm flipH="1" rot="10800000">
              <a:off x="10421622" y="4278283"/>
              <a:ext cx="55801" cy="5597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p24"/>
            <p:cNvSpPr/>
            <p:nvPr/>
          </p:nvSpPr>
          <p:spPr>
            <a:xfrm flipH="1" rot="10800000">
              <a:off x="10177702" y="4003758"/>
              <a:ext cx="44303" cy="39822"/>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28" name="Google Shape;2428;p24"/>
          <p:cNvGrpSpPr/>
          <p:nvPr/>
        </p:nvGrpSpPr>
        <p:grpSpPr>
          <a:xfrm rot="-5400000">
            <a:off x="6321128" y="2391309"/>
            <a:ext cx="1715384" cy="3918270"/>
            <a:chOff x="10706378" y="539509"/>
            <a:chExt cx="1715384" cy="3918270"/>
          </a:xfrm>
        </p:grpSpPr>
        <p:sp>
          <p:nvSpPr>
            <p:cNvPr id="2429" name="Google Shape;2429;p24"/>
            <p:cNvSpPr/>
            <p:nvPr/>
          </p:nvSpPr>
          <p:spPr>
            <a:xfrm flipH="1" rot="10800000">
              <a:off x="10962050" y="4005280"/>
              <a:ext cx="61635" cy="6163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24"/>
            <p:cNvSpPr/>
            <p:nvPr/>
          </p:nvSpPr>
          <p:spPr>
            <a:xfrm flipH="1" rot="10800000">
              <a:off x="12057532" y="2466178"/>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24"/>
            <p:cNvSpPr/>
            <p:nvPr/>
          </p:nvSpPr>
          <p:spPr>
            <a:xfrm flipH="1" rot="10800000">
              <a:off x="12242691" y="3905345"/>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24"/>
            <p:cNvSpPr/>
            <p:nvPr/>
          </p:nvSpPr>
          <p:spPr>
            <a:xfrm flipH="1" rot="10800000">
              <a:off x="12313119" y="3942123"/>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24"/>
            <p:cNvSpPr/>
            <p:nvPr/>
          </p:nvSpPr>
          <p:spPr>
            <a:xfrm flipH="1" rot="10800000">
              <a:off x="11188130" y="539509"/>
              <a:ext cx="76431" cy="7288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p24"/>
            <p:cNvSpPr/>
            <p:nvPr/>
          </p:nvSpPr>
          <p:spPr>
            <a:xfrm flipH="1" rot="10800000">
              <a:off x="12028109" y="2213550"/>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24"/>
            <p:cNvSpPr/>
            <p:nvPr/>
          </p:nvSpPr>
          <p:spPr>
            <a:xfrm flipH="1" rot="10800000">
              <a:off x="11998771" y="1047386"/>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24"/>
            <p:cNvSpPr/>
            <p:nvPr/>
          </p:nvSpPr>
          <p:spPr>
            <a:xfrm flipH="1" rot="10800000">
              <a:off x="10706378" y="897737"/>
              <a:ext cx="35341" cy="35341"/>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24"/>
            <p:cNvSpPr/>
            <p:nvPr/>
          </p:nvSpPr>
          <p:spPr>
            <a:xfrm flipH="1" rot="10800000">
              <a:off x="12377798" y="1239985"/>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24"/>
            <p:cNvSpPr/>
            <p:nvPr/>
          </p:nvSpPr>
          <p:spPr>
            <a:xfrm flipH="1" rot="10800000">
              <a:off x="11390875" y="3870173"/>
              <a:ext cx="17670" cy="17670"/>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24"/>
            <p:cNvSpPr/>
            <p:nvPr/>
          </p:nvSpPr>
          <p:spPr>
            <a:xfrm flipH="1" rot="10800000">
              <a:off x="11928258" y="4263742"/>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24"/>
            <p:cNvSpPr/>
            <p:nvPr/>
          </p:nvSpPr>
          <p:spPr>
            <a:xfrm flipH="1" rot="10800000">
              <a:off x="11658045" y="3846669"/>
              <a:ext cx="26632" cy="29423"/>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24"/>
            <p:cNvSpPr/>
            <p:nvPr/>
          </p:nvSpPr>
          <p:spPr>
            <a:xfrm flipH="1" rot="10800000">
              <a:off x="11393665" y="4251990"/>
              <a:ext cx="29507" cy="26379"/>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24"/>
            <p:cNvSpPr/>
            <p:nvPr/>
          </p:nvSpPr>
          <p:spPr>
            <a:xfrm flipH="1" rot="10800000">
              <a:off x="11655255" y="3757049"/>
              <a:ext cx="43965" cy="39822"/>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24"/>
            <p:cNvSpPr/>
            <p:nvPr/>
          </p:nvSpPr>
          <p:spPr>
            <a:xfrm flipH="1" rot="10800000">
              <a:off x="10809357" y="4417957"/>
              <a:ext cx="43965" cy="39822"/>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24"/>
            <p:cNvSpPr/>
            <p:nvPr/>
          </p:nvSpPr>
          <p:spPr>
            <a:xfrm flipH="1" rot="10800000">
              <a:off x="11919550" y="227535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24"/>
            <p:cNvSpPr/>
            <p:nvPr/>
          </p:nvSpPr>
          <p:spPr>
            <a:xfrm flipH="1" rot="10800000">
              <a:off x="12004605" y="2130778"/>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46" name="Google Shape;2446;p24"/>
          <p:cNvGrpSpPr/>
          <p:nvPr/>
        </p:nvGrpSpPr>
        <p:grpSpPr>
          <a:xfrm rot="-5400000">
            <a:off x="5632456" y="-1028868"/>
            <a:ext cx="737423" cy="2819743"/>
            <a:chOff x="12445182" y="1003506"/>
            <a:chExt cx="737423" cy="2819743"/>
          </a:xfrm>
        </p:grpSpPr>
        <p:sp>
          <p:nvSpPr>
            <p:cNvPr id="2447" name="Google Shape;2447;p24"/>
            <p:cNvSpPr/>
            <p:nvPr/>
          </p:nvSpPr>
          <p:spPr>
            <a:xfrm flipH="1" rot="10800000">
              <a:off x="12486357" y="2971349"/>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24"/>
            <p:cNvSpPr/>
            <p:nvPr/>
          </p:nvSpPr>
          <p:spPr>
            <a:xfrm flipH="1" rot="10800000">
              <a:off x="12539199" y="3209181"/>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p24"/>
            <p:cNvSpPr/>
            <p:nvPr/>
          </p:nvSpPr>
          <p:spPr>
            <a:xfrm flipH="1" rot="10800000">
              <a:off x="12953481" y="2695301"/>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p24"/>
            <p:cNvSpPr/>
            <p:nvPr/>
          </p:nvSpPr>
          <p:spPr>
            <a:xfrm flipH="1" rot="10800000">
              <a:off x="13106174" y="2316275"/>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p24"/>
            <p:cNvSpPr/>
            <p:nvPr/>
          </p:nvSpPr>
          <p:spPr>
            <a:xfrm flipH="1" rot="10800000">
              <a:off x="12882969" y="2054939"/>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p24"/>
            <p:cNvSpPr/>
            <p:nvPr/>
          </p:nvSpPr>
          <p:spPr>
            <a:xfrm flipH="1" rot="10800000">
              <a:off x="13147264" y="1943336"/>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p24"/>
            <p:cNvSpPr/>
            <p:nvPr/>
          </p:nvSpPr>
          <p:spPr>
            <a:xfrm flipH="1" rot="10800000">
              <a:off x="13097212" y="3250271"/>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24"/>
            <p:cNvSpPr/>
            <p:nvPr/>
          </p:nvSpPr>
          <p:spPr>
            <a:xfrm flipH="1" rot="10800000">
              <a:off x="12524657" y="3605793"/>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p24"/>
            <p:cNvSpPr/>
            <p:nvPr/>
          </p:nvSpPr>
          <p:spPr>
            <a:xfrm flipH="1" rot="10800000">
              <a:off x="12791742" y="358228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24"/>
            <p:cNvSpPr/>
            <p:nvPr/>
          </p:nvSpPr>
          <p:spPr>
            <a:xfrm flipH="1" rot="10800000">
              <a:off x="13035662" y="376719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24"/>
            <p:cNvSpPr/>
            <p:nvPr/>
          </p:nvSpPr>
          <p:spPr>
            <a:xfrm flipH="1" rot="10800000">
              <a:off x="12715396" y="3281215"/>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24"/>
            <p:cNvSpPr/>
            <p:nvPr/>
          </p:nvSpPr>
          <p:spPr>
            <a:xfrm flipH="1" rot="10800000">
              <a:off x="12665597" y="3228373"/>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24"/>
            <p:cNvSpPr/>
            <p:nvPr/>
          </p:nvSpPr>
          <p:spPr>
            <a:xfrm flipH="1" rot="10800000">
              <a:off x="12445182" y="1003506"/>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24"/>
            <p:cNvSpPr/>
            <p:nvPr/>
          </p:nvSpPr>
          <p:spPr>
            <a:xfrm flipH="1" rot="10800000">
              <a:off x="12518738" y="114089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24"/>
            <p:cNvSpPr/>
            <p:nvPr/>
          </p:nvSpPr>
          <p:spPr>
            <a:xfrm flipH="1" rot="10800000">
              <a:off x="12788952" y="3492753"/>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24"/>
            <p:cNvSpPr/>
            <p:nvPr/>
          </p:nvSpPr>
          <p:spPr>
            <a:xfrm flipH="1" rot="10800000">
              <a:off x="13023910" y="2818064"/>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24"/>
            <p:cNvSpPr/>
            <p:nvPr/>
          </p:nvSpPr>
          <p:spPr>
            <a:xfrm flipH="1" rot="10800000">
              <a:off x="13000405" y="2388309"/>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64" name="Google Shape;2464;p24"/>
          <p:cNvGrpSpPr/>
          <p:nvPr/>
        </p:nvGrpSpPr>
        <p:grpSpPr>
          <a:xfrm>
            <a:off x="-2" y="9"/>
            <a:ext cx="3985907" cy="3918269"/>
            <a:chOff x="2524675" y="238075"/>
            <a:chExt cx="1178600" cy="1158600"/>
          </a:xfrm>
        </p:grpSpPr>
        <p:sp>
          <p:nvSpPr>
            <p:cNvPr id="2465" name="Google Shape;2465;p24"/>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24"/>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24"/>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24"/>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24"/>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24"/>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24"/>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24"/>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24"/>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24"/>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24"/>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24"/>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24"/>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24"/>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24"/>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24"/>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24"/>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24"/>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24"/>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24"/>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24"/>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p24"/>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p24"/>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24"/>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p24"/>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p24"/>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24"/>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24"/>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24"/>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24"/>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p24"/>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p24"/>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p24"/>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p24"/>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p24"/>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24"/>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p24"/>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p24"/>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p24"/>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p24"/>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24"/>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24"/>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24"/>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24"/>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24"/>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24"/>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24"/>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24"/>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p24"/>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p24"/>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24"/>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24"/>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24"/>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24"/>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19" name="Google Shape;2519;p24"/>
          <p:cNvSpPr/>
          <p:nvPr/>
        </p:nvSpPr>
        <p:spPr>
          <a:xfrm flipH="1">
            <a:off x="13729" y="0"/>
            <a:ext cx="1398984" cy="543375"/>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20" name="Google Shape;2520;p24"/>
          <p:cNvGrpSpPr/>
          <p:nvPr/>
        </p:nvGrpSpPr>
        <p:grpSpPr>
          <a:xfrm>
            <a:off x="5954700" y="0"/>
            <a:ext cx="3189300" cy="1619850"/>
            <a:chOff x="4185675" y="845125"/>
            <a:chExt cx="3189300" cy="1619850"/>
          </a:xfrm>
        </p:grpSpPr>
        <p:sp>
          <p:nvSpPr>
            <p:cNvPr id="2521" name="Google Shape;2521;p24"/>
            <p:cNvSpPr/>
            <p:nvPr/>
          </p:nvSpPr>
          <p:spPr>
            <a:xfrm>
              <a:off x="4185675" y="845125"/>
              <a:ext cx="3189300" cy="1619850"/>
            </a:xfrm>
            <a:custGeom>
              <a:rect b="b" l="l" r="r" t="t"/>
              <a:pathLst>
                <a:path extrusionOk="0" h="64794" w="127572">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p24"/>
            <p:cNvSpPr/>
            <p:nvPr/>
          </p:nvSpPr>
          <p:spPr>
            <a:xfrm>
              <a:off x="5713400" y="845125"/>
              <a:ext cx="1224000" cy="579875"/>
            </a:xfrm>
            <a:custGeom>
              <a:rect b="b" l="l" r="r" t="t"/>
              <a:pathLst>
                <a:path extrusionOk="0" h="23195" w="4896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24"/>
            <p:cNvSpPr/>
            <p:nvPr/>
          </p:nvSpPr>
          <p:spPr>
            <a:xfrm>
              <a:off x="7018425" y="1440525"/>
              <a:ext cx="356550" cy="717800"/>
            </a:xfrm>
            <a:custGeom>
              <a:rect b="b" l="l" r="r" t="t"/>
              <a:pathLst>
                <a:path extrusionOk="0" h="28712" w="14262">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2524" name="Shape 2524"/>
        <p:cNvGrpSpPr/>
        <p:nvPr/>
      </p:nvGrpSpPr>
      <p:grpSpPr>
        <a:xfrm>
          <a:off x="0" y="0"/>
          <a:ext cx="0" cy="0"/>
          <a:chOff x="0" y="0"/>
          <a:chExt cx="0" cy="0"/>
        </a:xfrm>
      </p:grpSpPr>
      <p:grpSp>
        <p:nvGrpSpPr>
          <p:cNvPr id="2525" name="Google Shape;2525;p25"/>
          <p:cNvGrpSpPr/>
          <p:nvPr/>
        </p:nvGrpSpPr>
        <p:grpSpPr>
          <a:xfrm>
            <a:off x="-13316" y="-76200"/>
            <a:ext cx="9164699" cy="5208136"/>
            <a:chOff x="-13316" y="0"/>
            <a:chExt cx="9164699" cy="5208136"/>
          </a:xfrm>
        </p:grpSpPr>
        <p:sp>
          <p:nvSpPr>
            <p:cNvPr id="2526" name="Google Shape;2526;p25"/>
            <p:cNvSpPr/>
            <p:nvPr/>
          </p:nvSpPr>
          <p:spPr>
            <a:xfrm rot="-5400000">
              <a:off x="7250175" y="386650"/>
              <a:ext cx="2223230" cy="1579186"/>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25"/>
            <p:cNvSpPr/>
            <p:nvPr/>
          </p:nvSpPr>
          <p:spPr>
            <a:xfrm rot="10800000">
              <a:off x="-13306" y="64636"/>
              <a:ext cx="3245871" cy="2349753"/>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p25"/>
            <p:cNvSpPr/>
            <p:nvPr/>
          </p:nvSpPr>
          <p:spPr>
            <a:xfrm rot="10800000">
              <a:off x="-13316" y="64644"/>
              <a:ext cx="1605658" cy="1140492"/>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p25"/>
            <p:cNvSpPr/>
            <p:nvPr/>
          </p:nvSpPr>
          <p:spPr>
            <a:xfrm flipH="1" rot="10800000">
              <a:off x="7005459" y="64635"/>
              <a:ext cx="2132607" cy="903576"/>
            </a:xfrm>
            <a:custGeom>
              <a:rect b="b" l="l" r="r" t="t"/>
              <a:pathLst>
                <a:path extrusionOk="0" h="6430" w="15176">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p25"/>
            <p:cNvSpPr/>
            <p:nvPr/>
          </p:nvSpPr>
          <p:spPr>
            <a:xfrm rot="10800000">
              <a:off x="-5928" y="4190754"/>
              <a:ext cx="2619371" cy="1017382"/>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25"/>
            <p:cNvSpPr/>
            <p:nvPr/>
          </p:nvSpPr>
          <p:spPr>
            <a:xfrm>
              <a:off x="7099721" y="3732512"/>
              <a:ext cx="2038372" cy="1475619"/>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32" name="Google Shape;2532;p25"/>
            <p:cNvGrpSpPr/>
            <p:nvPr/>
          </p:nvGrpSpPr>
          <p:grpSpPr>
            <a:xfrm rot="10800000">
              <a:off x="1431" y="1824456"/>
              <a:ext cx="1280726" cy="3383675"/>
              <a:chOff x="9196698" y="950579"/>
              <a:chExt cx="1280726" cy="3383675"/>
            </a:xfrm>
          </p:grpSpPr>
          <p:sp>
            <p:nvSpPr>
              <p:cNvPr id="2533" name="Google Shape;2533;p25"/>
              <p:cNvSpPr/>
              <p:nvPr/>
            </p:nvSpPr>
            <p:spPr>
              <a:xfrm flipH="1" rot="10800000">
                <a:off x="9419903" y="2786190"/>
                <a:ext cx="35341" cy="35341"/>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25"/>
              <p:cNvSpPr/>
              <p:nvPr/>
            </p:nvSpPr>
            <p:spPr>
              <a:xfrm flipH="1" rot="10800000">
                <a:off x="9599228" y="2157664"/>
                <a:ext cx="26379" cy="26632"/>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25"/>
              <p:cNvSpPr/>
              <p:nvPr/>
            </p:nvSpPr>
            <p:spPr>
              <a:xfrm flipH="1" rot="10800000">
                <a:off x="9546302" y="3614502"/>
                <a:ext cx="44049" cy="47093"/>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25"/>
              <p:cNvSpPr/>
              <p:nvPr/>
            </p:nvSpPr>
            <p:spPr>
              <a:xfrm flipH="1" rot="10800000">
                <a:off x="9828268" y="3796617"/>
                <a:ext cx="38215" cy="35341"/>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25"/>
              <p:cNvSpPr/>
              <p:nvPr/>
            </p:nvSpPr>
            <p:spPr>
              <a:xfrm flipH="1" rot="10800000">
                <a:off x="10207125" y="3808369"/>
                <a:ext cx="26632" cy="26632"/>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25"/>
              <p:cNvSpPr/>
              <p:nvPr/>
            </p:nvSpPr>
            <p:spPr>
              <a:xfrm flipH="1" rot="10800000">
                <a:off x="9549176" y="3999362"/>
                <a:ext cx="82349" cy="79306"/>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25"/>
              <p:cNvSpPr/>
              <p:nvPr/>
            </p:nvSpPr>
            <p:spPr>
              <a:xfrm flipH="1" rot="10800000">
                <a:off x="9196698" y="3144502"/>
                <a:ext cx="29423" cy="29507"/>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25"/>
              <p:cNvSpPr/>
              <p:nvPr/>
            </p:nvSpPr>
            <p:spPr>
              <a:xfrm flipH="1" rot="10800000">
                <a:off x="9707787" y="1811104"/>
                <a:ext cx="35341" cy="35256"/>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p25"/>
              <p:cNvSpPr/>
              <p:nvPr/>
            </p:nvSpPr>
            <p:spPr>
              <a:xfrm flipH="1" rot="10800000">
                <a:off x="9613771" y="3653647"/>
                <a:ext cx="106868" cy="90212"/>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25"/>
              <p:cNvSpPr/>
              <p:nvPr/>
            </p:nvSpPr>
            <p:spPr>
              <a:xfrm flipH="1" rot="10800000">
                <a:off x="9387775" y="3309201"/>
                <a:ext cx="79221" cy="70597"/>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25"/>
              <p:cNvSpPr/>
              <p:nvPr/>
            </p:nvSpPr>
            <p:spPr>
              <a:xfrm flipH="1" rot="10800000">
                <a:off x="9540468" y="1825815"/>
                <a:ext cx="79306" cy="70851"/>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25"/>
              <p:cNvSpPr/>
              <p:nvPr/>
            </p:nvSpPr>
            <p:spPr>
              <a:xfrm flipH="1" rot="10800000">
                <a:off x="9725373" y="1297224"/>
                <a:ext cx="26632" cy="29423"/>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25"/>
              <p:cNvSpPr/>
              <p:nvPr/>
            </p:nvSpPr>
            <p:spPr>
              <a:xfrm flipH="1" rot="10800000">
                <a:off x="9834186" y="950579"/>
                <a:ext cx="35341" cy="35341"/>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25"/>
              <p:cNvSpPr/>
              <p:nvPr/>
            </p:nvSpPr>
            <p:spPr>
              <a:xfrm flipH="1" rot="10800000">
                <a:off x="9666613" y="965375"/>
                <a:ext cx="79559" cy="70597"/>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25"/>
              <p:cNvSpPr/>
              <p:nvPr/>
            </p:nvSpPr>
            <p:spPr>
              <a:xfrm flipH="1" rot="10800000">
                <a:off x="10177702" y="1025488"/>
                <a:ext cx="79475" cy="71612"/>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25"/>
              <p:cNvSpPr/>
              <p:nvPr/>
            </p:nvSpPr>
            <p:spPr>
              <a:xfrm flipH="1" rot="10800000">
                <a:off x="9490416" y="2925778"/>
                <a:ext cx="44303" cy="39737"/>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p25"/>
              <p:cNvSpPr/>
              <p:nvPr/>
            </p:nvSpPr>
            <p:spPr>
              <a:xfrm flipH="1" rot="10800000">
                <a:off x="9352519" y="3023684"/>
                <a:ext cx="43965" cy="4109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25"/>
              <p:cNvSpPr/>
              <p:nvPr/>
            </p:nvSpPr>
            <p:spPr>
              <a:xfrm flipH="1" rot="10800000">
                <a:off x="10177702" y="4093379"/>
                <a:ext cx="29507" cy="29423"/>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25"/>
              <p:cNvSpPr/>
              <p:nvPr/>
            </p:nvSpPr>
            <p:spPr>
              <a:xfrm flipH="1" rot="10800000">
                <a:off x="10421622" y="4278283"/>
                <a:ext cx="55801" cy="5597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25"/>
              <p:cNvSpPr/>
              <p:nvPr/>
            </p:nvSpPr>
            <p:spPr>
              <a:xfrm flipH="1" rot="10800000">
                <a:off x="10177702" y="4003758"/>
                <a:ext cx="44303" cy="39822"/>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53" name="Google Shape;2553;p25"/>
            <p:cNvGrpSpPr/>
            <p:nvPr/>
          </p:nvGrpSpPr>
          <p:grpSpPr>
            <a:xfrm rot="5400000">
              <a:off x="1101555" y="-1101443"/>
              <a:ext cx="1715384" cy="3918270"/>
              <a:chOff x="10706378" y="539509"/>
              <a:chExt cx="1715384" cy="3918270"/>
            </a:xfrm>
          </p:grpSpPr>
          <p:sp>
            <p:nvSpPr>
              <p:cNvPr id="2554" name="Google Shape;2554;p25"/>
              <p:cNvSpPr/>
              <p:nvPr/>
            </p:nvSpPr>
            <p:spPr>
              <a:xfrm flipH="1" rot="10800000">
                <a:off x="10962050" y="4005280"/>
                <a:ext cx="61635" cy="6163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25"/>
              <p:cNvSpPr/>
              <p:nvPr/>
            </p:nvSpPr>
            <p:spPr>
              <a:xfrm flipH="1" rot="10800000">
                <a:off x="12057532" y="2466178"/>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25"/>
              <p:cNvSpPr/>
              <p:nvPr/>
            </p:nvSpPr>
            <p:spPr>
              <a:xfrm flipH="1" rot="10800000">
                <a:off x="12242691" y="3905345"/>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25"/>
              <p:cNvSpPr/>
              <p:nvPr/>
            </p:nvSpPr>
            <p:spPr>
              <a:xfrm flipH="1" rot="10800000">
                <a:off x="12313119" y="3942123"/>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25"/>
              <p:cNvSpPr/>
              <p:nvPr/>
            </p:nvSpPr>
            <p:spPr>
              <a:xfrm flipH="1" rot="10800000">
                <a:off x="11188130" y="539509"/>
                <a:ext cx="76431" cy="7288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25"/>
              <p:cNvSpPr/>
              <p:nvPr/>
            </p:nvSpPr>
            <p:spPr>
              <a:xfrm flipH="1" rot="10800000">
                <a:off x="12028109" y="2213550"/>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25"/>
              <p:cNvSpPr/>
              <p:nvPr/>
            </p:nvSpPr>
            <p:spPr>
              <a:xfrm flipH="1" rot="10800000">
                <a:off x="11998771" y="1047386"/>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25"/>
              <p:cNvSpPr/>
              <p:nvPr/>
            </p:nvSpPr>
            <p:spPr>
              <a:xfrm flipH="1" rot="10800000">
                <a:off x="10706378" y="897737"/>
                <a:ext cx="35341" cy="35341"/>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25"/>
              <p:cNvSpPr/>
              <p:nvPr/>
            </p:nvSpPr>
            <p:spPr>
              <a:xfrm flipH="1" rot="10800000">
                <a:off x="12377798" y="1239985"/>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25"/>
              <p:cNvSpPr/>
              <p:nvPr/>
            </p:nvSpPr>
            <p:spPr>
              <a:xfrm flipH="1" rot="10800000">
                <a:off x="11390875" y="3870173"/>
                <a:ext cx="17670" cy="17670"/>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25"/>
              <p:cNvSpPr/>
              <p:nvPr/>
            </p:nvSpPr>
            <p:spPr>
              <a:xfrm flipH="1" rot="10800000">
                <a:off x="11928258" y="4263742"/>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25"/>
              <p:cNvSpPr/>
              <p:nvPr/>
            </p:nvSpPr>
            <p:spPr>
              <a:xfrm flipH="1" rot="10800000">
                <a:off x="11658045" y="3846669"/>
                <a:ext cx="26632" cy="29423"/>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25"/>
              <p:cNvSpPr/>
              <p:nvPr/>
            </p:nvSpPr>
            <p:spPr>
              <a:xfrm flipH="1" rot="10800000">
                <a:off x="11393665" y="4251990"/>
                <a:ext cx="29507" cy="26379"/>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25"/>
              <p:cNvSpPr/>
              <p:nvPr/>
            </p:nvSpPr>
            <p:spPr>
              <a:xfrm flipH="1" rot="10800000">
                <a:off x="11655255" y="3757049"/>
                <a:ext cx="43965" cy="39822"/>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p25"/>
              <p:cNvSpPr/>
              <p:nvPr/>
            </p:nvSpPr>
            <p:spPr>
              <a:xfrm flipH="1" rot="10800000">
                <a:off x="10809357" y="4417957"/>
                <a:ext cx="43965" cy="39822"/>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25"/>
              <p:cNvSpPr/>
              <p:nvPr/>
            </p:nvSpPr>
            <p:spPr>
              <a:xfrm flipH="1" rot="10800000">
                <a:off x="11919550" y="227535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25"/>
              <p:cNvSpPr/>
              <p:nvPr/>
            </p:nvSpPr>
            <p:spPr>
              <a:xfrm flipH="1" rot="10800000">
                <a:off x="12004605" y="2130778"/>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71" name="Google Shape;2571;p25"/>
            <p:cNvGrpSpPr/>
            <p:nvPr/>
          </p:nvGrpSpPr>
          <p:grpSpPr>
            <a:xfrm rot="5400000">
              <a:off x="2768188" y="3417262"/>
              <a:ext cx="737423" cy="2819743"/>
              <a:chOff x="12445182" y="1003506"/>
              <a:chExt cx="737423" cy="2819743"/>
            </a:xfrm>
          </p:grpSpPr>
          <p:sp>
            <p:nvSpPr>
              <p:cNvPr id="2572" name="Google Shape;2572;p25"/>
              <p:cNvSpPr/>
              <p:nvPr/>
            </p:nvSpPr>
            <p:spPr>
              <a:xfrm flipH="1" rot="10800000">
                <a:off x="12486357" y="2971349"/>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25"/>
              <p:cNvSpPr/>
              <p:nvPr/>
            </p:nvSpPr>
            <p:spPr>
              <a:xfrm flipH="1" rot="10800000">
                <a:off x="12539199" y="3209181"/>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25"/>
              <p:cNvSpPr/>
              <p:nvPr/>
            </p:nvSpPr>
            <p:spPr>
              <a:xfrm flipH="1" rot="10800000">
                <a:off x="12953481" y="2695301"/>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25"/>
              <p:cNvSpPr/>
              <p:nvPr/>
            </p:nvSpPr>
            <p:spPr>
              <a:xfrm flipH="1" rot="10800000">
                <a:off x="13106174" y="2316275"/>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25"/>
              <p:cNvSpPr/>
              <p:nvPr/>
            </p:nvSpPr>
            <p:spPr>
              <a:xfrm flipH="1" rot="10800000">
                <a:off x="12882969" y="2054939"/>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25"/>
              <p:cNvSpPr/>
              <p:nvPr/>
            </p:nvSpPr>
            <p:spPr>
              <a:xfrm flipH="1" rot="10800000">
                <a:off x="13147264" y="1943336"/>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25"/>
              <p:cNvSpPr/>
              <p:nvPr/>
            </p:nvSpPr>
            <p:spPr>
              <a:xfrm flipH="1" rot="10800000">
                <a:off x="13097212" y="3250271"/>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25"/>
              <p:cNvSpPr/>
              <p:nvPr/>
            </p:nvSpPr>
            <p:spPr>
              <a:xfrm flipH="1" rot="10800000">
                <a:off x="12524657" y="3605793"/>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25"/>
              <p:cNvSpPr/>
              <p:nvPr/>
            </p:nvSpPr>
            <p:spPr>
              <a:xfrm flipH="1" rot="10800000">
                <a:off x="12791742" y="358228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25"/>
              <p:cNvSpPr/>
              <p:nvPr/>
            </p:nvSpPr>
            <p:spPr>
              <a:xfrm flipH="1" rot="10800000">
                <a:off x="13035662" y="376719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25"/>
              <p:cNvSpPr/>
              <p:nvPr/>
            </p:nvSpPr>
            <p:spPr>
              <a:xfrm flipH="1" rot="10800000">
                <a:off x="12715396" y="3281215"/>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p25"/>
              <p:cNvSpPr/>
              <p:nvPr/>
            </p:nvSpPr>
            <p:spPr>
              <a:xfrm flipH="1" rot="10800000">
                <a:off x="12665597" y="3228373"/>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p25"/>
              <p:cNvSpPr/>
              <p:nvPr/>
            </p:nvSpPr>
            <p:spPr>
              <a:xfrm flipH="1" rot="10800000">
                <a:off x="12445182" y="1003506"/>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25"/>
              <p:cNvSpPr/>
              <p:nvPr/>
            </p:nvSpPr>
            <p:spPr>
              <a:xfrm flipH="1" rot="10800000">
                <a:off x="12518738" y="114089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25"/>
              <p:cNvSpPr/>
              <p:nvPr/>
            </p:nvSpPr>
            <p:spPr>
              <a:xfrm flipH="1" rot="10800000">
                <a:off x="12788952" y="3492753"/>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p25"/>
              <p:cNvSpPr/>
              <p:nvPr/>
            </p:nvSpPr>
            <p:spPr>
              <a:xfrm flipH="1" rot="10800000">
                <a:off x="13023910" y="2818064"/>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p25"/>
              <p:cNvSpPr/>
              <p:nvPr/>
            </p:nvSpPr>
            <p:spPr>
              <a:xfrm flipH="1" rot="10800000">
                <a:off x="13000405" y="2388309"/>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89" name="Google Shape;2589;p25"/>
            <p:cNvGrpSpPr/>
            <p:nvPr/>
          </p:nvGrpSpPr>
          <p:grpSpPr>
            <a:xfrm rot="10800000">
              <a:off x="5152161" y="1289857"/>
              <a:ext cx="3985907" cy="3918269"/>
              <a:chOff x="2524675" y="238075"/>
              <a:chExt cx="1178600" cy="1158600"/>
            </a:xfrm>
          </p:grpSpPr>
          <p:sp>
            <p:nvSpPr>
              <p:cNvPr id="2590" name="Google Shape;2590;p25"/>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25"/>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25"/>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p25"/>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25"/>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25"/>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p25"/>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p25"/>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25"/>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25"/>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p25"/>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25"/>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p25"/>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25"/>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25"/>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25"/>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25"/>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p25"/>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25"/>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25"/>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p25"/>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25"/>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p25"/>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25"/>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25"/>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p25"/>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p25"/>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p25"/>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p25"/>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25"/>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25"/>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1" name="Google Shape;2621;p25"/>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p25"/>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25"/>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p25"/>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Google Shape;2625;p25"/>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p25"/>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p25"/>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p25"/>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p25"/>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p25"/>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25"/>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25"/>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p25"/>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25"/>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25"/>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p25"/>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p25"/>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Google Shape;2638;p25"/>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p25"/>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p25"/>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p25"/>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p25"/>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25"/>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44" name="Google Shape;2644;p25"/>
            <p:cNvGrpSpPr/>
            <p:nvPr/>
          </p:nvGrpSpPr>
          <p:grpSpPr>
            <a:xfrm rot="10800000">
              <a:off x="5297971" y="58691"/>
              <a:ext cx="3840097" cy="2558635"/>
              <a:chOff x="235225" y="2771600"/>
              <a:chExt cx="3133750" cy="2088000"/>
            </a:xfrm>
          </p:grpSpPr>
          <p:sp>
            <p:nvSpPr>
              <p:cNvPr id="2645" name="Google Shape;2645;p25"/>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25"/>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Google Shape;2647;p25"/>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p25"/>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9" name="Google Shape;2649;p25"/>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50" name="Google Shape;2650;p25"/>
            <p:cNvSpPr/>
            <p:nvPr/>
          </p:nvSpPr>
          <p:spPr>
            <a:xfrm flipH="1" rot="10800000">
              <a:off x="7725354" y="4664761"/>
              <a:ext cx="1398984" cy="543375"/>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51" name="Google Shape;2651;p25"/>
            <p:cNvGrpSpPr/>
            <p:nvPr/>
          </p:nvGrpSpPr>
          <p:grpSpPr>
            <a:xfrm rot="10800000">
              <a:off x="-5933" y="3588286"/>
              <a:ext cx="3189300" cy="1619850"/>
              <a:chOff x="4185675" y="845125"/>
              <a:chExt cx="3189300" cy="1619850"/>
            </a:xfrm>
          </p:grpSpPr>
          <p:sp>
            <p:nvSpPr>
              <p:cNvPr id="2652" name="Google Shape;2652;p25"/>
              <p:cNvSpPr/>
              <p:nvPr/>
            </p:nvSpPr>
            <p:spPr>
              <a:xfrm>
                <a:off x="4185675" y="845125"/>
                <a:ext cx="3189300" cy="1619850"/>
              </a:xfrm>
              <a:custGeom>
                <a:rect b="b" l="l" r="r" t="t"/>
                <a:pathLst>
                  <a:path extrusionOk="0" h="64794" w="127572">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Google Shape;2653;p25"/>
              <p:cNvSpPr/>
              <p:nvPr/>
            </p:nvSpPr>
            <p:spPr>
              <a:xfrm>
                <a:off x="5713400" y="845125"/>
                <a:ext cx="1224000" cy="579875"/>
              </a:xfrm>
              <a:custGeom>
                <a:rect b="b" l="l" r="r" t="t"/>
                <a:pathLst>
                  <a:path extrusionOk="0" h="23195" w="4896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Google Shape;2654;p25"/>
              <p:cNvSpPr/>
              <p:nvPr/>
            </p:nvSpPr>
            <p:spPr>
              <a:xfrm>
                <a:off x="7018425" y="1440525"/>
                <a:ext cx="356550" cy="717800"/>
              </a:xfrm>
              <a:custGeom>
                <a:rect b="b" l="l" r="r" t="t"/>
                <a:pathLst>
                  <a:path extrusionOk="0" h="28712" w="14262">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55" name="Google Shape;2655;p25"/>
          <p:cNvSpPr txBox="1"/>
          <p:nvPr>
            <p:ph type="title"/>
          </p:nvPr>
        </p:nvSpPr>
        <p:spPr>
          <a:xfrm>
            <a:off x="2952375" y="792400"/>
            <a:ext cx="3677100" cy="45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5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2656" name="Google Shape;2656;p25"/>
          <p:cNvSpPr txBox="1"/>
          <p:nvPr/>
        </p:nvSpPr>
        <p:spPr>
          <a:xfrm>
            <a:off x="901075" y="3134675"/>
            <a:ext cx="7529700" cy="67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Arial"/>
                <a:ea typeface="Arial"/>
                <a:cs typeface="Arial"/>
                <a:sym typeface="Arial"/>
              </a:rPr>
              <a:t>CREDITS: This presentation template was created by </a:t>
            </a:r>
            <a:r>
              <a:rPr b="1" i="0" lang="en" sz="1500" u="none" cap="none" strike="noStrike">
                <a:solidFill>
                  <a:schemeClr val="hlink"/>
                </a:solidFill>
                <a:uFill>
                  <a:noFill/>
                </a:uFill>
                <a:latin typeface="Arial"/>
                <a:ea typeface="Arial"/>
                <a:cs typeface="Arial"/>
                <a:sym typeface="Arial"/>
                <a:hlinkClick r:id="rId2"/>
              </a:rPr>
              <a:t>Slidesgo</a:t>
            </a:r>
            <a:r>
              <a:rPr b="0" i="0" lang="en" sz="1500" u="none" cap="none" strike="noStrike">
                <a:solidFill>
                  <a:schemeClr val="dk1"/>
                </a:solidFill>
                <a:latin typeface="Arial"/>
                <a:ea typeface="Arial"/>
                <a:cs typeface="Arial"/>
                <a:sym typeface="Arial"/>
              </a:rPr>
              <a:t>, including icons</a:t>
            </a:r>
            <a:endParaRPr b="0" i="0" sz="15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Arial"/>
                <a:ea typeface="Arial"/>
                <a:cs typeface="Arial"/>
                <a:sym typeface="Arial"/>
              </a:rPr>
              <a:t>by </a:t>
            </a:r>
            <a:r>
              <a:rPr b="1" i="0" lang="en" sz="1500" u="none" cap="none" strike="noStrike">
                <a:solidFill>
                  <a:schemeClr val="hlink"/>
                </a:solidFill>
                <a:uFill>
                  <a:noFill/>
                </a:uFill>
                <a:latin typeface="Arial"/>
                <a:ea typeface="Arial"/>
                <a:cs typeface="Arial"/>
                <a:sym typeface="Arial"/>
                <a:hlinkClick r:id="rId3"/>
              </a:rPr>
              <a:t>Flaticon</a:t>
            </a:r>
            <a:r>
              <a:rPr b="0" i="0" lang="en" sz="1500" u="none" cap="none" strike="noStrike">
                <a:solidFill>
                  <a:schemeClr val="dk1"/>
                </a:solidFill>
                <a:latin typeface="Arial"/>
                <a:ea typeface="Arial"/>
                <a:cs typeface="Arial"/>
                <a:sym typeface="Arial"/>
              </a:rPr>
              <a:t>, infographics &amp; images by </a:t>
            </a:r>
            <a:r>
              <a:rPr b="1" i="0" lang="en" sz="1500" u="none" cap="none" strike="noStrike">
                <a:solidFill>
                  <a:schemeClr val="hlink"/>
                </a:solidFill>
                <a:uFill>
                  <a:noFill/>
                </a:uFill>
                <a:latin typeface="Arial"/>
                <a:ea typeface="Arial"/>
                <a:cs typeface="Arial"/>
                <a:sym typeface="Arial"/>
                <a:hlinkClick r:id="rId4"/>
              </a:rPr>
              <a:t>Freepik</a:t>
            </a:r>
            <a:endParaRPr b="1" i="0" sz="1500" u="none" cap="none" strike="noStrike">
              <a:solidFill>
                <a:schemeClr val="dk1"/>
              </a:solidFill>
              <a:latin typeface="Arial"/>
              <a:ea typeface="Arial"/>
              <a:cs typeface="Arial"/>
              <a:sym typeface="Arial"/>
            </a:endParaRPr>
          </a:p>
        </p:txBody>
      </p:sp>
      <p:sp>
        <p:nvSpPr>
          <p:cNvPr id="2657" name="Google Shape;2657;p25"/>
          <p:cNvSpPr txBox="1"/>
          <p:nvPr>
            <p:ph idx="1" type="subTitle"/>
          </p:nvPr>
        </p:nvSpPr>
        <p:spPr>
          <a:xfrm>
            <a:off x="713275" y="4135975"/>
            <a:ext cx="7717500" cy="35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58" name="Google Shape;2658;p25"/>
          <p:cNvSpPr txBox="1"/>
          <p:nvPr>
            <p:ph idx="2" type="subTitle"/>
          </p:nvPr>
        </p:nvSpPr>
        <p:spPr>
          <a:xfrm>
            <a:off x="713225" y="1444825"/>
            <a:ext cx="7717500" cy="986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100"/>
              <a:buNone/>
              <a:defRPr sz="1500"/>
            </a:lvl1pPr>
            <a:lvl2pPr lvl="1" algn="l">
              <a:lnSpc>
                <a:spcPct val="100000"/>
              </a:lnSpc>
              <a:spcBef>
                <a:spcPts val="10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8">
    <p:spTree>
      <p:nvGrpSpPr>
        <p:cNvPr id="2659" name="Shape 2659"/>
        <p:cNvGrpSpPr/>
        <p:nvPr/>
      </p:nvGrpSpPr>
      <p:grpSpPr>
        <a:xfrm>
          <a:off x="0" y="0"/>
          <a:ext cx="0" cy="0"/>
          <a:chOff x="0" y="0"/>
          <a:chExt cx="0" cy="0"/>
        </a:xfrm>
      </p:grpSpPr>
      <p:sp>
        <p:nvSpPr>
          <p:cNvPr id="2660" name="Google Shape;2660;p26"/>
          <p:cNvSpPr txBox="1"/>
          <p:nvPr>
            <p:ph type="title"/>
          </p:nvPr>
        </p:nvSpPr>
        <p:spPr>
          <a:xfrm>
            <a:off x="720000" y="541975"/>
            <a:ext cx="7704000" cy="27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a:lvl1pPr>
            <a:lvl2pPr lvl="1" algn="ctr">
              <a:lnSpc>
                <a:spcPct val="100000"/>
              </a:lnSpc>
              <a:spcBef>
                <a:spcPts val="0"/>
              </a:spcBef>
              <a:spcAft>
                <a:spcPts val="0"/>
              </a:spcAft>
              <a:buSzPts val="3500"/>
              <a:buNone/>
              <a:defRPr>
                <a:latin typeface="Arial"/>
                <a:ea typeface="Arial"/>
                <a:cs typeface="Arial"/>
                <a:sym typeface="Arial"/>
              </a:defRPr>
            </a:lvl2pPr>
            <a:lvl3pPr lvl="2" algn="ctr">
              <a:lnSpc>
                <a:spcPct val="100000"/>
              </a:lnSpc>
              <a:spcBef>
                <a:spcPts val="0"/>
              </a:spcBef>
              <a:spcAft>
                <a:spcPts val="0"/>
              </a:spcAft>
              <a:buSzPts val="3500"/>
              <a:buNone/>
              <a:defRPr>
                <a:latin typeface="Arial"/>
                <a:ea typeface="Arial"/>
                <a:cs typeface="Arial"/>
                <a:sym typeface="Arial"/>
              </a:defRPr>
            </a:lvl3pPr>
            <a:lvl4pPr lvl="3" algn="ctr">
              <a:lnSpc>
                <a:spcPct val="100000"/>
              </a:lnSpc>
              <a:spcBef>
                <a:spcPts val="0"/>
              </a:spcBef>
              <a:spcAft>
                <a:spcPts val="0"/>
              </a:spcAft>
              <a:buSzPts val="3500"/>
              <a:buNone/>
              <a:defRPr>
                <a:latin typeface="Arial"/>
                <a:ea typeface="Arial"/>
                <a:cs typeface="Arial"/>
                <a:sym typeface="Arial"/>
              </a:defRPr>
            </a:lvl4pPr>
            <a:lvl5pPr lvl="4" algn="ctr">
              <a:lnSpc>
                <a:spcPct val="100000"/>
              </a:lnSpc>
              <a:spcBef>
                <a:spcPts val="0"/>
              </a:spcBef>
              <a:spcAft>
                <a:spcPts val="0"/>
              </a:spcAft>
              <a:buSzPts val="3500"/>
              <a:buNone/>
              <a:defRPr>
                <a:latin typeface="Arial"/>
                <a:ea typeface="Arial"/>
                <a:cs typeface="Arial"/>
                <a:sym typeface="Arial"/>
              </a:defRPr>
            </a:lvl5pPr>
            <a:lvl6pPr lvl="5" algn="ctr">
              <a:lnSpc>
                <a:spcPct val="100000"/>
              </a:lnSpc>
              <a:spcBef>
                <a:spcPts val="0"/>
              </a:spcBef>
              <a:spcAft>
                <a:spcPts val="0"/>
              </a:spcAft>
              <a:buSzPts val="3500"/>
              <a:buNone/>
              <a:defRPr>
                <a:latin typeface="Arial"/>
                <a:ea typeface="Arial"/>
                <a:cs typeface="Arial"/>
                <a:sym typeface="Arial"/>
              </a:defRPr>
            </a:lvl6pPr>
            <a:lvl7pPr lvl="6" algn="ctr">
              <a:lnSpc>
                <a:spcPct val="100000"/>
              </a:lnSpc>
              <a:spcBef>
                <a:spcPts val="0"/>
              </a:spcBef>
              <a:spcAft>
                <a:spcPts val="0"/>
              </a:spcAft>
              <a:buSzPts val="3500"/>
              <a:buNone/>
              <a:defRPr>
                <a:latin typeface="Arial"/>
                <a:ea typeface="Arial"/>
                <a:cs typeface="Arial"/>
                <a:sym typeface="Arial"/>
              </a:defRPr>
            </a:lvl7pPr>
            <a:lvl8pPr lvl="7" algn="ctr">
              <a:lnSpc>
                <a:spcPct val="100000"/>
              </a:lnSpc>
              <a:spcBef>
                <a:spcPts val="0"/>
              </a:spcBef>
              <a:spcAft>
                <a:spcPts val="0"/>
              </a:spcAft>
              <a:buSzPts val="3500"/>
              <a:buNone/>
              <a:defRPr>
                <a:latin typeface="Arial"/>
                <a:ea typeface="Arial"/>
                <a:cs typeface="Arial"/>
                <a:sym typeface="Arial"/>
              </a:defRPr>
            </a:lvl8pPr>
            <a:lvl9pPr lvl="8" algn="ctr">
              <a:lnSpc>
                <a:spcPct val="100000"/>
              </a:lnSpc>
              <a:spcBef>
                <a:spcPts val="0"/>
              </a:spcBef>
              <a:spcAft>
                <a:spcPts val="0"/>
              </a:spcAft>
              <a:buSzPts val="3500"/>
              <a:buNone/>
              <a:defRPr>
                <a:latin typeface="Arial"/>
                <a:ea typeface="Arial"/>
                <a:cs typeface="Arial"/>
                <a:sym typeface="Arial"/>
              </a:defRPr>
            </a:lvl9pPr>
          </a:lstStyle>
          <a:p/>
        </p:txBody>
      </p:sp>
      <p:sp>
        <p:nvSpPr>
          <p:cNvPr id="2661" name="Google Shape;2661;p26"/>
          <p:cNvSpPr txBox="1"/>
          <p:nvPr>
            <p:ph idx="1" type="subTitle"/>
          </p:nvPr>
        </p:nvSpPr>
        <p:spPr>
          <a:xfrm>
            <a:off x="724075" y="1553050"/>
            <a:ext cx="3840900" cy="22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l">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l">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l">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l">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l">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l">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l">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l">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p:txBody>
      </p:sp>
      <p:sp>
        <p:nvSpPr>
          <p:cNvPr id="2662" name="Google Shape;2662;p26"/>
          <p:cNvSpPr txBox="1"/>
          <p:nvPr>
            <p:ph idx="2" type="subTitle"/>
          </p:nvPr>
        </p:nvSpPr>
        <p:spPr>
          <a:xfrm>
            <a:off x="4566700" y="1804375"/>
            <a:ext cx="3840600" cy="279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sz="1500"/>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sp>
        <p:nvSpPr>
          <p:cNvPr id="2663" name="Google Shape;2663;p26"/>
          <p:cNvSpPr txBox="1"/>
          <p:nvPr>
            <p:ph idx="3" type="subTitle"/>
          </p:nvPr>
        </p:nvSpPr>
        <p:spPr>
          <a:xfrm>
            <a:off x="724075" y="1804377"/>
            <a:ext cx="3840900" cy="279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sz="1500"/>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sp>
        <p:nvSpPr>
          <p:cNvPr id="2664" name="Google Shape;2664;p26"/>
          <p:cNvSpPr txBox="1"/>
          <p:nvPr>
            <p:ph idx="4" type="subTitle"/>
          </p:nvPr>
        </p:nvSpPr>
        <p:spPr>
          <a:xfrm>
            <a:off x="4564974" y="1553050"/>
            <a:ext cx="3840900" cy="22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l">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l">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l">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l">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l">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l">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l">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l">
              <a:lnSpc>
                <a:spcPct val="100000"/>
              </a:lnSpc>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p:txBody>
      </p:sp>
      <p:grpSp>
        <p:nvGrpSpPr>
          <p:cNvPr id="2665" name="Google Shape;2665;p26"/>
          <p:cNvGrpSpPr/>
          <p:nvPr/>
        </p:nvGrpSpPr>
        <p:grpSpPr>
          <a:xfrm flipH="1">
            <a:off x="10" y="3399552"/>
            <a:ext cx="3931697" cy="1741540"/>
            <a:chOff x="1076311" y="3270752"/>
            <a:chExt cx="3931697" cy="1741540"/>
          </a:xfrm>
        </p:grpSpPr>
        <p:sp>
          <p:nvSpPr>
            <p:cNvPr id="2666" name="Google Shape;2666;p26"/>
            <p:cNvSpPr/>
            <p:nvPr/>
          </p:nvSpPr>
          <p:spPr>
            <a:xfrm>
              <a:off x="3402350" y="3871800"/>
              <a:ext cx="1605658" cy="1140492"/>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67" name="Google Shape;2667;p26"/>
            <p:cNvGrpSpPr/>
            <p:nvPr/>
          </p:nvGrpSpPr>
          <p:grpSpPr>
            <a:xfrm rot="-5400000">
              <a:off x="2177753" y="2169309"/>
              <a:ext cx="1715384" cy="3918270"/>
              <a:chOff x="10706378" y="539509"/>
              <a:chExt cx="1715384" cy="3918270"/>
            </a:xfrm>
          </p:grpSpPr>
          <p:sp>
            <p:nvSpPr>
              <p:cNvPr id="2668" name="Google Shape;2668;p26"/>
              <p:cNvSpPr/>
              <p:nvPr/>
            </p:nvSpPr>
            <p:spPr>
              <a:xfrm flipH="1" rot="10800000">
                <a:off x="10962050" y="4005280"/>
                <a:ext cx="61635" cy="6163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Google Shape;2669;p26"/>
              <p:cNvSpPr/>
              <p:nvPr/>
            </p:nvSpPr>
            <p:spPr>
              <a:xfrm flipH="1" rot="10800000">
                <a:off x="12057532" y="2466178"/>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Google Shape;2670;p26"/>
              <p:cNvSpPr/>
              <p:nvPr/>
            </p:nvSpPr>
            <p:spPr>
              <a:xfrm flipH="1" rot="10800000">
                <a:off x="12242691" y="3905345"/>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p26"/>
              <p:cNvSpPr/>
              <p:nvPr/>
            </p:nvSpPr>
            <p:spPr>
              <a:xfrm flipH="1" rot="10800000">
                <a:off x="12313119" y="3942123"/>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p26"/>
              <p:cNvSpPr/>
              <p:nvPr/>
            </p:nvSpPr>
            <p:spPr>
              <a:xfrm flipH="1" rot="10800000">
                <a:off x="11188130" y="539509"/>
                <a:ext cx="76431" cy="7288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3" name="Google Shape;2673;p26"/>
              <p:cNvSpPr/>
              <p:nvPr/>
            </p:nvSpPr>
            <p:spPr>
              <a:xfrm flipH="1" rot="10800000">
                <a:off x="12028109" y="2213550"/>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4" name="Google Shape;2674;p26"/>
              <p:cNvSpPr/>
              <p:nvPr/>
            </p:nvSpPr>
            <p:spPr>
              <a:xfrm flipH="1" rot="10800000">
                <a:off x="11998771" y="1047386"/>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5" name="Google Shape;2675;p26"/>
              <p:cNvSpPr/>
              <p:nvPr/>
            </p:nvSpPr>
            <p:spPr>
              <a:xfrm flipH="1" rot="10800000">
                <a:off x="10706378" y="897737"/>
                <a:ext cx="35341" cy="35341"/>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6" name="Google Shape;2676;p26"/>
              <p:cNvSpPr/>
              <p:nvPr/>
            </p:nvSpPr>
            <p:spPr>
              <a:xfrm flipH="1" rot="10800000">
                <a:off x="12377798" y="1239985"/>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7" name="Google Shape;2677;p26"/>
              <p:cNvSpPr/>
              <p:nvPr/>
            </p:nvSpPr>
            <p:spPr>
              <a:xfrm flipH="1" rot="10800000">
                <a:off x="11390875" y="3870173"/>
                <a:ext cx="17670" cy="17670"/>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8" name="Google Shape;2678;p26"/>
              <p:cNvSpPr/>
              <p:nvPr/>
            </p:nvSpPr>
            <p:spPr>
              <a:xfrm flipH="1" rot="10800000">
                <a:off x="11928258" y="4263742"/>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9" name="Google Shape;2679;p26"/>
              <p:cNvSpPr/>
              <p:nvPr/>
            </p:nvSpPr>
            <p:spPr>
              <a:xfrm flipH="1" rot="10800000">
                <a:off x="11658045" y="3846669"/>
                <a:ext cx="26632" cy="29423"/>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Google Shape;2680;p26"/>
              <p:cNvSpPr/>
              <p:nvPr/>
            </p:nvSpPr>
            <p:spPr>
              <a:xfrm flipH="1" rot="10800000">
                <a:off x="11393665" y="4251990"/>
                <a:ext cx="29507" cy="26379"/>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Google Shape;2681;p26"/>
              <p:cNvSpPr/>
              <p:nvPr/>
            </p:nvSpPr>
            <p:spPr>
              <a:xfrm flipH="1" rot="10800000">
                <a:off x="11655255" y="3757049"/>
                <a:ext cx="43965" cy="39822"/>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Google Shape;2682;p26"/>
              <p:cNvSpPr/>
              <p:nvPr/>
            </p:nvSpPr>
            <p:spPr>
              <a:xfrm flipH="1" rot="10800000">
                <a:off x="10809357" y="4417957"/>
                <a:ext cx="43965" cy="39822"/>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p26"/>
              <p:cNvSpPr/>
              <p:nvPr/>
            </p:nvSpPr>
            <p:spPr>
              <a:xfrm flipH="1" rot="10800000">
                <a:off x="11919550" y="227535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p26"/>
              <p:cNvSpPr/>
              <p:nvPr/>
            </p:nvSpPr>
            <p:spPr>
              <a:xfrm flipH="1" rot="10800000">
                <a:off x="12004605" y="2130778"/>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5" name="Google Shape;2685;p26"/>
          <p:cNvSpPr/>
          <p:nvPr/>
        </p:nvSpPr>
        <p:spPr>
          <a:xfrm flipH="1">
            <a:off x="7178590" y="0"/>
            <a:ext cx="1965410" cy="1314283"/>
          </a:xfrm>
          <a:custGeom>
            <a:rect b="b" l="l" r="r" t="t"/>
            <a:pathLst>
              <a:path extrusionOk="0" h="16935" w="25325">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86" name="Google Shape;2686;p26"/>
          <p:cNvGrpSpPr/>
          <p:nvPr/>
        </p:nvGrpSpPr>
        <p:grpSpPr>
          <a:xfrm rot="-5400000">
            <a:off x="6873526" y="1007416"/>
            <a:ext cx="3277907" cy="1263055"/>
            <a:chOff x="1766763" y="-4125385"/>
            <a:chExt cx="3277907" cy="1263055"/>
          </a:xfrm>
        </p:grpSpPr>
        <p:sp>
          <p:nvSpPr>
            <p:cNvPr id="2687" name="Google Shape;2687;p26"/>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p26"/>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p26"/>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p26"/>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p26"/>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p26"/>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p26"/>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p26"/>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p26"/>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p26"/>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p26"/>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Google Shape;2698;p26"/>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Google Shape;2699;p26"/>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0" name="Google Shape;2700;p26"/>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Google Shape;2701;p26"/>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Google Shape;2702;p26"/>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3" name="Google Shape;2703;p26"/>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Google Shape;2704;p26"/>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5" name="Google Shape;2705;p26"/>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Google Shape;2706;p26"/>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p26"/>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8" name="Google Shape;2708;p26"/>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p26"/>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Google Shape;2710;p26"/>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Google Shape;2711;p26"/>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2" name="Google Shape;2712;p26"/>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13" name="Google Shape;2713;p26"/>
          <p:cNvGrpSpPr/>
          <p:nvPr/>
        </p:nvGrpSpPr>
        <p:grpSpPr>
          <a:xfrm>
            <a:off x="39700" y="-10"/>
            <a:ext cx="3277907" cy="1263055"/>
            <a:chOff x="1766763" y="-4125385"/>
            <a:chExt cx="3277907" cy="1263055"/>
          </a:xfrm>
        </p:grpSpPr>
        <p:sp>
          <p:nvSpPr>
            <p:cNvPr id="2714" name="Google Shape;2714;p26"/>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Google Shape;2715;p26"/>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6" name="Google Shape;2716;p26"/>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7" name="Google Shape;2717;p26"/>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8" name="Google Shape;2718;p26"/>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9" name="Google Shape;2719;p26"/>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0" name="Google Shape;2720;p26"/>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1" name="Google Shape;2721;p26"/>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2" name="Google Shape;2722;p26"/>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3" name="Google Shape;2723;p26"/>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4" name="Google Shape;2724;p26"/>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5" name="Google Shape;2725;p26"/>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6" name="Google Shape;2726;p26"/>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7" name="Google Shape;2727;p26"/>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Google Shape;2728;p26"/>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9" name="Google Shape;2729;p26"/>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0" name="Google Shape;2730;p26"/>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1" name="Google Shape;2731;p26"/>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2" name="Google Shape;2732;p26"/>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3" name="Google Shape;2733;p26"/>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4" name="Google Shape;2734;p26"/>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5" name="Google Shape;2735;p26"/>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6" name="Google Shape;2736;p26"/>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7" name="Google Shape;2737;p26"/>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8" name="Google Shape;2738;p26"/>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9" name="Google Shape;2739;p26"/>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740" name="Shape 2740"/>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6">
    <p:spTree>
      <p:nvGrpSpPr>
        <p:cNvPr id="2741" name="Shape 2741"/>
        <p:cNvGrpSpPr/>
        <p:nvPr/>
      </p:nvGrpSpPr>
      <p:grpSpPr>
        <a:xfrm>
          <a:off x="0" y="0"/>
          <a:ext cx="0" cy="0"/>
          <a:chOff x="0" y="0"/>
          <a:chExt cx="0" cy="0"/>
        </a:xfrm>
      </p:grpSpPr>
      <p:sp>
        <p:nvSpPr>
          <p:cNvPr id="2742" name="Google Shape;2742;p28"/>
          <p:cNvSpPr/>
          <p:nvPr/>
        </p:nvSpPr>
        <p:spPr>
          <a:xfrm rot="10800000">
            <a:off x="-26" y="5"/>
            <a:ext cx="2038372" cy="1475619"/>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3" name="Google Shape;2743;p28"/>
          <p:cNvSpPr/>
          <p:nvPr/>
        </p:nvSpPr>
        <p:spPr>
          <a:xfrm flipH="1">
            <a:off x="13729" y="0"/>
            <a:ext cx="1398984" cy="543375"/>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4" name="Google Shape;2744;p28"/>
          <p:cNvSpPr/>
          <p:nvPr/>
        </p:nvSpPr>
        <p:spPr>
          <a:xfrm>
            <a:off x="5905501" y="2793747"/>
            <a:ext cx="3245871" cy="2349753"/>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5" name="Google Shape;2745;p28"/>
          <p:cNvSpPr/>
          <p:nvPr/>
        </p:nvSpPr>
        <p:spPr>
          <a:xfrm>
            <a:off x="7545725" y="4003000"/>
            <a:ext cx="1605658" cy="1140492"/>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6" name="Google Shape;2746;p28"/>
          <p:cNvSpPr/>
          <p:nvPr/>
        </p:nvSpPr>
        <p:spPr>
          <a:xfrm rot="-5400000">
            <a:off x="7242794" y="327957"/>
            <a:ext cx="2223230" cy="1579186"/>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7" name="Google Shape;2747;p28"/>
          <p:cNvSpPr/>
          <p:nvPr/>
        </p:nvSpPr>
        <p:spPr>
          <a:xfrm flipH="1" rot="10800000">
            <a:off x="-13316" y="3126092"/>
            <a:ext cx="3025768" cy="2023351"/>
          </a:xfrm>
          <a:custGeom>
            <a:rect b="b" l="l" r="r" t="t"/>
            <a:pathLst>
              <a:path extrusionOk="0" h="16935" w="25325">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8" name="Google Shape;2748;p28"/>
          <p:cNvSpPr/>
          <p:nvPr/>
        </p:nvSpPr>
        <p:spPr>
          <a:xfrm rot="10800000">
            <a:off x="-13308" y="4132062"/>
            <a:ext cx="2619371" cy="1017382"/>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49" name="Google Shape;2749;p28"/>
          <p:cNvGrpSpPr/>
          <p:nvPr/>
        </p:nvGrpSpPr>
        <p:grpSpPr>
          <a:xfrm rot="10800000">
            <a:off x="5290591" y="0"/>
            <a:ext cx="3840097" cy="2558635"/>
            <a:chOff x="235225" y="2771600"/>
            <a:chExt cx="3133750" cy="2088000"/>
          </a:xfrm>
        </p:grpSpPr>
        <p:sp>
          <p:nvSpPr>
            <p:cNvPr id="2750" name="Google Shape;2750;p28"/>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1" name="Google Shape;2751;p28"/>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2" name="Google Shape;2752;p28"/>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3" name="Google Shape;2753;p28"/>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4" name="Google Shape;2754;p28"/>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55" name="Google Shape;2755;p28"/>
          <p:cNvGrpSpPr/>
          <p:nvPr/>
        </p:nvGrpSpPr>
        <p:grpSpPr>
          <a:xfrm>
            <a:off x="-2" y="9"/>
            <a:ext cx="3985907" cy="3918269"/>
            <a:chOff x="2524675" y="238075"/>
            <a:chExt cx="1178600" cy="1158600"/>
          </a:xfrm>
        </p:grpSpPr>
        <p:sp>
          <p:nvSpPr>
            <p:cNvPr id="2756" name="Google Shape;2756;p28"/>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7" name="Google Shape;2757;p28"/>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8" name="Google Shape;2758;p28"/>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9" name="Google Shape;2759;p28"/>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0" name="Google Shape;2760;p28"/>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1" name="Google Shape;2761;p28"/>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2" name="Google Shape;2762;p28"/>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3" name="Google Shape;2763;p28"/>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4" name="Google Shape;2764;p28"/>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5" name="Google Shape;2765;p28"/>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6" name="Google Shape;2766;p28"/>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7" name="Google Shape;2767;p28"/>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8" name="Google Shape;2768;p28"/>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9" name="Google Shape;2769;p28"/>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0" name="Google Shape;2770;p28"/>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1" name="Google Shape;2771;p28"/>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2" name="Google Shape;2772;p28"/>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3" name="Google Shape;2773;p28"/>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4" name="Google Shape;2774;p28"/>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5" name="Google Shape;2775;p28"/>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6" name="Google Shape;2776;p28"/>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7" name="Google Shape;2777;p28"/>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8" name="Google Shape;2778;p28"/>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9" name="Google Shape;2779;p28"/>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0" name="Google Shape;2780;p28"/>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1" name="Google Shape;2781;p28"/>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2" name="Google Shape;2782;p28"/>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3" name="Google Shape;2783;p28"/>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4" name="Google Shape;2784;p28"/>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5" name="Google Shape;2785;p28"/>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6" name="Google Shape;2786;p28"/>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7" name="Google Shape;2787;p28"/>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8" name="Google Shape;2788;p28"/>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9" name="Google Shape;2789;p28"/>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0" name="Google Shape;2790;p28"/>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1" name="Google Shape;2791;p28"/>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2" name="Google Shape;2792;p28"/>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3" name="Google Shape;2793;p28"/>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4" name="Google Shape;2794;p28"/>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5" name="Google Shape;2795;p28"/>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6" name="Google Shape;2796;p28"/>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7" name="Google Shape;2797;p28"/>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8" name="Google Shape;2798;p28"/>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9" name="Google Shape;2799;p28"/>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0" name="Google Shape;2800;p28"/>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1" name="Google Shape;2801;p28"/>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2" name="Google Shape;2802;p28"/>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Google Shape;2803;p28"/>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4" name="Google Shape;2804;p28"/>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Google Shape;2805;p28"/>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Google Shape;2806;p28"/>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7" name="Google Shape;2807;p28"/>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8" name="Google Shape;2808;p28"/>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Google Shape;2809;p28"/>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10" name="Google Shape;2810;p28"/>
          <p:cNvGrpSpPr/>
          <p:nvPr/>
        </p:nvGrpSpPr>
        <p:grpSpPr>
          <a:xfrm>
            <a:off x="5212442" y="3609126"/>
            <a:ext cx="3918270" cy="1521518"/>
            <a:chOff x="1302767" y="-2641999"/>
            <a:chExt cx="3918270" cy="1521518"/>
          </a:xfrm>
        </p:grpSpPr>
        <p:sp>
          <p:nvSpPr>
            <p:cNvPr id="2811" name="Google Shape;2811;p28"/>
            <p:cNvSpPr/>
            <p:nvPr/>
          </p:nvSpPr>
          <p:spPr>
            <a:xfrm flipH="1" rot="5400000">
              <a:off x="4768538" y="-1966464"/>
              <a:ext cx="61635" cy="6163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2" name="Google Shape;2812;p28"/>
            <p:cNvSpPr/>
            <p:nvPr/>
          </p:nvSpPr>
          <p:spPr>
            <a:xfrm flipH="1" rot="5400000">
              <a:off x="4571627" y="-1176537"/>
              <a:ext cx="26632" cy="26632"/>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3" name="Google Shape;2813;p28"/>
            <p:cNvSpPr/>
            <p:nvPr/>
          </p:nvSpPr>
          <p:spPr>
            <a:xfrm flipH="1" rot="5400000">
              <a:off x="1784814" y="-1196025"/>
              <a:ext cx="79475" cy="71612"/>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Google Shape;2814;p28"/>
            <p:cNvSpPr/>
            <p:nvPr/>
          </p:nvSpPr>
          <p:spPr>
            <a:xfrm flipH="1" rot="5400000">
              <a:off x="1300991" y="-2205565"/>
              <a:ext cx="76431" cy="7288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5" name="Google Shape;2815;p28"/>
            <p:cNvSpPr/>
            <p:nvPr/>
          </p:nvSpPr>
          <p:spPr>
            <a:xfrm flipH="1" rot="5400000">
              <a:off x="1660995" y="-1684499"/>
              <a:ext cx="35341" cy="35341"/>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6" name="Google Shape;2816;p28"/>
            <p:cNvSpPr/>
            <p:nvPr/>
          </p:nvSpPr>
          <p:spPr>
            <a:xfrm flipH="1" rot="5400000">
              <a:off x="4856594" y="-1149947"/>
              <a:ext cx="29507" cy="29423"/>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7" name="Google Shape;2817;p28"/>
            <p:cNvSpPr/>
            <p:nvPr/>
          </p:nvSpPr>
          <p:spPr>
            <a:xfrm flipH="1" rot="5400000">
              <a:off x="5041625" y="-1420288"/>
              <a:ext cx="55801" cy="5597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Google Shape;2818;p28"/>
            <p:cNvSpPr/>
            <p:nvPr/>
          </p:nvSpPr>
          <p:spPr>
            <a:xfrm flipH="1" rot="5400000">
              <a:off x="4764776" y="-1162545"/>
              <a:ext cx="44303" cy="39822"/>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Google Shape;2819;p28"/>
            <p:cNvSpPr/>
            <p:nvPr/>
          </p:nvSpPr>
          <p:spPr>
            <a:xfrm flipH="1" rot="5400000">
              <a:off x="4633431" y="-2351325"/>
              <a:ext cx="17670" cy="17670"/>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0" name="Google Shape;2820;p28"/>
            <p:cNvSpPr/>
            <p:nvPr/>
          </p:nvSpPr>
          <p:spPr>
            <a:xfrm flipH="1" rot="5400000">
              <a:off x="4611322" y="-2628852"/>
              <a:ext cx="26632" cy="29423"/>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1" name="Google Shape;2821;p28"/>
            <p:cNvSpPr/>
            <p:nvPr/>
          </p:nvSpPr>
          <p:spPr>
            <a:xfrm flipH="1" rot="5400000">
              <a:off x="5013683" y="-2364387"/>
              <a:ext cx="29507" cy="26379"/>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2" name="Google Shape;2822;p28"/>
            <p:cNvSpPr/>
            <p:nvPr/>
          </p:nvSpPr>
          <p:spPr>
            <a:xfrm flipH="1" rot="5400000">
              <a:off x="4518235" y="-2639928"/>
              <a:ext cx="43965" cy="39822"/>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3" name="Google Shape;2823;p28"/>
            <p:cNvSpPr/>
            <p:nvPr/>
          </p:nvSpPr>
          <p:spPr>
            <a:xfrm flipH="1" rot="5400000">
              <a:off x="5179143" y="-1794030"/>
              <a:ext cx="43965" cy="39822"/>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24" name="Google Shape;2824;p28"/>
          <p:cNvGrpSpPr/>
          <p:nvPr/>
        </p:nvGrpSpPr>
        <p:grpSpPr>
          <a:xfrm>
            <a:off x="5212442" y="5926"/>
            <a:ext cx="3918270" cy="1521518"/>
            <a:chOff x="1302767" y="-2641999"/>
            <a:chExt cx="3918270" cy="1521518"/>
          </a:xfrm>
        </p:grpSpPr>
        <p:sp>
          <p:nvSpPr>
            <p:cNvPr id="2825" name="Google Shape;2825;p28"/>
            <p:cNvSpPr/>
            <p:nvPr/>
          </p:nvSpPr>
          <p:spPr>
            <a:xfrm flipH="1" rot="5400000">
              <a:off x="4768538" y="-1966464"/>
              <a:ext cx="61635" cy="6163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6" name="Google Shape;2826;p28"/>
            <p:cNvSpPr/>
            <p:nvPr/>
          </p:nvSpPr>
          <p:spPr>
            <a:xfrm flipH="1" rot="5400000">
              <a:off x="4571627" y="-1176537"/>
              <a:ext cx="26632" cy="26632"/>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7" name="Google Shape;2827;p28"/>
            <p:cNvSpPr/>
            <p:nvPr/>
          </p:nvSpPr>
          <p:spPr>
            <a:xfrm flipH="1" rot="5400000">
              <a:off x="1784814" y="-1196025"/>
              <a:ext cx="79475" cy="71612"/>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8" name="Google Shape;2828;p28"/>
            <p:cNvSpPr/>
            <p:nvPr/>
          </p:nvSpPr>
          <p:spPr>
            <a:xfrm flipH="1" rot="5400000">
              <a:off x="1300991" y="-2205565"/>
              <a:ext cx="76431" cy="7288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9" name="Google Shape;2829;p28"/>
            <p:cNvSpPr/>
            <p:nvPr/>
          </p:nvSpPr>
          <p:spPr>
            <a:xfrm flipH="1" rot="5400000">
              <a:off x="1660995" y="-1684499"/>
              <a:ext cx="35341" cy="35341"/>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0" name="Google Shape;2830;p28"/>
            <p:cNvSpPr/>
            <p:nvPr/>
          </p:nvSpPr>
          <p:spPr>
            <a:xfrm flipH="1" rot="5400000">
              <a:off x="4856594" y="-1149947"/>
              <a:ext cx="29507" cy="29423"/>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1" name="Google Shape;2831;p28"/>
            <p:cNvSpPr/>
            <p:nvPr/>
          </p:nvSpPr>
          <p:spPr>
            <a:xfrm flipH="1" rot="5400000">
              <a:off x="5041625" y="-1420288"/>
              <a:ext cx="55801" cy="5597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2" name="Google Shape;2832;p28"/>
            <p:cNvSpPr/>
            <p:nvPr/>
          </p:nvSpPr>
          <p:spPr>
            <a:xfrm flipH="1" rot="5400000">
              <a:off x="4764776" y="-1162545"/>
              <a:ext cx="44303" cy="39822"/>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3" name="Google Shape;2833;p28"/>
            <p:cNvSpPr/>
            <p:nvPr/>
          </p:nvSpPr>
          <p:spPr>
            <a:xfrm flipH="1" rot="5400000">
              <a:off x="4633431" y="-2351325"/>
              <a:ext cx="17670" cy="17670"/>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4" name="Google Shape;2834;p28"/>
            <p:cNvSpPr/>
            <p:nvPr/>
          </p:nvSpPr>
          <p:spPr>
            <a:xfrm flipH="1" rot="5400000">
              <a:off x="4611322" y="-2628852"/>
              <a:ext cx="26632" cy="29423"/>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5" name="Google Shape;2835;p28"/>
            <p:cNvSpPr/>
            <p:nvPr/>
          </p:nvSpPr>
          <p:spPr>
            <a:xfrm flipH="1" rot="5400000">
              <a:off x="5013683" y="-2364387"/>
              <a:ext cx="29507" cy="26379"/>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6" name="Google Shape;2836;p28"/>
            <p:cNvSpPr/>
            <p:nvPr/>
          </p:nvSpPr>
          <p:spPr>
            <a:xfrm flipH="1" rot="5400000">
              <a:off x="4518235" y="-2639928"/>
              <a:ext cx="43965" cy="39822"/>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7" name="Google Shape;2837;p28"/>
            <p:cNvSpPr/>
            <p:nvPr/>
          </p:nvSpPr>
          <p:spPr>
            <a:xfrm flipH="1" rot="5400000">
              <a:off x="5179143" y="-1794030"/>
              <a:ext cx="43965" cy="39822"/>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38" name="Google Shape;2838;p28"/>
          <p:cNvSpPr/>
          <p:nvPr/>
        </p:nvSpPr>
        <p:spPr>
          <a:xfrm flipH="1">
            <a:off x="-13314" y="4415703"/>
            <a:ext cx="1716064" cy="727104"/>
          </a:xfrm>
          <a:custGeom>
            <a:rect b="b" l="l" r="r" t="t"/>
            <a:pathLst>
              <a:path extrusionOk="0" h="6430" w="15176">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39" name="Google Shape;2839;p28"/>
          <p:cNvGrpSpPr/>
          <p:nvPr/>
        </p:nvGrpSpPr>
        <p:grpSpPr>
          <a:xfrm rot="-5400000">
            <a:off x="5178623" y="1191409"/>
            <a:ext cx="3985907" cy="3918269"/>
            <a:chOff x="2524675" y="238075"/>
            <a:chExt cx="1178600" cy="1158600"/>
          </a:xfrm>
        </p:grpSpPr>
        <p:sp>
          <p:nvSpPr>
            <p:cNvPr id="2840" name="Google Shape;2840;p28"/>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1" name="Google Shape;2841;p28"/>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2" name="Google Shape;2842;p28"/>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3" name="Google Shape;2843;p28"/>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4" name="Google Shape;2844;p28"/>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5" name="Google Shape;2845;p28"/>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6" name="Google Shape;2846;p28"/>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7" name="Google Shape;2847;p28"/>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8" name="Google Shape;2848;p28"/>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9" name="Google Shape;2849;p28"/>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0" name="Google Shape;2850;p28"/>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1" name="Google Shape;2851;p28"/>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2" name="Google Shape;2852;p28"/>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3" name="Google Shape;2853;p28"/>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4" name="Google Shape;2854;p28"/>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5" name="Google Shape;2855;p28"/>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6" name="Google Shape;2856;p28"/>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7" name="Google Shape;2857;p28"/>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8" name="Google Shape;2858;p28"/>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9" name="Google Shape;2859;p28"/>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0" name="Google Shape;2860;p28"/>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Google Shape;2861;p28"/>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2" name="Google Shape;2862;p28"/>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3" name="Google Shape;2863;p28"/>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4" name="Google Shape;2864;p28"/>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5" name="Google Shape;2865;p28"/>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Google Shape;2866;p28"/>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7" name="Google Shape;2867;p28"/>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8" name="Google Shape;2868;p28"/>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9" name="Google Shape;2869;p28"/>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0" name="Google Shape;2870;p28"/>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1" name="Google Shape;2871;p28"/>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2" name="Google Shape;2872;p28"/>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3" name="Google Shape;2873;p28"/>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4" name="Google Shape;2874;p28"/>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5" name="Google Shape;2875;p28"/>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6" name="Google Shape;2876;p28"/>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7" name="Google Shape;2877;p28"/>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8" name="Google Shape;2878;p28"/>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9" name="Google Shape;2879;p28"/>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0" name="Google Shape;2880;p28"/>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1" name="Google Shape;2881;p28"/>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2" name="Google Shape;2882;p28"/>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3" name="Google Shape;2883;p28"/>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4" name="Google Shape;2884;p28"/>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5" name="Google Shape;2885;p28"/>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6" name="Google Shape;2886;p28"/>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7" name="Google Shape;2887;p28"/>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8" name="Google Shape;2888;p28"/>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9" name="Google Shape;2889;p28"/>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0" name="Google Shape;2890;p28"/>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1" name="Google Shape;2891;p28"/>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2" name="Google Shape;2892;p28"/>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3" name="Google Shape;2893;p28"/>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7">
    <p:spTree>
      <p:nvGrpSpPr>
        <p:cNvPr id="2894" name="Shape 2894"/>
        <p:cNvGrpSpPr/>
        <p:nvPr/>
      </p:nvGrpSpPr>
      <p:grpSpPr>
        <a:xfrm>
          <a:off x="0" y="0"/>
          <a:ext cx="0" cy="0"/>
          <a:chOff x="0" y="0"/>
          <a:chExt cx="0" cy="0"/>
        </a:xfrm>
      </p:grpSpPr>
      <p:sp>
        <p:nvSpPr>
          <p:cNvPr id="2895" name="Google Shape;2895;p29"/>
          <p:cNvSpPr/>
          <p:nvPr/>
        </p:nvSpPr>
        <p:spPr>
          <a:xfrm flipH="1">
            <a:off x="6722555" y="0"/>
            <a:ext cx="2421450" cy="1619240"/>
          </a:xfrm>
          <a:custGeom>
            <a:rect b="b" l="l" r="r" t="t"/>
            <a:pathLst>
              <a:path extrusionOk="0" h="16935" w="25325">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rgbClr val="35B1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6" name="Google Shape;2896;p29"/>
          <p:cNvSpPr/>
          <p:nvPr/>
        </p:nvSpPr>
        <p:spPr>
          <a:xfrm flipH="1" rot="10800000">
            <a:off x="7105633" y="5"/>
            <a:ext cx="2038372" cy="1475619"/>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rgbClr val="51BF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7" name="Google Shape;2897;p29"/>
          <p:cNvSpPr/>
          <p:nvPr/>
        </p:nvSpPr>
        <p:spPr>
          <a:xfrm>
            <a:off x="7731266" y="0"/>
            <a:ext cx="1398984" cy="543375"/>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rgbClr val="35B1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98" name="Google Shape;2898;p29"/>
          <p:cNvGrpSpPr/>
          <p:nvPr/>
        </p:nvGrpSpPr>
        <p:grpSpPr>
          <a:xfrm flipH="1" rot="10800000">
            <a:off x="-16" y="7"/>
            <a:ext cx="3840097" cy="2558635"/>
            <a:chOff x="235225" y="2771600"/>
            <a:chExt cx="3133750" cy="2088000"/>
          </a:xfrm>
        </p:grpSpPr>
        <p:sp>
          <p:nvSpPr>
            <p:cNvPr id="2899" name="Google Shape;2899;p29"/>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0" name="Google Shape;2900;p29"/>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1" name="Google Shape;2901;p29"/>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2" name="Google Shape;2902;p29"/>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3" name="Google Shape;2903;p29"/>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04" name="Google Shape;2904;p29"/>
          <p:cNvGrpSpPr/>
          <p:nvPr/>
        </p:nvGrpSpPr>
        <p:grpSpPr>
          <a:xfrm flipH="1">
            <a:off x="5158072" y="9"/>
            <a:ext cx="3985907" cy="3918269"/>
            <a:chOff x="2524675" y="238075"/>
            <a:chExt cx="1178600" cy="1158600"/>
          </a:xfrm>
        </p:grpSpPr>
        <p:sp>
          <p:nvSpPr>
            <p:cNvPr id="2905" name="Google Shape;2905;p29"/>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6" name="Google Shape;2906;p29"/>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7" name="Google Shape;2907;p29"/>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8" name="Google Shape;2908;p29"/>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9" name="Google Shape;2909;p29"/>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0" name="Google Shape;2910;p29"/>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1" name="Google Shape;2911;p29"/>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2" name="Google Shape;2912;p29"/>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3" name="Google Shape;2913;p29"/>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4" name="Google Shape;2914;p29"/>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5" name="Google Shape;2915;p29"/>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6" name="Google Shape;2916;p29"/>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7" name="Google Shape;2917;p29"/>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8" name="Google Shape;2918;p29"/>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9" name="Google Shape;2919;p29"/>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0" name="Google Shape;2920;p29"/>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1" name="Google Shape;2921;p29"/>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2" name="Google Shape;2922;p29"/>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3" name="Google Shape;2923;p29"/>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4" name="Google Shape;2924;p29"/>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5" name="Google Shape;2925;p29"/>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6" name="Google Shape;2926;p29"/>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7" name="Google Shape;2927;p29"/>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8" name="Google Shape;2928;p29"/>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9" name="Google Shape;2929;p29"/>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0" name="Google Shape;2930;p29"/>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1" name="Google Shape;2931;p29"/>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2" name="Google Shape;2932;p29"/>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3" name="Google Shape;2933;p29"/>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4" name="Google Shape;2934;p29"/>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5" name="Google Shape;2935;p29"/>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6" name="Google Shape;2936;p29"/>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7" name="Google Shape;2937;p29"/>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8" name="Google Shape;2938;p29"/>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9" name="Google Shape;2939;p29"/>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0" name="Google Shape;2940;p29"/>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1" name="Google Shape;2941;p29"/>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2" name="Google Shape;2942;p29"/>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3" name="Google Shape;2943;p29"/>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4" name="Google Shape;2944;p29"/>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5" name="Google Shape;2945;p29"/>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6" name="Google Shape;2946;p29"/>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7" name="Google Shape;2947;p29"/>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8" name="Google Shape;2948;p29"/>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9" name="Google Shape;2949;p29"/>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0" name="Google Shape;2950;p29"/>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1" name="Google Shape;2951;p29"/>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2" name="Google Shape;2952;p29"/>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3" name="Google Shape;2953;p29"/>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4" name="Google Shape;2954;p29"/>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5" name="Google Shape;2955;p29"/>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6" name="Google Shape;2956;p29"/>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7" name="Google Shape;2957;p29"/>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8" name="Google Shape;2958;p29"/>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59" name="Google Shape;2959;p29"/>
          <p:cNvGrpSpPr/>
          <p:nvPr/>
        </p:nvGrpSpPr>
        <p:grpSpPr>
          <a:xfrm flipH="1">
            <a:off x="-27" y="1231184"/>
            <a:ext cx="3985907" cy="3918269"/>
            <a:chOff x="2524675" y="238075"/>
            <a:chExt cx="1178600" cy="1158600"/>
          </a:xfrm>
        </p:grpSpPr>
        <p:sp>
          <p:nvSpPr>
            <p:cNvPr id="2960" name="Google Shape;2960;p29"/>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1" name="Google Shape;2961;p29"/>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2" name="Google Shape;2962;p29"/>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3" name="Google Shape;2963;p29"/>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4" name="Google Shape;2964;p29"/>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5" name="Google Shape;2965;p29"/>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6" name="Google Shape;2966;p29"/>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7" name="Google Shape;2967;p29"/>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8" name="Google Shape;2968;p29"/>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9" name="Google Shape;2969;p29"/>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0" name="Google Shape;2970;p29"/>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1" name="Google Shape;2971;p29"/>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2" name="Google Shape;2972;p29"/>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3" name="Google Shape;2973;p29"/>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4" name="Google Shape;2974;p29"/>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5" name="Google Shape;2975;p29"/>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6" name="Google Shape;2976;p29"/>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7" name="Google Shape;2977;p29"/>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8" name="Google Shape;2978;p29"/>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9" name="Google Shape;2979;p29"/>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0" name="Google Shape;2980;p29"/>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1" name="Google Shape;2981;p29"/>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2" name="Google Shape;2982;p29"/>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3" name="Google Shape;2983;p29"/>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4" name="Google Shape;2984;p29"/>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5" name="Google Shape;2985;p29"/>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6" name="Google Shape;2986;p29"/>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7" name="Google Shape;2987;p29"/>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8" name="Google Shape;2988;p29"/>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9" name="Google Shape;2989;p29"/>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0" name="Google Shape;2990;p29"/>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1" name="Google Shape;2991;p29"/>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2" name="Google Shape;2992;p29"/>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3" name="Google Shape;2993;p29"/>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4" name="Google Shape;2994;p29"/>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5" name="Google Shape;2995;p29"/>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6" name="Google Shape;2996;p29"/>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7" name="Google Shape;2997;p29"/>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8" name="Google Shape;2998;p29"/>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9" name="Google Shape;2999;p29"/>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0" name="Google Shape;3000;p29"/>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1" name="Google Shape;3001;p29"/>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2" name="Google Shape;3002;p29"/>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3" name="Google Shape;3003;p29"/>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4" name="Google Shape;3004;p29"/>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5" name="Google Shape;3005;p29"/>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6" name="Google Shape;3006;p29"/>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7" name="Google Shape;3007;p29"/>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8" name="Google Shape;3008;p29"/>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9" name="Google Shape;3009;p29"/>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0" name="Google Shape;3010;p29"/>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1" name="Google Shape;3011;p29"/>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2" name="Google Shape;3012;p29"/>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3" name="Google Shape;3013;p29"/>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8">
    <p:spTree>
      <p:nvGrpSpPr>
        <p:cNvPr id="3014" name="Shape 3014"/>
        <p:cNvGrpSpPr/>
        <p:nvPr/>
      </p:nvGrpSpPr>
      <p:grpSpPr>
        <a:xfrm>
          <a:off x="0" y="0"/>
          <a:ext cx="0" cy="0"/>
          <a:chOff x="0" y="0"/>
          <a:chExt cx="0" cy="0"/>
        </a:xfrm>
      </p:grpSpPr>
      <p:grpSp>
        <p:nvGrpSpPr>
          <p:cNvPr id="3015" name="Google Shape;3015;p30"/>
          <p:cNvGrpSpPr/>
          <p:nvPr/>
        </p:nvGrpSpPr>
        <p:grpSpPr>
          <a:xfrm flipH="1">
            <a:off x="10" y="3399552"/>
            <a:ext cx="3931697" cy="1741540"/>
            <a:chOff x="1076311" y="3270752"/>
            <a:chExt cx="3931697" cy="1741540"/>
          </a:xfrm>
        </p:grpSpPr>
        <p:sp>
          <p:nvSpPr>
            <p:cNvPr id="3016" name="Google Shape;3016;p30"/>
            <p:cNvSpPr/>
            <p:nvPr/>
          </p:nvSpPr>
          <p:spPr>
            <a:xfrm>
              <a:off x="3402350" y="3871800"/>
              <a:ext cx="1605658" cy="1140492"/>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17" name="Google Shape;3017;p30"/>
            <p:cNvGrpSpPr/>
            <p:nvPr/>
          </p:nvGrpSpPr>
          <p:grpSpPr>
            <a:xfrm rot="-5400000">
              <a:off x="2177753" y="2169309"/>
              <a:ext cx="1715384" cy="3918270"/>
              <a:chOff x="10706378" y="539509"/>
              <a:chExt cx="1715384" cy="3918270"/>
            </a:xfrm>
          </p:grpSpPr>
          <p:sp>
            <p:nvSpPr>
              <p:cNvPr id="3018" name="Google Shape;3018;p30"/>
              <p:cNvSpPr/>
              <p:nvPr/>
            </p:nvSpPr>
            <p:spPr>
              <a:xfrm flipH="1" rot="10800000">
                <a:off x="10962050" y="4005280"/>
                <a:ext cx="61635" cy="6163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9" name="Google Shape;3019;p30"/>
              <p:cNvSpPr/>
              <p:nvPr/>
            </p:nvSpPr>
            <p:spPr>
              <a:xfrm flipH="1" rot="10800000">
                <a:off x="12057532" y="2466178"/>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0" name="Google Shape;3020;p30"/>
              <p:cNvSpPr/>
              <p:nvPr/>
            </p:nvSpPr>
            <p:spPr>
              <a:xfrm flipH="1" rot="10800000">
                <a:off x="12242691" y="3905345"/>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1" name="Google Shape;3021;p30"/>
              <p:cNvSpPr/>
              <p:nvPr/>
            </p:nvSpPr>
            <p:spPr>
              <a:xfrm flipH="1" rot="10800000">
                <a:off x="12313119" y="3942123"/>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2" name="Google Shape;3022;p30"/>
              <p:cNvSpPr/>
              <p:nvPr/>
            </p:nvSpPr>
            <p:spPr>
              <a:xfrm flipH="1" rot="10800000">
                <a:off x="11188130" y="539509"/>
                <a:ext cx="76431" cy="7288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3" name="Google Shape;3023;p30"/>
              <p:cNvSpPr/>
              <p:nvPr/>
            </p:nvSpPr>
            <p:spPr>
              <a:xfrm flipH="1" rot="10800000">
                <a:off x="12028109" y="2213550"/>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4" name="Google Shape;3024;p30"/>
              <p:cNvSpPr/>
              <p:nvPr/>
            </p:nvSpPr>
            <p:spPr>
              <a:xfrm flipH="1" rot="10800000">
                <a:off x="11998771" y="1047386"/>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5" name="Google Shape;3025;p30"/>
              <p:cNvSpPr/>
              <p:nvPr/>
            </p:nvSpPr>
            <p:spPr>
              <a:xfrm flipH="1" rot="10800000">
                <a:off x="10706378" y="897737"/>
                <a:ext cx="35341" cy="35341"/>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6" name="Google Shape;3026;p30"/>
              <p:cNvSpPr/>
              <p:nvPr/>
            </p:nvSpPr>
            <p:spPr>
              <a:xfrm flipH="1" rot="10800000">
                <a:off x="12377798" y="1239985"/>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7" name="Google Shape;3027;p30"/>
              <p:cNvSpPr/>
              <p:nvPr/>
            </p:nvSpPr>
            <p:spPr>
              <a:xfrm flipH="1" rot="10800000">
                <a:off x="11390875" y="3870173"/>
                <a:ext cx="17670" cy="17670"/>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8" name="Google Shape;3028;p30"/>
              <p:cNvSpPr/>
              <p:nvPr/>
            </p:nvSpPr>
            <p:spPr>
              <a:xfrm flipH="1" rot="10800000">
                <a:off x="11928258" y="4263742"/>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9" name="Google Shape;3029;p30"/>
              <p:cNvSpPr/>
              <p:nvPr/>
            </p:nvSpPr>
            <p:spPr>
              <a:xfrm flipH="1" rot="10800000">
                <a:off x="11658045" y="3846669"/>
                <a:ext cx="26632" cy="29423"/>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0" name="Google Shape;3030;p30"/>
              <p:cNvSpPr/>
              <p:nvPr/>
            </p:nvSpPr>
            <p:spPr>
              <a:xfrm flipH="1" rot="10800000">
                <a:off x="11393665" y="4251990"/>
                <a:ext cx="29507" cy="26379"/>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1" name="Google Shape;3031;p30"/>
              <p:cNvSpPr/>
              <p:nvPr/>
            </p:nvSpPr>
            <p:spPr>
              <a:xfrm flipH="1" rot="10800000">
                <a:off x="11655255" y="3757049"/>
                <a:ext cx="43965" cy="39822"/>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2" name="Google Shape;3032;p30"/>
              <p:cNvSpPr/>
              <p:nvPr/>
            </p:nvSpPr>
            <p:spPr>
              <a:xfrm flipH="1" rot="10800000">
                <a:off x="10809357" y="4417957"/>
                <a:ext cx="43965" cy="39822"/>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3" name="Google Shape;3033;p30"/>
              <p:cNvSpPr/>
              <p:nvPr/>
            </p:nvSpPr>
            <p:spPr>
              <a:xfrm flipH="1" rot="10800000">
                <a:off x="11919550" y="227535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4" name="Google Shape;3034;p30"/>
              <p:cNvSpPr/>
              <p:nvPr/>
            </p:nvSpPr>
            <p:spPr>
              <a:xfrm flipH="1" rot="10800000">
                <a:off x="12004605" y="2130778"/>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035" name="Google Shape;3035;p30"/>
          <p:cNvSpPr/>
          <p:nvPr/>
        </p:nvSpPr>
        <p:spPr>
          <a:xfrm flipH="1">
            <a:off x="7178590" y="0"/>
            <a:ext cx="1965410" cy="1314283"/>
          </a:xfrm>
          <a:custGeom>
            <a:rect b="b" l="l" r="r" t="t"/>
            <a:pathLst>
              <a:path extrusionOk="0" h="16935" w="25325">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36" name="Google Shape;3036;p30"/>
          <p:cNvGrpSpPr/>
          <p:nvPr/>
        </p:nvGrpSpPr>
        <p:grpSpPr>
          <a:xfrm rot="-5400000">
            <a:off x="6873526" y="1007416"/>
            <a:ext cx="3277907" cy="1263055"/>
            <a:chOff x="1766763" y="-4125385"/>
            <a:chExt cx="3277907" cy="1263055"/>
          </a:xfrm>
        </p:grpSpPr>
        <p:sp>
          <p:nvSpPr>
            <p:cNvPr id="3037" name="Google Shape;3037;p30"/>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8" name="Google Shape;3038;p30"/>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9" name="Google Shape;3039;p30"/>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0" name="Google Shape;3040;p30"/>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1" name="Google Shape;3041;p30"/>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2" name="Google Shape;3042;p30"/>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3" name="Google Shape;3043;p30"/>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4" name="Google Shape;3044;p30"/>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5" name="Google Shape;3045;p30"/>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6" name="Google Shape;3046;p30"/>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7" name="Google Shape;3047;p30"/>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8" name="Google Shape;3048;p30"/>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9" name="Google Shape;3049;p30"/>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0" name="Google Shape;3050;p30"/>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1" name="Google Shape;3051;p30"/>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2" name="Google Shape;3052;p30"/>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3" name="Google Shape;3053;p30"/>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4" name="Google Shape;3054;p30"/>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5" name="Google Shape;3055;p30"/>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6" name="Google Shape;3056;p30"/>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7" name="Google Shape;3057;p30"/>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8" name="Google Shape;3058;p30"/>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9" name="Google Shape;3059;p30"/>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0" name="Google Shape;3060;p30"/>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1" name="Google Shape;3061;p30"/>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2" name="Google Shape;3062;p30"/>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63" name="Google Shape;3063;p30"/>
          <p:cNvGrpSpPr/>
          <p:nvPr/>
        </p:nvGrpSpPr>
        <p:grpSpPr>
          <a:xfrm>
            <a:off x="39700" y="-10"/>
            <a:ext cx="3277907" cy="1263055"/>
            <a:chOff x="1766763" y="-4125385"/>
            <a:chExt cx="3277907" cy="1263055"/>
          </a:xfrm>
        </p:grpSpPr>
        <p:sp>
          <p:nvSpPr>
            <p:cNvPr id="3064" name="Google Shape;3064;p30"/>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5" name="Google Shape;3065;p30"/>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6" name="Google Shape;3066;p30"/>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7" name="Google Shape;3067;p30"/>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8" name="Google Shape;3068;p30"/>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9" name="Google Shape;3069;p30"/>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0" name="Google Shape;3070;p30"/>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1" name="Google Shape;3071;p30"/>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2" name="Google Shape;3072;p30"/>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3" name="Google Shape;3073;p30"/>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4" name="Google Shape;3074;p30"/>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5" name="Google Shape;3075;p30"/>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6" name="Google Shape;3076;p30"/>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7" name="Google Shape;3077;p30"/>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8" name="Google Shape;3078;p30"/>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9" name="Google Shape;3079;p30"/>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0" name="Google Shape;3080;p30"/>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1" name="Google Shape;3081;p30"/>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2" name="Google Shape;3082;p30"/>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3" name="Google Shape;3083;p30"/>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4" name="Google Shape;3084;p30"/>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5" name="Google Shape;3085;p30"/>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6" name="Google Shape;3086;p30"/>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7" name="Google Shape;3087;p30"/>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8" name="Google Shape;3088;p30"/>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9" name="Google Shape;3089;p30"/>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69" name="Shape 269"/>
        <p:cNvGrpSpPr/>
        <p:nvPr/>
      </p:nvGrpSpPr>
      <p:grpSpPr>
        <a:xfrm>
          <a:off x="0" y="0"/>
          <a:ext cx="0" cy="0"/>
          <a:chOff x="0" y="0"/>
          <a:chExt cx="0" cy="0"/>
        </a:xfrm>
      </p:grpSpPr>
      <p:grpSp>
        <p:nvGrpSpPr>
          <p:cNvPr id="270" name="Google Shape;270;p4"/>
          <p:cNvGrpSpPr/>
          <p:nvPr/>
        </p:nvGrpSpPr>
        <p:grpSpPr>
          <a:xfrm flipH="1" rot="-5400000">
            <a:off x="-794250" y="2742600"/>
            <a:ext cx="3189300" cy="1619850"/>
            <a:chOff x="4185675" y="845125"/>
            <a:chExt cx="3189300" cy="1619850"/>
          </a:xfrm>
        </p:grpSpPr>
        <p:sp>
          <p:nvSpPr>
            <p:cNvPr id="271" name="Google Shape;271;p4"/>
            <p:cNvSpPr/>
            <p:nvPr/>
          </p:nvSpPr>
          <p:spPr>
            <a:xfrm>
              <a:off x="4185675" y="845125"/>
              <a:ext cx="3189300" cy="1619850"/>
            </a:xfrm>
            <a:custGeom>
              <a:rect b="b" l="l" r="r" t="t"/>
              <a:pathLst>
                <a:path extrusionOk="0" h="64794" w="127572">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4"/>
            <p:cNvSpPr/>
            <p:nvPr/>
          </p:nvSpPr>
          <p:spPr>
            <a:xfrm>
              <a:off x="5713400" y="845125"/>
              <a:ext cx="1224000" cy="579875"/>
            </a:xfrm>
            <a:custGeom>
              <a:rect b="b" l="l" r="r" t="t"/>
              <a:pathLst>
                <a:path extrusionOk="0" h="23195" w="4896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4"/>
            <p:cNvSpPr/>
            <p:nvPr/>
          </p:nvSpPr>
          <p:spPr>
            <a:xfrm>
              <a:off x="7018425" y="1440525"/>
              <a:ext cx="356550" cy="717800"/>
            </a:xfrm>
            <a:custGeom>
              <a:rect b="b" l="l" r="r" t="t"/>
              <a:pathLst>
                <a:path extrusionOk="0" h="28712" w="14262">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4" name="Google Shape;274;p4"/>
          <p:cNvSpPr txBox="1"/>
          <p:nvPr>
            <p:ph idx="1" type="subTitle"/>
          </p:nvPr>
        </p:nvSpPr>
        <p:spPr>
          <a:xfrm>
            <a:off x="1923800" y="1654019"/>
            <a:ext cx="2480100" cy="44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Open Sans"/>
              <a:buNone/>
              <a:defRPr sz="1600">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5" name="Google Shape;275;p4"/>
          <p:cNvSpPr txBox="1"/>
          <p:nvPr>
            <p:ph idx="2" type="subTitle"/>
          </p:nvPr>
        </p:nvSpPr>
        <p:spPr>
          <a:xfrm>
            <a:off x="1923800" y="2000694"/>
            <a:ext cx="2480100" cy="57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6" name="Google Shape;276;p4"/>
          <p:cNvSpPr txBox="1"/>
          <p:nvPr>
            <p:ph type="title"/>
          </p:nvPr>
        </p:nvSpPr>
        <p:spPr>
          <a:xfrm>
            <a:off x="1923800" y="1260269"/>
            <a:ext cx="774900" cy="44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77" name="Google Shape;277;p4"/>
          <p:cNvSpPr txBox="1"/>
          <p:nvPr>
            <p:ph idx="3" type="subTitle"/>
          </p:nvPr>
        </p:nvSpPr>
        <p:spPr>
          <a:xfrm>
            <a:off x="1923800" y="3276219"/>
            <a:ext cx="2480100" cy="44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Open Sans"/>
              <a:buNone/>
              <a:defRPr sz="1600">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8" name="Google Shape;278;p4"/>
          <p:cNvSpPr txBox="1"/>
          <p:nvPr>
            <p:ph idx="4" type="subTitle"/>
          </p:nvPr>
        </p:nvSpPr>
        <p:spPr>
          <a:xfrm>
            <a:off x="1923800" y="3622894"/>
            <a:ext cx="2480100" cy="57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9" name="Google Shape;279;p4"/>
          <p:cNvSpPr txBox="1"/>
          <p:nvPr>
            <p:ph idx="5" type="title"/>
          </p:nvPr>
        </p:nvSpPr>
        <p:spPr>
          <a:xfrm>
            <a:off x="1923800" y="2882469"/>
            <a:ext cx="774900" cy="44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80" name="Google Shape;280;p4"/>
          <p:cNvSpPr txBox="1"/>
          <p:nvPr>
            <p:ph idx="6" type="subTitle"/>
          </p:nvPr>
        </p:nvSpPr>
        <p:spPr>
          <a:xfrm>
            <a:off x="4740100" y="1654019"/>
            <a:ext cx="2480100" cy="44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Open Sans"/>
              <a:buNone/>
              <a:defRPr sz="1600">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1" name="Google Shape;281;p4"/>
          <p:cNvSpPr txBox="1"/>
          <p:nvPr>
            <p:ph idx="7" type="subTitle"/>
          </p:nvPr>
        </p:nvSpPr>
        <p:spPr>
          <a:xfrm>
            <a:off x="4740100" y="2000694"/>
            <a:ext cx="2480100" cy="57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2" name="Google Shape;282;p4"/>
          <p:cNvSpPr txBox="1"/>
          <p:nvPr>
            <p:ph idx="8" type="title"/>
          </p:nvPr>
        </p:nvSpPr>
        <p:spPr>
          <a:xfrm>
            <a:off x="4821226" y="1260269"/>
            <a:ext cx="774900" cy="44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83" name="Google Shape;283;p4"/>
          <p:cNvSpPr txBox="1"/>
          <p:nvPr>
            <p:ph idx="9" type="subTitle"/>
          </p:nvPr>
        </p:nvSpPr>
        <p:spPr>
          <a:xfrm>
            <a:off x="4740100" y="3276219"/>
            <a:ext cx="2480100" cy="44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Open Sans"/>
              <a:buNone/>
              <a:defRPr sz="1600">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4" name="Google Shape;284;p4"/>
          <p:cNvSpPr txBox="1"/>
          <p:nvPr>
            <p:ph idx="13" type="subTitle"/>
          </p:nvPr>
        </p:nvSpPr>
        <p:spPr>
          <a:xfrm>
            <a:off x="4740100" y="3622894"/>
            <a:ext cx="2480100" cy="57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5" name="Google Shape;285;p4"/>
          <p:cNvSpPr txBox="1"/>
          <p:nvPr>
            <p:ph idx="14" type="title"/>
          </p:nvPr>
        </p:nvSpPr>
        <p:spPr>
          <a:xfrm>
            <a:off x="4821226" y="2882469"/>
            <a:ext cx="774900" cy="44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86" name="Google Shape;286;p4"/>
          <p:cNvSpPr txBox="1"/>
          <p:nvPr>
            <p:ph idx="15" type="title"/>
          </p:nvPr>
        </p:nvSpPr>
        <p:spPr>
          <a:xfrm>
            <a:off x="720000" y="541975"/>
            <a:ext cx="7704000" cy="27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a:lnSpc>
                <a:spcPct val="100000"/>
              </a:lnSpc>
              <a:spcBef>
                <a:spcPts val="0"/>
              </a:spcBef>
              <a:spcAft>
                <a:spcPts val="0"/>
              </a:spcAft>
              <a:buClr>
                <a:schemeClr val="dk1"/>
              </a:buClr>
              <a:buSzPts val="3500"/>
              <a:buNone/>
              <a:defRPr sz="3500">
                <a:solidFill>
                  <a:schemeClr val="dk1"/>
                </a:solidFill>
              </a:defRPr>
            </a:lvl2pPr>
            <a:lvl3pPr lvl="2" algn="ctr">
              <a:lnSpc>
                <a:spcPct val="100000"/>
              </a:lnSpc>
              <a:spcBef>
                <a:spcPts val="0"/>
              </a:spcBef>
              <a:spcAft>
                <a:spcPts val="0"/>
              </a:spcAft>
              <a:buClr>
                <a:schemeClr val="dk1"/>
              </a:buClr>
              <a:buSzPts val="3500"/>
              <a:buNone/>
              <a:defRPr sz="3500">
                <a:solidFill>
                  <a:schemeClr val="dk1"/>
                </a:solidFill>
              </a:defRPr>
            </a:lvl3pPr>
            <a:lvl4pPr lvl="3" algn="ctr">
              <a:lnSpc>
                <a:spcPct val="100000"/>
              </a:lnSpc>
              <a:spcBef>
                <a:spcPts val="0"/>
              </a:spcBef>
              <a:spcAft>
                <a:spcPts val="0"/>
              </a:spcAft>
              <a:buClr>
                <a:schemeClr val="dk1"/>
              </a:buClr>
              <a:buSzPts val="3500"/>
              <a:buNone/>
              <a:defRPr sz="3500">
                <a:solidFill>
                  <a:schemeClr val="dk1"/>
                </a:solidFill>
              </a:defRPr>
            </a:lvl4pPr>
            <a:lvl5pPr lvl="4" algn="ctr">
              <a:lnSpc>
                <a:spcPct val="100000"/>
              </a:lnSpc>
              <a:spcBef>
                <a:spcPts val="0"/>
              </a:spcBef>
              <a:spcAft>
                <a:spcPts val="0"/>
              </a:spcAft>
              <a:buClr>
                <a:schemeClr val="dk1"/>
              </a:buClr>
              <a:buSzPts val="3500"/>
              <a:buNone/>
              <a:defRPr sz="3500">
                <a:solidFill>
                  <a:schemeClr val="dk1"/>
                </a:solidFill>
              </a:defRPr>
            </a:lvl5pPr>
            <a:lvl6pPr lvl="5" algn="ctr">
              <a:lnSpc>
                <a:spcPct val="100000"/>
              </a:lnSpc>
              <a:spcBef>
                <a:spcPts val="0"/>
              </a:spcBef>
              <a:spcAft>
                <a:spcPts val="0"/>
              </a:spcAft>
              <a:buClr>
                <a:schemeClr val="dk1"/>
              </a:buClr>
              <a:buSzPts val="3500"/>
              <a:buNone/>
              <a:defRPr sz="3500">
                <a:solidFill>
                  <a:schemeClr val="dk1"/>
                </a:solidFill>
              </a:defRPr>
            </a:lvl6pPr>
            <a:lvl7pPr lvl="6" algn="ctr">
              <a:lnSpc>
                <a:spcPct val="100000"/>
              </a:lnSpc>
              <a:spcBef>
                <a:spcPts val="0"/>
              </a:spcBef>
              <a:spcAft>
                <a:spcPts val="0"/>
              </a:spcAft>
              <a:buClr>
                <a:schemeClr val="dk1"/>
              </a:buClr>
              <a:buSzPts val="3500"/>
              <a:buNone/>
              <a:defRPr sz="3500">
                <a:solidFill>
                  <a:schemeClr val="dk1"/>
                </a:solidFill>
              </a:defRPr>
            </a:lvl7pPr>
            <a:lvl8pPr lvl="7" algn="ctr">
              <a:lnSpc>
                <a:spcPct val="100000"/>
              </a:lnSpc>
              <a:spcBef>
                <a:spcPts val="0"/>
              </a:spcBef>
              <a:spcAft>
                <a:spcPts val="0"/>
              </a:spcAft>
              <a:buClr>
                <a:schemeClr val="dk1"/>
              </a:buClr>
              <a:buSzPts val="3500"/>
              <a:buNone/>
              <a:defRPr sz="3500">
                <a:solidFill>
                  <a:schemeClr val="dk1"/>
                </a:solidFill>
              </a:defRPr>
            </a:lvl8pPr>
            <a:lvl9pPr lvl="8" algn="ctr">
              <a:lnSpc>
                <a:spcPct val="100000"/>
              </a:lnSpc>
              <a:spcBef>
                <a:spcPts val="0"/>
              </a:spcBef>
              <a:spcAft>
                <a:spcPts val="0"/>
              </a:spcAft>
              <a:buClr>
                <a:schemeClr val="dk1"/>
              </a:buClr>
              <a:buSzPts val="3500"/>
              <a:buNone/>
              <a:defRPr sz="3500">
                <a:solidFill>
                  <a:schemeClr val="dk1"/>
                </a:solidFill>
              </a:defRPr>
            </a:lvl9pPr>
          </a:lstStyle>
          <a:p/>
        </p:txBody>
      </p:sp>
      <p:grpSp>
        <p:nvGrpSpPr>
          <p:cNvPr id="287" name="Google Shape;287;p4"/>
          <p:cNvGrpSpPr/>
          <p:nvPr/>
        </p:nvGrpSpPr>
        <p:grpSpPr>
          <a:xfrm rot="10800000">
            <a:off x="5303899" y="7"/>
            <a:ext cx="3840097" cy="2558635"/>
            <a:chOff x="235225" y="2771600"/>
            <a:chExt cx="3133750" cy="2088000"/>
          </a:xfrm>
        </p:grpSpPr>
        <p:sp>
          <p:nvSpPr>
            <p:cNvPr id="288" name="Google Shape;288;p4"/>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4"/>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4"/>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4"/>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4"/>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3" name="Google Shape;293;p4"/>
          <p:cNvGrpSpPr/>
          <p:nvPr/>
        </p:nvGrpSpPr>
        <p:grpSpPr>
          <a:xfrm rot="-5400000">
            <a:off x="-1007424" y="2861266"/>
            <a:ext cx="3277907" cy="1263055"/>
            <a:chOff x="1766763" y="-4125385"/>
            <a:chExt cx="3277907" cy="1263055"/>
          </a:xfrm>
        </p:grpSpPr>
        <p:sp>
          <p:nvSpPr>
            <p:cNvPr id="294" name="Google Shape;294;p4"/>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4"/>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4"/>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4"/>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4"/>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4"/>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4"/>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4"/>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4"/>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4"/>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4"/>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4"/>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4"/>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4"/>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4"/>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4"/>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4"/>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4"/>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4"/>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4"/>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4"/>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4"/>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4"/>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4"/>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4"/>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4"/>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0" name="Google Shape;320;p4"/>
          <p:cNvGrpSpPr/>
          <p:nvPr/>
        </p:nvGrpSpPr>
        <p:grpSpPr>
          <a:xfrm rot="5400000">
            <a:off x="6873526" y="1007427"/>
            <a:ext cx="3277907" cy="1263055"/>
            <a:chOff x="1766763" y="-4125385"/>
            <a:chExt cx="3277907" cy="1263055"/>
          </a:xfrm>
        </p:grpSpPr>
        <p:sp>
          <p:nvSpPr>
            <p:cNvPr id="321" name="Google Shape;321;p4"/>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4"/>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4"/>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4"/>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4"/>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4"/>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4"/>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4"/>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4"/>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4"/>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4"/>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4"/>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4"/>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4"/>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4"/>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4"/>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4"/>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4"/>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4"/>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4"/>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4"/>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4"/>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4"/>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4"/>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4"/>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4"/>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7" name="Google Shape;347;p4"/>
          <p:cNvGrpSpPr/>
          <p:nvPr/>
        </p:nvGrpSpPr>
        <p:grpSpPr>
          <a:xfrm>
            <a:off x="39700" y="-10"/>
            <a:ext cx="3277907" cy="1263055"/>
            <a:chOff x="1766763" y="-4125385"/>
            <a:chExt cx="3277907" cy="1263055"/>
          </a:xfrm>
        </p:grpSpPr>
        <p:sp>
          <p:nvSpPr>
            <p:cNvPr id="348" name="Google Shape;348;p4"/>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4"/>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4"/>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4"/>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4"/>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4"/>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4"/>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4"/>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4"/>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4"/>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4"/>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4"/>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4"/>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4"/>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4"/>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4"/>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4"/>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4"/>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4"/>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4"/>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4"/>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4"/>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4"/>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4"/>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4"/>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4"/>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15">
    <p:spTree>
      <p:nvGrpSpPr>
        <p:cNvPr id="374" name="Shape 374"/>
        <p:cNvGrpSpPr/>
        <p:nvPr/>
      </p:nvGrpSpPr>
      <p:grpSpPr>
        <a:xfrm>
          <a:off x="0" y="0"/>
          <a:ext cx="0" cy="0"/>
          <a:chOff x="0" y="0"/>
          <a:chExt cx="0" cy="0"/>
        </a:xfrm>
      </p:grpSpPr>
      <p:sp>
        <p:nvSpPr>
          <p:cNvPr id="375" name="Google Shape;375;p5"/>
          <p:cNvSpPr txBox="1"/>
          <p:nvPr>
            <p:ph type="title"/>
          </p:nvPr>
        </p:nvSpPr>
        <p:spPr>
          <a:xfrm>
            <a:off x="720000" y="541975"/>
            <a:ext cx="7704000" cy="27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a:lnSpc>
                <a:spcPct val="100000"/>
              </a:lnSpc>
              <a:spcBef>
                <a:spcPts val="0"/>
              </a:spcBef>
              <a:spcAft>
                <a:spcPts val="0"/>
              </a:spcAft>
              <a:buClr>
                <a:schemeClr val="dk1"/>
              </a:buClr>
              <a:buSzPts val="3500"/>
              <a:buNone/>
              <a:defRPr sz="3500">
                <a:solidFill>
                  <a:schemeClr val="dk1"/>
                </a:solidFill>
              </a:defRPr>
            </a:lvl2pPr>
            <a:lvl3pPr lvl="2" algn="ctr">
              <a:lnSpc>
                <a:spcPct val="100000"/>
              </a:lnSpc>
              <a:spcBef>
                <a:spcPts val="0"/>
              </a:spcBef>
              <a:spcAft>
                <a:spcPts val="0"/>
              </a:spcAft>
              <a:buClr>
                <a:schemeClr val="dk1"/>
              </a:buClr>
              <a:buSzPts val="3500"/>
              <a:buNone/>
              <a:defRPr sz="3500">
                <a:solidFill>
                  <a:schemeClr val="dk1"/>
                </a:solidFill>
              </a:defRPr>
            </a:lvl3pPr>
            <a:lvl4pPr lvl="3" algn="ctr">
              <a:lnSpc>
                <a:spcPct val="100000"/>
              </a:lnSpc>
              <a:spcBef>
                <a:spcPts val="0"/>
              </a:spcBef>
              <a:spcAft>
                <a:spcPts val="0"/>
              </a:spcAft>
              <a:buClr>
                <a:schemeClr val="dk1"/>
              </a:buClr>
              <a:buSzPts val="3500"/>
              <a:buNone/>
              <a:defRPr sz="3500">
                <a:solidFill>
                  <a:schemeClr val="dk1"/>
                </a:solidFill>
              </a:defRPr>
            </a:lvl4pPr>
            <a:lvl5pPr lvl="4" algn="ctr">
              <a:lnSpc>
                <a:spcPct val="100000"/>
              </a:lnSpc>
              <a:spcBef>
                <a:spcPts val="0"/>
              </a:spcBef>
              <a:spcAft>
                <a:spcPts val="0"/>
              </a:spcAft>
              <a:buClr>
                <a:schemeClr val="dk1"/>
              </a:buClr>
              <a:buSzPts val="3500"/>
              <a:buNone/>
              <a:defRPr sz="3500">
                <a:solidFill>
                  <a:schemeClr val="dk1"/>
                </a:solidFill>
              </a:defRPr>
            </a:lvl5pPr>
            <a:lvl6pPr lvl="5" algn="ctr">
              <a:lnSpc>
                <a:spcPct val="100000"/>
              </a:lnSpc>
              <a:spcBef>
                <a:spcPts val="0"/>
              </a:spcBef>
              <a:spcAft>
                <a:spcPts val="0"/>
              </a:spcAft>
              <a:buClr>
                <a:schemeClr val="dk1"/>
              </a:buClr>
              <a:buSzPts val="3500"/>
              <a:buNone/>
              <a:defRPr sz="3500">
                <a:solidFill>
                  <a:schemeClr val="dk1"/>
                </a:solidFill>
              </a:defRPr>
            </a:lvl6pPr>
            <a:lvl7pPr lvl="6" algn="ctr">
              <a:lnSpc>
                <a:spcPct val="100000"/>
              </a:lnSpc>
              <a:spcBef>
                <a:spcPts val="0"/>
              </a:spcBef>
              <a:spcAft>
                <a:spcPts val="0"/>
              </a:spcAft>
              <a:buClr>
                <a:schemeClr val="dk1"/>
              </a:buClr>
              <a:buSzPts val="3500"/>
              <a:buNone/>
              <a:defRPr sz="3500">
                <a:solidFill>
                  <a:schemeClr val="dk1"/>
                </a:solidFill>
              </a:defRPr>
            </a:lvl7pPr>
            <a:lvl8pPr lvl="7" algn="ctr">
              <a:lnSpc>
                <a:spcPct val="100000"/>
              </a:lnSpc>
              <a:spcBef>
                <a:spcPts val="0"/>
              </a:spcBef>
              <a:spcAft>
                <a:spcPts val="0"/>
              </a:spcAft>
              <a:buClr>
                <a:schemeClr val="dk1"/>
              </a:buClr>
              <a:buSzPts val="3500"/>
              <a:buNone/>
              <a:defRPr sz="3500">
                <a:solidFill>
                  <a:schemeClr val="dk1"/>
                </a:solidFill>
              </a:defRPr>
            </a:lvl8pPr>
            <a:lvl9pPr lvl="8" algn="ctr">
              <a:lnSpc>
                <a:spcPct val="100000"/>
              </a:lnSpc>
              <a:spcBef>
                <a:spcPts val="0"/>
              </a:spcBef>
              <a:spcAft>
                <a:spcPts val="0"/>
              </a:spcAft>
              <a:buClr>
                <a:schemeClr val="dk1"/>
              </a:buClr>
              <a:buSzPts val="3500"/>
              <a:buNone/>
              <a:defRPr sz="3500">
                <a:solidFill>
                  <a:schemeClr val="dk1"/>
                </a:solidFill>
              </a:defRPr>
            </a:lvl9pPr>
          </a:lstStyle>
          <a:p/>
        </p:txBody>
      </p:sp>
      <p:sp>
        <p:nvSpPr>
          <p:cNvPr id="376" name="Google Shape;376;p5"/>
          <p:cNvSpPr txBox="1"/>
          <p:nvPr>
            <p:ph idx="1" type="body"/>
          </p:nvPr>
        </p:nvSpPr>
        <p:spPr>
          <a:xfrm>
            <a:off x="1890750" y="3027963"/>
            <a:ext cx="5362500" cy="647700"/>
          </a:xfrm>
          <a:prstGeom prst="rect">
            <a:avLst/>
          </a:prstGeom>
          <a:noFill/>
          <a:ln>
            <a:noFill/>
          </a:ln>
        </p:spPr>
        <p:txBody>
          <a:bodyPr anchorCtr="0" anchor="ctr" bIns="91425" lIns="91425" spcFirstLastPara="1" rIns="91425" wrap="square" tIns="91425">
            <a:noAutofit/>
          </a:bodyPr>
          <a:lstStyle>
            <a:lvl1pPr indent="-330200" lvl="0" marL="457200" algn="ctr">
              <a:lnSpc>
                <a:spcPct val="100000"/>
              </a:lnSpc>
              <a:spcBef>
                <a:spcPts val="0"/>
              </a:spcBef>
              <a:spcAft>
                <a:spcPts val="0"/>
              </a:spcAft>
              <a:buSzPts val="1600"/>
              <a:buChar char="●"/>
              <a:defRPr sz="1500"/>
            </a:lvl1pPr>
            <a:lvl2pPr indent="-330200" lvl="1" marL="914400" algn="ctr">
              <a:lnSpc>
                <a:spcPct val="100000"/>
              </a:lnSpc>
              <a:spcBef>
                <a:spcPts val="0"/>
              </a:spcBef>
              <a:spcAft>
                <a:spcPts val="0"/>
              </a:spcAft>
              <a:buSzPts val="1600"/>
              <a:buChar char="○"/>
              <a:defRPr sz="1600"/>
            </a:lvl2pPr>
            <a:lvl3pPr indent="-330200" lvl="2" marL="1371600" algn="ctr">
              <a:lnSpc>
                <a:spcPct val="100000"/>
              </a:lnSpc>
              <a:spcBef>
                <a:spcPts val="0"/>
              </a:spcBef>
              <a:spcAft>
                <a:spcPts val="0"/>
              </a:spcAft>
              <a:buSzPts val="1600"/>
              <a:buChar char="■"/>
              <a:defRPr sz="1600"/>
            </a:lvl3pPr>
            <a:lvl4pPr indent="-330200" lvl="3" marL="1828800" algn="ctr">
              <a:lnSpc>
                <a:spcPct val="100000"/>
              </a:lnSpc>
              <a:spcBef>
                <a:spcPts val="0"/>
              </a:spcBef>
              <a:spcAft>
                <a:spcPts val="0"/>
              </a:spcAft>
              <a:buSzPts val="1600"/>
              <a:buChar char="●"/>
              <a:defRPr sz="1600"/>
            </a:lvl4pPr>
            <a:lvl5pPr indent="-330200" lvl="4" marL="2286000" algn="ctr">
              <a:lnSpc>
                <a:spcPct val="100000"/>
              </a:lnSpc>
              <a:spcBef>
                <a:spcPts val="0"/>
              </a:spcBef>
              <a:spcAft>
                <a:spcPts val="0"/>
              </a:spcAft>
              <a:buSzPts val="1600"/>
              <a:buChar char="○"/>
              <a:defRPr sz="1600"/>
            </a:lvl5pPr>
            <a:lvl6pPr indent="-330200" lvl="5" marL="2743200" algn="ctr">
              <a:lnSpc>
                <a:spcPct val="100000"/>
              </a:lnSpc>
              <a:spcBef>
                <a:spcPts val="0"/>
              </a:spcBef>
              <a:spcAft>
                <a:spcPts val="0"/>
              </a:spcAft>
              <a:buSzPts val="1600"/>
              <a:buChar char="■"/>
              <a:defRPr sz="1600"/>
            </a:lvl6pPr>
            <a:lvl7pPr indent="-330200" lvl="6" marL="3200400" algn="ctr">
              <a:lnSpc>
                <a:spcPct val="100000"/>
              </a:lnSpc>
              <a:spcBef>
                <a:spcPts val="0"/>
              </a:spcBef>
              <a:spcAft>
                <a:spcPts val="0"/>
              </a:spcAft>
              <a:buSzPts val="1600"/>
              <a:buChar char="●"/>
              <a:defRPr sz="1600"/>
            </a:lvl7pPr>
            <a:lvl8pPr indent="-330200" lvl="7" marL="3657600" algn="ctr">
              <a:lnSpc>
                <a:spcPct val="100000"/>
              </a:lnSpc>
              <a:spcBef>
                <a:spcPts val="0"/>
              </a:spcBef>
              <a:spcAft>
                <a:spcPts val="0"/>
              </a:spcAft>
              <a:buSzPts val="1600"/>
              <a:buChar char="○"/>
              <a:defRPr sz="1600"/>
            </a:lvl8pPr>
            <a:lvl9pPr indent="-330200" lvl="8" marL="4114800" algn="ctr">
              <a:lnSpc>
                <a:spcPct val="100000"/>
              </a:lnSpc>
              <a:spcBef>
                <a:spcPts val="0"/>
              </a:spcBef>
              <a:spcAft>
                <a:spcPts val="0"/>
              </a:spcAft>
              <a:buSzPts val="1600"/>
              <a:buChar char="■"/>
              <a:defRPr sz="1600"/>
            </a:lvl9pPr>
          </a:lstStyle>
          <a:p/>
        </p:txBody>
      </p:sp>
      <p:sp>
        <p:nvSpPr>
          <p:cNvPr id="377" name="Google Shape;377;p5"/>
          <p:cNvSpPr/>
          <p:nvPr/>
        </p:nvSpPr>
        <p:spPr>
          <a:xfrm flipH="1">
            <a:off x="6722555" y="0"/>
            <a:ext cx="2421450" cy="1619240"/>
          </a:xfrm>
          <a:custGeom>
            <a:rect b="b" l="l" r="r" t="t"/>
            <a:pathLst>
              <a:path extrusionOk="0" h="16935" w="25325">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rgbClr val="35B1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5"/>
          <p:cNvSpPr/>
          <p:nvPr/>
        </p:nvSpPr>
        <p:spPr>
          <a:xfrm flipH="1" rot="10800000">
            <a:off x="7105633" y="5"/>
            <a:ext cx="2038372" cy="1475619"/>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rgbClr val="51BF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5"/>
          <p:cNvSpPr/>
          <p:nvPr/>
        </p:nvSpPr>
        <p:spPr>
          <a:xfrm>
            <a:off x="7731266" y="0"/>
            <a:ext cx="1398984" cy="543375"/>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rgbClr val="35B1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0" name="Google Shape;380;p5"/>
          <p:cNvGrpSpPr/>
          <p:nvPr/>
        </p:nvGrpSpPr>
        <p:grpSpPr>
          <a:xfrm flipH="1" rot="10800000">
            <a:off x="-16" y="7"/>
            <a:ext cx="3840097" cy="2558635"/>
            <a:chOff x="235225" y="2771600"/>
            <a:chExt cx="3133750" cy="2088000"/>
          </a:xfrm>
        </p:grpSpPr>
        <p:sp>
          <p:nvSpPr>
            <p:cNvPr id="381" name="Google Shape;381;p5"/>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5"/>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5"/>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5"/>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5"/>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6" name="Google Shape;386;p5"/>
          <p:cNvGrpSpPr/>
          <p:nvPr/>
        </p:nvGrpSpPr>
        <p:grpSpPr>
          <a:xfrm flipH="1">
            <a:off x="5158072" y="9"/>
            <a:ext cx="3985907" cy="3918269"/>
            <a:chOff x="2524675" y="238075"/>
            <a:chExt cx="1178600" cy="1158600"/>
          </a:xfrm>
        </p:grpSpPr>
        <p:sp>
          <p:nvSpPr>
            <p:cNvPr id="387" name="Google Shape;387;p5"/>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5"/>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5"/>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5"/>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5"/>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5"/>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5"/>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5"/>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5"/>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5"/>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5"/>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5"/>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5"/>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5"/>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5"/>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5"/>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5"/>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5"/>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5"/>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5"/>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5"/>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5"/>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5"/>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5"/>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5"/>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5"/>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5"/>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5"/>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5"/>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5"/>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5"/>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5"/>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5"/>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5"/>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5"/>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5"/>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5"/>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5"/>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5"/>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5"/>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5"/>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5"/>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5"/>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5"/>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5"/>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5"/>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5"/>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5"/>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5"/>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5"/>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5"/>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5"/>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5"/>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5"/>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1" name="Google Shape;441;p5"/>
          <p:cNvGrpSpPr/>
          <p:nvPr/>
        </p:nvGrpSpPr>
        <p:grpSpPr>
          <a:xfrm flipH="1">
            <a:off x="-27" y="1231184"/>
            <a:ext cx="3985907" cy="3918269"/>
            <a:chOff x="2524675" y="238075"/>
            <a:chExt cx="1178600" cy="1158600"/>
          </a:xfrm>
        </p:grpSpPr>
        <p:sp>
          <p:nvSpPr>
            <p:cNvPr id="442" name="Google Shape;442;p5"/>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5"/>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5"/>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5"/>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5"/>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5"/>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5"/>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5"/>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5"/>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5"/>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5"/>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5"/>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5"/>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5"/>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5"/>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5"/>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5"/>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5"/>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5"/>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5"/>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5"/>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5"/>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5"/>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5"/>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5"/>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5"/>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5"/>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5"/>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5"/>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5"/>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5"/>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5"/>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5"/>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5"/>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5"/>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5"/>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5"/>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5"/>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5"/>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5"/>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5"/>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5"/>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5"/>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5"/>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5"/>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5"/>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5"/>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5"/>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5"/>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5"/>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5"/>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5"/>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5"/>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5"/>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2">
    <p:spTree>
      <p:nvGrpSpPr>
        <p:cNvPr id="496" name="Shape 496"/>
        <p:cNvGrpSpPr/>
        <p:nvPr/>
      </p:nvGrpSpPr>
      <p:grpSpPr>
        <a:xfrm>
          <a:off x="0" y="0"/>
          <a:ext cx="0" cy="0"/>
          <a:chOff x="0" y="0"/>
          <a:chExt cx="0" cy="0"/>
        </a:xfrm>
      </p:grpSpPr>
      <p:sp>
        <p:nvSpPr>
          <p:cNvPr id="497" name="Google Shape;497;p6"/>
          <p:cNvSpPr txBox="1"/>
          <p:nvPr>
            <p:ph type="title"/>
          </p:nvPr>
        </p:nvSpPr>
        <p:spPr>
          <a:xfrm>
            <a:off x="3134400" y="2871000"/>
            <a:ext cx="2875200" cy="472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16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498" name="Google Shape;498;p6"/>
          <p:cNvSpPr txBox="1"/>
          <p:nvPr>
            <p:ph idx="1" type="subTitle"/>
          </p:nvPr>
        </p:nvSpPr>
        <p:spPr>
          <a:xfrm>
            <a:off x="1231050" y="1809525"/>
            <a:ext cx="6681900" cy="1032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700"/>
              <a:buNone/>
              <a:defRPr sz="2500"/>
            </a:lvl1pPr>
            <a:lvl2pPr lvl="1" algn="ctr">
              <a:lnSpc>
                <a:spcPct val="100000"/>
              </a:lnSpc>
              <a:spcBef>
                <a:spcPts val="0"/>
              </a:spcBef>
              <a:spcAft>
                <a:spcPts val="0"/>
              </a:spcAft>
              <a:buSzPts val="1700"/>
              <a:buNone/>
              <a:defRPr sz="1700"/>
            </a:lvl2pPr>
            <a:lvl3pPr lvl="2" algn="ctr">
              <a:lnSpc>
                <a:spcPct val="100000"/>
              </a:lnSpc>
              <a:spcBef>
                <a:spcPts val="0"/>
              </a:spcBef>
              <a:spcAft>
                <a:spcPts val="0"/>
              </a:spcAft>
              <a:buSzPts val="1700"/>
              <a:buNone/>
              <a:defRPr sz="1700"/>
            </a:lvl3pPr>
            <a:lvl4pPr lvl="3" algn="ctr">
              <a:lnSpc>
                <a:spcPct val="100000"/>
              </a:lnSpc>
              <a:spcBef>
                <a:spcPts val="0"/>
              </a:spcBef>
              <a:spcAft>
                <a:spcPts val="0"/>
              </a:spcAft>
              <a:buSzPts val="1700"/>
              <a:buNone/>
              <a:defRPr sz="1700"/>
            </a:lvl4pPr>
            <a:lvl5pPr lvl="4" algn="ctr">
              <a:lnSpc>
                <a:spcPct val="100000"/>
              </a:lnSpc>
              <a:spcBef>
                <a:spcPts val="0"/>
              </a:spcBef>
              <a:spcAft>
                <a:spcPts val="0"/>
              </a:spcAft>
              <a:buSzPts val="1700"/>
              <a:buNone/>
              <a:defRPr sz="1700"/>
            </a:lvl5pPr>
            <a:lvl6pPr lvl="5" algn="ctr">
              <a:lnSpc>
                <a:spcPct val="100000"/>
              </a:lnSpc>
              <a:spcBef>
                <a:spcPts val="0"/>
              </a:spcBef>
              <a:spcAft>
                <a:spcPts val="0"/>
              </a:spcAft>
              <a:buSzPts val="1700"/>
              <a:buNone/>
              <a:defRPr sz="1700"/>
            </a:lvl6pPr>
            <a:lvl7pPr lvl="6" algn="ctr">
              <a:lnSpc>
                <a:spcPct val="100000"/>
              </a:lnSpc>
              <a:spcBef>
                <a:spcPts val="0"/>
              </a:spcBef>
              <a:spcAft>
                <a:spcPts val="0"/>
              </a:spcAft>
              <a:buSzPts val="1700"/>
              <a:buNone/>
              <a:defRPr sz="1700"/>
            </a:lvl7pPr>
            <a:lvl8pPr lvl="7" algn="ctr">
              <a:lnSpc>
                <a:spcPct val="100000"/>
              </a:lnSpc>
              <a:spcBef>
                <a:spcPts val="0"/>
              </a:spcBef>
              <a:spcAft>
                <a:spcPts val="0"/>
              </a:spcAft>
              <a:buSzPts val="1700"/>
              <a:buNone/>
              <a:defRPr sz="1700"/>
            </a:lvl8pPr>
            <a:lvl9pPr lvl="8" algn="ctr">
              <a:lnSpc>
                <a:spcPct val="100000"/>
              </a:lnSpc>
              <a:spcBef>
                <a:spcPts val="0"/>
              </a:spcBef>
              <a:spcAft>
                <a:spcPts val="0"/>
              </a:spcAft>
              <a:buSzPts val="1700"/>
              <a:buNone/>
              <a:defRPr sz="1700"/>
            </a:lvl9pPr>
          </a:lstStyle>
          <a:p/>
        </p:txBody>
      </p:sp>
      <p:sp>
        <p:nvSpPr>
          <p:cNvPr id="499" name="Google Shape;499;p6"/>
          <p:cNvSpPr/>
          <p:nvPr/>
        </p:nvSpPr>
        <p:spPr>
          <a:xfrm>
            <a:off x="-25" y="0"/>
            <a:ext cx="2421450" cy="1619240"/>
          </a:xfrm>
          <a:custGeom>
            <a:rect b="b" l="l" r="r" t="t"/>
            <a:pathLst>
              <a:path extrusionOk="0" h="16935" w="25325">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6"/>
          <p:cNvSpPr/>
          <p:nvPr/>
        </p:nvSpPr>
        <p:spPr>
          <a:xfrm rot="10800000">
            <a:off x="-26" y="5"/>
            <a:ext cx="2038372" cy="1475619"/>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6"/>
          <p:cNvSpPr/>
          <p:nvPr/>
        </p:nvSpPr>
        <p:spPr>
          <a:xfrm flipH="1">
            <a:off x="13729" y="0"/>
            <a:ext cx="1398984" cy="543375"/>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2" name="Google Shape;502;p6"/>
          <p:cNvGrpSpPr/>
          <p:nvPr/>
        </p:nvGrpSpPr>
        <p:grpSpPr>
          <a:xfrm>
            <a:off x="-2" y="9"/>
            <a:ext cx="3985907" cy="3918269"/>
            <a:chOff x="2524675" y="238075"/>
            <a:chExt cx="1178600" cy="1158600"/>
          </a:xfrm>
        </p:grpSpPr>
        <p:sp>
          <p:nvSpPr>
            <p:cNvPr id="503" name="Google Shape;503;p6"/>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6"/>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6"/>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6"/>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6"/>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6"/>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6"/>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6"/>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6"/>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6"/>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6"/>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6"/>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6"/>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6"/>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6"/>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6"/>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6"/>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6"/>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6"/>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6"/>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6"/>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6"/>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6"/>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6"/>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6"/>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6"/>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6"/>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6"/>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6"/>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6"/>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6"/>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6"/>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6"/>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6"/>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6"/>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6"/>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6"/>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6"/>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6"/>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6"/>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6"/>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6"/>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6"/>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6"/>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6"/>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6"/>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6"/>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6"/>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6"/>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6"/>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6"/>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6"/>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6"/>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6"/>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7" name="Google Shape;557;p6"/>
          <p:cNvGrpSpPr/>
          <p:nvPr/>
        </p:nvGrpSpPr>
        <p:grpSpPr>
          <a:xfrm flipH="1">
            <a:off x="5287722" y="1942450"/>
            <a:ext cx="3853412" cy="3206993"/>
            <a:chOff x="-13316" y="1942450"/>
            <a:chExt cx="3853412" cy="3206993"/>
          </a:xfrm>
        </p:grpSpPr>
        <p:grpSp>
          <p:nvGrpSpPr>
            <p:cNvPr id="558" name="Google Shape;558;p6"/>
            <p:cNvGrpSpPr/>
            <p:nvPr/>
          </p:nvGrpSpPr>
          <p:grpSpPr>
            <a:xfrm flipH="1" rot="-5400000">
              <a:off x="-784725" y="2727175"/>
              <a:ext cx="3189300" cy="1619850"/>
              <a:chOff x="4185675" y="845125"/>
              <a:chExt cx="3189300" cy="1619850"/>
            </a:xfrm>
          </p:grpSpPr>
          <p:sp>
            <p:nvSpPr>
              <p:cNvPr id="559" name="Google Shape;559;p6"/>
              <p:cNvSpPr/>
              <p:nvPr/>
            </p:nvSpPr>
            <p:spPr>
              <a:xfrm>
                <a:off x="4185675" y="845125"/>
                <a:ext cx="3189300" cy="1619850"/>
              </a:xfrm>
              <a:custGeom>
                <a:rect b="b" l="l" r="r" t="t"/>
                <a:pathLst>
                  <a:path extrusionOk="0" h="64794" w="127572">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6"/>
              <p:cNvSpPr/>
              <p:nvPr/>
            </p:nvSpPr>
            <p:spPr>
              <a:xfrm>
                <a:off x="5713400" y="845125"/>
                <a:ext cx="1224000" cy="579875"/>
              </a:xfrm>
              <a:custGeom>
                <a:rect b="b" l="l" r="r" t="t"/>
                <a:pathLst>
                  <a:path extrusionOk="0" h="23195" w="4896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6"/>
              <p:cNvSpPr/>
              <p:nvPr/>
            </p:nvSpPr>
            <p:spPr>
              <a:xfrm>
                <a:off x="7018425" y="1440525"/>
                <a:ext cx="356550" cy="717800"/>
              </a:xfrm>
              <a:custGeom>
                <a:rect b="b" l="l" r="r" t="t"/>
                <a:pathLst>
                  <a:path extrusionOk="0" h="28712" w="14262">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2" name="Google Shape;562;p6"/>
            <p:cNvSpPr/>
            <p:nvPr/>
          </p:nvSpPr>
          <p:spPr>
            <a:xfrm rot="5400000">
              <a:off x="-335338" y="3242300"/>
              <a:ext cx="2223230" cy="1579186"/>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6"/>
            <p:cNvSpPr/>
            <p:nvPr/>
          </p:nvSpPr>
          <p:spPr>
            <a:xfrm flipH="1">
              <a:off x="0" y="4239925"/>
              <a:ext cx="2132607" cy="903576"/>
            </a:xfrm>
            <a:custGeom>
              <a:rect b="b" l="l" r="r" t="t"/>
              <a:pathLst>
                <a:path extrusionOk="0" h="6430" w="15176">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4" name="Google Shape;564;p6"/>
            <p:cNvGrpSpPr/>
            <p:nvPr/>
          </p:nvGrpSpPr>
          <p:grpSpPr>
            <a:xfrm>
              <a:off x="-1" y="2590808"/>
              <a:ext cx="3840097" cy="2558635"/>
              <a:chOff x="235225" y="2771600"/>
              <a:chExt cx="3133750" cy="2088000"/>
            </a:xfrm>
          </p:grpSpPr>
          <p:sp>
            <p:nvSpPr>
              <p:cNvPr id="565" name="Google Shape;565;p6"/>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6"/>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6"/>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6"/>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6"/>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70" name="Google Shape;570;p6"/>
          <p:cNvGrpSpPr/>
          <p:nvPr/>
        </p:nvGrpSpPr>
        <p:grpSpPr>
          <a:xfrm>
            <a:off x="5158099" y="1231184"/>
            <a:ext cx="3985907" cy="3918269"/>
            <a:chOff x="2524675" y="238075"/>
            <a:chExt cx="1178600" cy="1158600"/>
          </a:xfrm>
        </p:grpSpPr>
        <p:sp>
          <p:nvSpPr>
            <p:cNvPr id="571" name="Google Shape;571;p6"/>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6"/>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6"/>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6"/>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6"/>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6"/>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6"/>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6"/>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6"/>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6"/>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6"/>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6"/>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6"/>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6"/>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6"/>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6"/>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6"/>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6"/>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6"/>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6"/>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6"/>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6"/>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6"/>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6"/>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6"/>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6"/>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6"/>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6"/>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6"/>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6"/>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6"/>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6"/>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6"/>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6"/>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6"/>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6"/>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6"/>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6"/>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6"/>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6"/>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6"/>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6"/>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6"/>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6"/>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6"/>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6"/>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6"/>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6"/>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6"/>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6"/>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6"/>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6"/>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6"/>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6"/>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5" name="Google Shape;625;p6"/>
          <p:cNvGrpSpPr/>
          <p:nvPr/>
        </p:nvGrpSpPr>
        <p:grpSpPr>
          <a:xfrm>
            <a:off x="-26" y="2571758"/>
            <a:ext cx="3840097" cy="2558635"/>
            <a:chOff x="235225" y="2771600"/>
            <a:chExt cx="3133750" cy="2088000"/>
          </a:xfrm>
        </p:grpSpPr>
        <p:sp>
          <p:nvSpPr>
            <p:cNvPr id="626" name="Google Shape;626;p6"/>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6"/>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6"/>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6"/>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6"/>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1" name="Google Shape;631;p6"/>
          <p:cNvGrpSpPr/>
          <p:nvPr/>
        </p:nvGrpSpPr>
        <p:grpSpPr>
          <a:xfrm rot="10800000">
            <a:off x="5303899" y="7"/>
            <a:ext cx="3840097" cy="2558635"/>
            <a:chOff x="235225" y="2771600"/>
            <a:chExt cx="3133750" cy="2088000"/>
          </a:xfrm>
        </p:grpSpPr>
        <p:sp>
          <p:nvSpPr>
            <p:cNvPr id="632" name="Google Shape;632;p6"/>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6"/>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6"/>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6"/>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6"/>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7" name="Shape 637"/>
        <p:cNvGrpSpPr/>
        <p:nvPr/>
      </p:nvGrpSpPr>
      <p:grpSpPr>
        <a:xfrm>
          <a:off x="0" y="0"/>
          <a:ext cx="0" cy="0"/>
          <a:chOff x="0" y="0"/>
          <a:chExt cx="0" cy="0"/>
        </a:xfrm>
      </p:grpSpPr>
      <p:sp>
        <p:nvSpPr>
          <p:cNvPr id="638" name="Google Shape;638;p7"/>
          <p:cNvSpPr txBox="1"/>
          <p:nvPr>
            <p:ph type="title"/>
          </p:nvPr>
        </p:nvSpPr>
        <p:spPr>
          <a:xfrm>
            <a:off x="2416650" y="2088256"/>
            <a:ext cx="4310700" cy="61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39" name="Google Shape;639;p7"/>
          <p:cNvSpPr txBox="1"/>
          <p:nvPr>
            <p:ph idx="2" type="title"/>
          </p:nvPr>
        </p:nvSpPr>
        <p:spPr>
          <a:xfrm>
            <a:off x="4060050" y="1612250"/>
            <a:ext cx="1023900" cy="61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36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640" name="Google Shape;640;p7"/>
          <p:cNvSpPr txBox="1"/>
          <p:nvPr>
            <p:ph idx="1" type="subTitle"/>
          </p:nvPr>
        </p:nvSpPr>
        <p:spPr>
          <a:xfrm>
            <a:off x="2416650" y="2734539"/>
            <a:ext cx="4310700" cy="802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1" name="Google Shape;641;p7"/>
          <p:cNvSpPr/>
          <p:nvPr/>
        </p:nvSpPr>
        <p:spPr>
          <a:xfrm>
            <a:off x="0" y="0"/>
            <a:ext cx="3448062" cy="2305785"/>
          </a:xfrm>
          <a:custGeom>
            <a:rect b="b" l="l" r="r" t="t"/>
            <a:pathLst>
              <a:path extrusionOk="0" h="16935" w="25325">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7"/>
          <p:cNvSpPr/>
          <p:nvPr/>
        </p:nvSpPr>
        <p:spPr>
          <a:xfrm rot="10800000">
            <a:off x="-26" y="5"/>
            <a:ext cx="2038372" cy="1475619"/>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7"/>
          <p:cNvSpPr/>
          <p:nvPr/>
        </p:nvSpPr>
        <p:spPr>
          <a:xfrm flipH="1">
            <a:off x="13729" y="0"/>
            <a:ext cx="1398984" cy="543375"/>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7"/>
          <p:cNvSpPr/>
          <p:nvPr/>
        </p:nvSpPr>
        <p:spPr>
          <a:xfrm>
            <a:off x="5905501" y="2793747"/>
            <a:ext cx="3245871" cy="2349753"/>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7"/>
          <p:cNvSpPr/>
          <p:nvPr/>
        </p:nvSpPr>
        <p:spPr>
          <a:xfrm>
            <a:off x="7545725" y="4003000"/>
            <a:ext cx="1605658" cy="1140492"/>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7"/>
          <p:cNvSpPr/>
          <p:nvPr/>
        </p:nvSpPr>
        <p:spPr>
          <a:xfrm rot="-5400000">
            <a:off x="7242794" y="327957"/>
            <a:ext cx="2223230" cy="1579186"/>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7"/>
          <p:cNvSpPr/>
          <p:nvPr/>
        </p:nvSpPr>
        <p:spPr>
          <a:xfrm flipH="1" rot="10800000">
            <a:off x="-13316" y="3126092"/>
            <a:ext cx="3025768" cy="2023351"/>
          </a:xfrm>
          <a:custGeom>
            <a:rect b="b" l="l" r="r" t="t"/>
            <a:pathLst>
              <a:path extrusionOk="0" h="16935" w="25325">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7"/>
          <p:cNvSpPr/>
          <p:nvPr/>
        </p:nvSpPr>
        <p:spPr>
          <a:xfrm rot="10800000">
            <a:off x="-13308" y="4132062"/>
            <a:ext cx="2619371" cy="1017382"/>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9" name="Google Shape;649;p7"/>
          <p:cNvGrpSpPr/>
          <p:nvPr/>
        </p:nvGrpSpPr>
        <p:grpSpPr>
          <a:xfrm rot="10800000">
            <a:off x="5290591" y="0"/>
            <a:ext cx="3840097" cy="2558635"/>
            <a:chOff x="235225" y="2771600"/>
            <a:chExt cx="3133750" cy="2088000"/>
          </a:xfrm>
        </p:grpSpPr>
        <p:sp>
          <p:nvSpPr>
            <p:cNvPr id="650" name="Google Shape;650;p7"/>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7"/>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7"/>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7"/>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7"/>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5" name="Google Shape;655;p7"/>
          <p:cNvGrpSpPr/>
          <p:nvPr/>
        </p:nvGrpSpPr>
        <p:grpSpPr>
          <a:xfrm>
            <a:off x="-2" y="9"/>
            <a:ext cx="3985907" cy="3918269"/>
            <a:chOff x="2524675" y="238075"/>
            <a:chExt cx="1178600" cy="1158600"/>
          </a:xfrm>
        </p:grpSpPr>
        <p:sp>
          <p:nvSpPr>
            <p:cNvPr id="656" name="Google Shape;656;p7"/>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7"/>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7"/>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7"/>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7"/>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7"/>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7"/>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7"/>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7"/>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7"/>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7"/>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7"/>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7"/>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7"/>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7"/>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7"/>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7"/>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7"/>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7"/>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7"/>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7"/>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7"/>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7"/>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7"/>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7"/>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7"/>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7"/>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7"/>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7"/>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7"/>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7"/>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7"/>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7"/>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7"/>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7"/>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7"/>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7"/>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7"/>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7"/>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7"/>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7"/>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7"/>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7"/>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7"/>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7"/>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7"/>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7"/>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7"/>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7"/>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7"/>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7"/>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7"/>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7"/>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7"/>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0" name="Google Shape;710;p7"/>
          <p:cNvGrpSpPr/>
          <p:nvPr/>
        </p:nvGrpSpPr>
        <p:grpSpPr>
          <a:xfrm>
            <a:off x="5212442" y="3609126"/>
            <a:ext cx="3918270" cy="1521518"/>
            <a:chOff x="1302767" y="-2641999"/>
            <a:chExt cx="3918270" cy="1521518"/>
          </a:xfrm>
        </p:grpSpPr>
        <p:sp>
          <p:nvSpPr>
            <p:cNvPr id="711" name="Google Shape;711;p7"/>
            <p:cNvSpPr/>
            <p:nvPr/>
          </p:nvSpPr>
          <p:spPr>
            <a:xfrm flipH="1" rot="5400000">
              <a:off x="4768538" y="-1966464"/>
              <a:ext cx="61635" cy="6163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7"/>
            <p:cNvSpPr/>
            <p:nvPr/>
          </p:nvSpPr>
          <p:spPr>
            <a:xfrm flipH="1" rot="5400000">
              <a:off x="4571627" y="-1176537"/>
              <a:ext cx="26632" cy="26632"/>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7"/>
            <p:cNvSpPr/>
            <p:nvPr/>
          </p:nvSpPr>
          <p:spPr>
            <a:xfrm flipH="1" rot="5400000">
              <a:off x="1784814" y="-1196025"/>
              <a:ext cx="79475" cy="71612"/>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7"/>
            <p:cNvSpPr/>
            <p:nvPr/>
          </p:nvSpPr>
          <p:spPr>
            <a:xfrm flipH="1" rot="5400000">
              <a:off x="1300991" y="-2205565"/>
              <a:ext cx="76431" cy="7288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7"/>
            <p:cNvSpPr/>
            <p:nvPr/>
          </p:nvSpPr>
          <p:spPr>
            <a:xfrm flipH="1" rot="5400000">
              <a:off x="1660995" y="-1684499"/>
              <a:ext cx="35341" cy="35341"/>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7"/>
            <p:cNvSpPr/>
            <p:nvPr/>
          </p:nvSpPr>
          <p:spPr>
            <a:xfrm flipH="1" rot="5400000">
              <a:off x="4856594" y="-1149947"/>
              <a:ext cx="29507" cy="29423"/>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7"/>
            <p:cNvSpPr/>
            <p:nvPr/>
          </p:nvSpPr>
          <p:spPr>
            <a:xfrm flipH="1" rot="5400000">
              <a:off x="5041625" y="-1420288"/>
              <a:ext cx="55801" cy="5597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7"/>
            <p:cNvSpPr/>
            <p:nvPr/>
          </p:nvSpPr>
          <p:spPr>
            <a:xfrm flipH="1" rot="5400000">
              <a:off x="4764776" y="-1162545"/>
              <a:ext cx="44303" cy="39822"/>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7"/>
            <p:cNvSpPr/>
            <p:nvPr/>
          </p:nvSpPr>
          <p:spPr>
            <a:xfrm flipH="1" rot="5400000">
              <a:off x="4633431" y="-2351325"/>
              <a:ext cx="17670" cy="17670"/>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7"/>
            <p:cNvSpPr/>
            <p:nvPr/>
          </p:nvSpPr>
          <p:spPr>
            <a:xfrm flipH="1" rot="5400000">
              <a:off x="4611322" y="-2628852"/>
              <a:ext cx="26632" cy="29423"/>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7"/>
            <p:cNvSpPr/>
            <p:nvPr/>
          </p:nvSpPr>
          <p:spPr>
            <a:xfrm flipH="1" rot="5400000">
              <a:off x="5013683" y="-2364387"/>
              <a:ext cx="29507" cy="26379"/>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7"/>
            <p:cNvSpPr/>
            <p:nvPr/>
          </p:nvSpPr>
          <p:spPr>
            <a:xfrm flipH="1" rot="5400000">
              <a:off x="4518235" y="-2639928"/>
              <a:ext cx="43965" cy="39822"/>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7"/>
            <p:cNvSpPr/>
            <p:nvPr/>
          </p:nvSpPr>
          <p:spPr>
            <a:xfrm flipH="1" rot="5400000">
              <a:off x="5179143" y="-1794030"/>
              <a:ext cx="43965" cy="39822"/>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4" name="Google Shape;724;p7"/>
          <p:cNvGrpSpPr/>
          <p:nvPr/>
        </p:nvGrpSpPr>
        <p:grpSpPr>
          <a:xfrm>
            <a:off x="5212442" y="5926"/>
            <a:ext cx="3918270" cy="1521518"/>
            <a:chOff x="1302767" y="-2641999"/>
            <a:chExt cx="3918270" cy="1521518"/>
          </a:xfrm>
        </p:grpSpPr>
        <p:sp>
          <p:nvSpPr>
            <p:cNvPr id="725" name="Google Shape;725;p7"/>
            <p:cNvSpPr/>
            <p:nvPr/>
          </p:nvSpPr>
          <p:spPr>
            <a:xfrm flipH="1" rot="5400000">
              <a:off x="4768538" y="-1966464"/>
              <a:ext cx="61635" cy="6163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7"/>
            <p:cNvSpPr/>
            <p:nvPr/>
          </p:nvSpPr>
          <p:spPr>
            <a:xfrm flipH="1" rot="5400000">
              <a:off x="4571627" y="-1176537"/>
              <a:ext cx="26632" cy="26632"/>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7"/>
            <p:cNvSpPr/>
            <p:nvPr/>
          </p:nvSpPr>
          <p:spPr>
            <a:xfrm flipH="1" rot="5400000">
              <a:off x="1784814" y="-1196025"/>
              <a:ext cx="79475" cy="71612"/>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7"/>
            <p:cNvSpPr/>
            <p:nvPr/>
          </p:nvSpPr>
          <p:spPr>
            <a:xfrm flipH="1" rot="5400000">
              <a:off x="1300991" y="-2205565"/>
              <a:ext cx="76431" cy="7288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7"/>
            <p:cNvSpPr/>
            <p:nvPr/>
          </p:nvSpPr>
          <p:spPr>
            <a:xfrm flipH="1" rot="5400000">
              <a:off x="1660995" y="-1684499"/>
              <a:ext cx="35341" cy="35341"/>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7"/>
            <p:cNvSpPr/>
            <p:nvPr/>
          </p:nvSpPr>
          <p:spPr>
            <a:xfrm flipH="1" rot="5400000">
              <a:off x="4856594" y="-1149947"/>
              <a:ext cx="29507" cy="29423"/>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7"/>
            <p:cNvSpPr/>
            <p:nvPr/>
          </p:nvSpPr>
          <p:spPr>
            <a:xfrm flipH="1" rot="5400000">
              <a:off x="5041625" y="-1420288"/>
              <a:ext cx="55801" cy="5597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7"/>
            <p:cNvSpPr/>
            <p:nvPr/>
          </p:nvSpPr>
          <p:spPr>
            <a:xfrm flipH="1" rot="5400000">
              <a:off x="4764776" y="-1162545"/>
              <a:ext cx="44303" cy="39822"/>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7"/>
            <p:cNvSpPr/>
            <p:nvPr/>
          </p:nvSpPr>
          <p:spPr>
            <a:xfrm flipH="1" rot="5400000">
              <a:off x="4633431" y="-2351325"/>
              <a:ext cx="17670" cy="17670"/>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7"/>
            <p:cNvSpPr/>
            <p:nvPr/>
          </p:nvSpPr>
          <p:spPr>
            <a:xfrm flipH="1" rot="5400000">
              <a:off x="4611322" y="-2628852"/>
              <a:ext cx="26632" cy="29423"/>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7"/>
            <p:cNvSpPr/>
            <p:nvPr/>
          </p:nvSpPr>
          <p:spPr>
            <a:xfrm flipH="1" rot="5400000">
              <a:off x="5013683" y="-2364387"/>
              <a:ext cx="29507" cy="26379"/>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7"/>
            <p:cNvSpPr/>
            <p:nvPr/>
          </p:nvSpPr>
          <p:spPr>
            <a:xfrm flipH="1" rot="5400000">
              <a:off x="4518235" y="-2639928"/>
              <a:ext cx="43965" cy="39822"/>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7"/>
            <p:cNvSpPr/>
            <p:nvPr/>
          </p:nvSpPr>
          <p:spPr>
            <a:xfrm flipH="1" rot="5400000">
              <a:off x="5179143" y="-1794030"/>
              <a:ext cx="43965" cy="39822"/>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8" name="Google Shape;738;p7"/>
          <p:cNvSpPr/>
          <p:nvPr/>
        </p:nvSpPr>
        <p:spPr>
          <a:xfrm flipH="1">
            <a:off x="-13314" y="4415703"/>
            <a:ext cx="1716064" cy="727104"/>
          </a:xfrm>
          <a:custGeom>
            <a:rect b="b" l="l" r="r" t="t"/>
            <a:pathLst>
              <a:path extrusionOk="0" h="6430" w="15176">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9" name="Shape 739"/>
        <p:cNvGrpSpPr/>
        <p:nvPr/>
      </p:nvGrpSpPr>
      <p:grpSpPr>
        <a:xfrm>
          <a:off x="0" y="0"/>
          <a:ext cx="0" cy="0"/>
          <a:chOff x="0" y="0"/>
          <a:chExt cx="0" cy="0"/>
        </a:xfrm>
      </p:grpSpPr>
      <p:sp>
        <p:nvSpPr>
          <p:cNvPr id="740" name="Google Shape;740;p8"/>
          <p:cNvSpPr txBox="1"/>
          <p:nvPr>
            <p:ph type="title"/>
          </p:nvPr>
        </p:nvSpPr>
        <p:spPr>
          <a:xfrm>
            <a:off x="715650" y="1633550"/>
            <a:ext cx="3849600" cy="534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741" name="Google Shape;741;p8"/>
          <p:cNvSpPr txBox="1"/>
          <p:nvPr>
            <p:ph idx="1" type="subTitle"/>
          </p:nvPr>
        </p:nvSpPr>
        <p:spPr>
          <a:xfrm>
            <a:off x="1225375" y="2153275"/>
            <a:ext cx="3339900" cy="1377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742" name="Google Shape;742;p8"/>
          <p:cNvGrpSpPr/>
          <p:nvPr/>
        </p:nvGrpSpPr>
        <p:grpSpPr>
          <a:xfrm>
            <a:off x="4853274" y="1225234"/>
            <a:ext cx="3985907" cy="3918269"/>
            <a:chOff x="2524675" y="238075"/>
            <a:chExt cx="1178600" cy="1158600"/>
          </a:xfrm>
        </p:grpSpPr>
        <p:sp>
          <p:nvSpPr>
            <p:cNvPr id="743" name="Google Shape;743;p8"/>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8"/>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8"/>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8"/>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8"/>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8"/>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8"/>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8"/>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8"/>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8"/>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8"/>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8"/>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8"/>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8"/>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8"/>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8"/>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8"/>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8"/>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8"/>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8"/>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8"/>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8"/>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8"/>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8"/>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8"/>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8"/>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8"/>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8"/>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8"/>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8"/>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8"/>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8"/>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8"/>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8"/>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8"/>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8"/>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8"/>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8"/>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8"/>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8"/>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8"/>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8"/>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8"/>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8"/>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8"/>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8"/>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8"/>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8"/>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8"/>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8"/>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8"/>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8"/>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8"/>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8"/>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7" name="Google Shape;797;p8"/>
          <p:cNvGrpSpPr/>
          <p:nvPr/>
        </p:nvGrpSpPr>
        <p:grpSpPr>
          <a:xfrm flipH="1">
            <a:off x="5898102" y="2793747"/>
            <a:ext cx="3245881" cy="2349753"/>
            <a:chOff x="381001" y="2793747"/>
            <a:chExt cx="3245881" cy="2349753"/>
          </a:xfrm>
        </p:grpSpPr>
        <p:sp>
          <p:nvSpPr>
            <p:cNvPr id="798" name="Google Shape;798;p8"/>
            <p:cNvSpPr/>
            <p:nvPr/>
          </p:nvSpPr>
          <p:spPr>
            <a:xfrm flipH="1">
              <a:off x="381011" y="2793747"/>
              <a:ext cx="3245871" cy="2349753"/>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8"/>
            <p:cNvSpPr/>
            <p:nvPr/>
          </p:nvSpPr>
          <p:spPr>
            <a:xfrm flipH="1">
              <a:off x="381001" y="4003000"/>
              <a:ext cx="1605658" cy="1140492"/>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0" name="Google Shape;800;p8"/>
          <p:cNvSpPr/>
          <p:nvPr/>
        </p:nvSpPr>
        <p:spPr>
          <a:xfrm flipH="1">
            <a:off x="5695917" y="0"/>
            <a:ext cx="3448062" cy="2305785"/>
          </a:xfrm>
          <a:custGeom>
            <a:rect b="b" l="l" r="r" t="t"/>
            <a:pathLst>
              <a:path extrusionOk="0" h="16935" w="25325">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8"/>
          <p:cNvSpPr/>
          <p:nvPr/>
        </p:nvSpPr>
        <p:spPr>
          <a:xfrm flipH="1" rot="10800000">
            <a:off x="7105633" y="5"/>
            <a:ext cx="2038372" cy="1475619"/>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2" name="Google Shape;802;p8"/>
          <p:cNvGrpSpPr/>
          <p:nvPr/>
        </p:nvGrpSpPr>
        <p:grpSpPr>
          <a:xfrm flipH="1">
            <a:off x="5158072" y="9"/>
            <a:ext cx="3985907" cy="3918269"/>
            <a:chOff x="2524675" y="238075"/>
            <a:chExt cx="1178600" cy="1158600"/>
          </a:xfrm>
        </p:grpSpPr>
        <p:sp>
          <p:nvSpPr>
            <p:cNvPr id="803" name="Google Shape;803;p8"/>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8"/>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8"/>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8"/>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8"/>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8"/>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8"/>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8"/>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8"/>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8"/>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8"/>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8"/>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8"/>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8"/>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8"/>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8"/>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8"/>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8"/>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8"/>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8"/>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8"/>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8"/>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8"/>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8"/>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8"/>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8"/>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8"/>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8"/>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8"/>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8"/>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8"/>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8"/>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8"/>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8"/>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8"/>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8"/>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8"/>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8"/>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8"/>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8"/>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8"/>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8"/>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8"/>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8"/>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8"/>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8"/>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8"/>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8"/>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8"/>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8"/>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8"/>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8"/>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8"/>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8"/>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7" name="Google Shape;857;p8"/>
          <p:cNvSpPr/>
          <p:nvPr/>
        </p:nvSpPr>
        <p:spPr>
          <a:xfrm>
            <a:off x="7731266" y="0"/>
            <a:ext cx="1398984" cy="543375"/>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8" name="Google Shape;858;p8"/>
          <p:cNvGrpSpPr/>
          <p:nvPr/>
        </p:nvGrpSpPr>
        <p:grpSpPr>
          <a:xfrm flipH="1" rot="10800000">
            <a:off x="-1" y="7"/>
            <a:ext cx="3840097" cy="2558635"/>
            <a:chOff x="235225" y="2771600"/>
            <a:chExt cx="3133750" cy="2088000"/>
          </a:xfrm>
        </p:grpSpPr>
        <p:sp>
          <p:nvSpPr>
            <p:cNvPr id="859" name="Google Shape;859;p8"/>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8"/>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8"/>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8"/>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8"/>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4" name="Google Shape;864;p8"/>
          <p:cNvGrpSpPr/>
          <p:nvPr/>
        </p:nvGrpSpPr>
        <p:grpSpPr>
          <a:xfrm>
            <a:off x="39700" y="-10"/>
            <a:ext cx="3277907" cy="1263055"/>
            <a:chOff x="1766763" y="-4125385"/>
            <a:chExt cx="3277907" cy="1263055"/>
          </a:xfrm>
        </p:grpSpPr>
        <p:sp>
          <p:nvSpPr>
            <p:cNvPr id="865" name="Google Shape;865;p8"/>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8"/>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8"/>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8"/>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8"/>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8"/>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8"/>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8"/>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8"/>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8"/>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8"/>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8"/>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8"/>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8"/>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8"/>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8"/>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8"/>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8"/>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8"/>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8"/>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8"/>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8"/>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8"/>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8"/>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8"/>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8"/>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91" name="Shape 891"/>
        <p:cNvGrpSpPr/>
        <p:nvPr/>
      </p:nvGrpSpPr>
      <p:grpSpPr>
        <a:xfrm>
          <a:off x="0" y="0"/>
          <a:ext cx="0" cy="0"/>
          <a:chOff x="0" y="0"/>
          <a:chExt cx="0" cy="0"/>
        </a:xfrm>
      </p:grpSpPr>
      <p:sp>
        <p:nvSpPr>
          <p:cNvPr id="892" name="Google Shape;892;p9"/>
          <p:cNvSpPr txBox="1"/>
          <p:nvPr>
            <p:ph type="title"/>
          </p:nvPr>
        </p:nvSpPr>
        <p:spPr>
          <a:xfrm>
            <a:off x="720000" y="541975"/>
            <a:ext cx="7704000" cy="27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a:lnSpc>
                <a:spcPct val="100000"/>
              </a:lnSpc>
              <a:spcBef>
                <a:spcPts val="0"/>
              </a:spcBef>
              <a:spcAft>
                <a:spcPts val="0"/>
              </a:spcAft>
              <a:buClr>
                <a:schemeClr val="dk1"/>
              </a:buClr>
              <a:buSzPts val="3500"/>
              <a:buNone/>
              <a:defRPr sz="3500">
                <a:solidFill>
                  <a:schemeClr val="dk1"/>
                </a:solidFill>
              </a:defRPr>
            </a:lvl2pPr>
            <a:lvl3pPr lvl="2" algn="ctr">
              <a:lnSpc>
                <a:spcPct val="100000"/>
              </a:lnSpc>
              <a:spcBef>
                <a:spcPts val="0"/>
              </a:spcBef>
              <a:spcAft>
                <a:spcPts val="0"/>
              </a:spcAft>
              <a:buClr>
                <a:schemeClr val="dk1"/>
              </a:buClr>
              <a:buSzPts val="3500"/>
              <a:buNone/>
              <a:defRPr sz="3500">
                <a:solidFill>
                  <a:schemeClr val="dk1"/>
                </a:solidFill>
              </a:defRPr>
            </a:lvl3pPr>
            <a:lvl4pPr lvl="3" algn="ctr">
              <a:lnSpc>
                <a:spcPct val="100000"/>
              </a:lnSpc>
              <a:spcBef>
                <a:spcPts val="0"/>
              </a:spcBef>
              <a:spcAft>
                <a:spcPts val="0"/>
              </a:spcAft>
              <a:buClr>
                <a:schemeClr val="dk1"/>
              </a:buClr>
              <a:buSzPts val="3500"/>
              <a:buNone/>
              <a:defRPr sz="3500">
                <a:solidFill>
                  <a:schemeClr val="dk1"/>
                </a:solidFill>
              </a:defRPr>
            </a:lvl4pPr>
            <a:lvl5pPr lvl="4" algn="ctr">
              <a:lnSpc>
                <a:spcPct val="100000"/>
              </a:lnSpc>
              <a:spcBef>
                <a:spcPts val="0"/>
              </a:spcBef>
              <a:spcAft>
                <a:spcPts val="0"/>
              </a:spcAft>
              <a:buClr>
                <a:schemeClr val="dk1"/>
              </a:buClr>
              <a:buSzPts val="3500"/>
              <a:buNone/>
              <a:defRPr sz="3500">
                <a:solidFill>
                  <a:schemeClr val="dk1"/>
                </a:solidFill>
              </a:defRPr>
            </a:lvl5pPr>
            <a:lvl6pPr lvl="5" algn="ctr">
              <a:lnSpc>
                <a:spcPct val="100000"/>
              </a:lnSpc>
              <a:spcBef>
                <a:spcPts val="0"/>
              </a:spcBef>
              <a:spcAft>
                <a:spcPts val="0"/>
              </a:spcAft>
              <a:buClr>
                <a:schemeClr val="dk1"/>
              </a:buClr>
              <a:buSzPts val="3500"/>
              <a:buNone/>
              <a:defRPr sz="3500">
                <a:solidFill>
                  <a:schemeClr val="dk1"/>
                </a:solidFill>
              </a:defRPr>
            </a:lvl6pPr>
            <a:lvl7pPr lvl="6" algn="ctr">
              <a:lnSpc>
                <a:spcPct val="100000"/>
              </a:lnSpc>
              <a:spcBef>
                <a:spcPts val="0"/>
              </a:spcBef>
              <a:spcAft>
                <a:spcPts val="0"/>
              </a:spcAft>
              <a:buClr>
                <a:schemeClr val="dk1"/>
              </a:buClr>
              <a:buSzPts val="3500"/>
              <a:buNone/>
              <a:defRPr sz="3500">
                <a:solidFill>
                  <a:schemeClr val="dk1"/>
                </a:solidFill>
              </a:defRPr>
            </a:lvl7pPr>
            <a:lvl8pPr lvl="7" algn="ctr">
              <a:lnSpc>
                <a:spcPct val="100000"/>
              </a:lnSpc>
              <a:spcBef>
                <a:spcPts val="0"/>
              </a:spcBef>
              <a:spcAft>
                <a:spcPts val="0"/>
              </a:spcAft>
              <a:buClr>
                <a:schemeClr val="dk1"/>
              </a:buClr>
              <a:buSzPts val="3500"/>
              <a:buNone/>
              <a:defRPr sz="3500">
                <a:solidFill>
                  <a:schemeClr val="dk1"/>
                </a:solidFill>
              </a:defRPr>
            </a:lvl8pPr>
            <a:lvl9pPr lvl="8" algn="ctr">
              <a:lnSpc>
                <a:spcPct val="100000"/>
              </a:lnSpc>
              <a:spcBef>
                <a:spcPts val="0"/>
              </a:spcBef>
              <a:spcAft>
                <a:spcPts val="0"/>
              </a:spcAft>
              <a:buClr>
                <a:schemeClr val="dk1"/>
              </a:buClr>
              <a:buSzPts val="3500"/>
              <a:buNone/>
              <a:defRPr sz="3500">
                <a:solidFill>
                  <a:schemeClr val="dk1"/>
                </a:solidFill>
              </a:defRPr>
            </a:lvl9pPr>
          </a:lstStyle>
          <a:p/>
        </p:txBody>
      </p:sp>
      <p:grpSp>
        <p:nvGrpSpPr>
          <p:cNvPr id="893" name="Google Shape;893;p9"/>
          <p:cNvGrpSpPr/>
          <p:nvPr/>
        </p:nvGrpSpPr>
        <p:grpSpPr>
          <a:xfrm>
            <a:off x="6977899" y="3547"/>
            <a:ext cx="2166108" cy="1568075"/>
            <a:chOff x="6977899" y="60697"/>
            <a:chExt cx="2166108" cy="1568075"/>
          </a:xfrm>
        </p:grpSpPr>
        <p:sp>
          <p:nvSpPr>
            <p:cNvPr id="894" name="Google Shape;894;p9"/>
            <p:cNvSpPr/>
            <p:nvPr/>
          </p:nvSpPr>
          <p:spPr>
            <a:xfrm flipH="1" rot="10800000">
              <a:off x="6977899" y="60697"/>
              <a:ext cx="2166087" cy="1568075"/>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9"/>
            <p:cNvSpPr/>
            <p:nvPr/>
          </p:nvSpPr>
          <p:spPr>
            <a:xfrm flipH="1" rot="10800000">
              <a:off x="7538350" y="60698"/>
              <a:ext cx="1605658" cy="1140492"/>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6" name="Google Shape;896;p9"/>
          <p:cNvGrpSpPr/>
          <p:nvPr/>
        </p:nvGrpSpPr>
        <p:grpSpPr>
          <a:xfrm flipH="1" rot="10800000">
            <a:off x="8229535" y="1763360"/>
            <a:ext cx="1280726" cy="3383675"/>
            <a:chOff x="9196698" y="950579"/>
            <a:chExt cx="1280726" cy="3383675"/>
          </a:xfrm>
        </p:grpSpPr>
        <p:sp>
          <p:nvSpPr>
            <p:cNvPr id="897" name="Google Shape;897;p9"/>
            <p:cNvSpPr/>
            <p:nvPr/>
          </p:nvSpPr>
          <p:spPr>
            <a:xfrm flipH="1" rot="10800000">
              <a:off x="9419903" y="2786190"/>
              <a:ext cx="35341" cy="35341"/>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9"/>
            <p:cNvSpPr/>
            <p:nvPr/>
          </p:nvSpPr>
          <p:spPr>
            <a:xfrm flipH="1" rot="10800000">
              <a:off x="9599228" y="2157664"/>
              <a:ext cx="26379" cy="26632"/>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9"/>
            <p:cNvSpPr/>
            <p:nvPr/>
          </p:nvSpPr>
          <p:spPr>
            <a:xfrm flipH="1" rot="10800000">
              <a:off x="9546302" y="3614502"/>
              <a:ext cx="44049" cy="47093"/>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9"/>
            <p:cNvSpPr/>
            <p:nvPr/>
          </p:nvSpPr>
          <p:spPr>
            <a:xfrm flipH="1" rot="10800000">
              <a:off x="9828268" y="3796617"/>
              <a:ext cx="38215" cy="35341"/>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9"/>
            <p:cNvSpPr/>
            <p:nvPr/>
          </p:nvSpPr>
          <p:spPr>
            <a:xfrm flipH="1" rot="10800000">
              <a:off x="10207125" y="3808369"/>
              <a:ext cx="26632" cy="26632"/>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9"/>
            <p:cNvSpPr/>
            <p:nvPr/>
          </p:nvSpPr>
          <p:spPr>
            <a:xfrm flipH="1" rot="10800000">
              <a:off x="9549176" y="3999362"/>
              <a:ext cx="82349" cy="79306"/>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9"/>
            <p:cNvSpPr/>
            <p:nvPr/>
          </p:nvSpPr>
          <p:spPr>
            <a:xfrm flipH="1" rot="10800000">
              <a:off x="9196698" y="3144502"/>
              <a:ext cx="29423" cy="29507"/>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9"/>
            <p:cNvSpPr/>
            <p:nvPr/>
          </p:nvSpPr>
          <p:spPr>
            <a:xfrm flipH="1" rot="10800000">
              <a:off x="9707787" y="1811104"/>
              <a:ext cx="35341" cy="35256"/>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9"/>
            <p:cNvSpPr/>
            <p:nvPr/>
          </p:nvSpPr>
          <p:spPr>
            <a:xfrm flipH="1" rot="10800000">
              <a:off x="9613771" y="3653647"/>
              <a:ext cx="106868" cy="90212"/>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9"/>
            <p:cNvSpPr/>
            <p:nvPr/>
          </p:nvSpPr>
          <p:spPr>
            <a:xfrm flipH="1" rot="10800000">
              <a:off x="9387775" y="3309201"/>
              <a:ext cx="79221" cy="70597"/>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9"/>
            <p:cNvSpPr/>
            <p:nvPr/>
          </p:nvSpPr>
          <p:spPr>
            <a:xfrm flipH="1" rot="10800000">
              <a:off x="9540468" y="1825815"/>
              <a:ext cx="79306" cy="70851"/>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9"/>
            <p:cNvSpPr/>
            <p:nvPr/>
          </p:nvSpPr>
          <p:spPr>
            <a:xfrm flipH="1" rot="10800000">
              <a:off x="9725373" y="1297224"/>
              <a:ext cx="26632" cy="29423"/>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9"/>
            <p:cNvSpPr/>
            <p:nvPr/>
          </p:nvSpPr>
          <p:spPr>
            <a:xfrm flipH="1" rot="10800000">
              <a:off x="9834186" y="950579"/>
              <a:ext cx="35341" cy="35341"/>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9"/>
            <p:cNvSpPr/>
            <p:nvPr/>
          </p:nvSpPr>
          <p:spPr>
            <a:xfrm flipH="1" rot="10800000">
              <a:off x="9666613" y="965375"/>
              <a:ext cx="79559" cy="70597"/>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9"/>
            <p:cNvSpPr/>
            <p:nvPr/>
          </p:nvSpPr>
          <p:spPr>
            <a:xfrm flipH="1" rot="10800000">
              <a:off x="10177702" y="1025488"/>
              <a:ext cx="79475" cy="71612"/>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9"/>
            <p:cNvSpPr/>
            <p:nvPr/>
          </p:nvSpPr>
          <p:spPr>
            <a:xfrm flipH="1" rot="10800000">
              <a:off x="9490416" y="2925778"/>
              <a:ext cx="44303" cy="39737"/>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9"/>
            <p:cNvSpPr/>
            <p:nvPr/>
          </p:nvSpPr>
          <p:spPr>
            <a:xfrm flipH="1" rot="10800000">
              <a:off x="9352519" y="3023684"/>
              <a:ext cx="43965" cy="4109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9"/>
            <p:cNvSpPr/>
            <p:nvPr/>
          </p:nvSpPr>
          <p:spPr>
            <a:xfrm flipH="1" rot="10800000">
              <a:off x="10177702" y="4093379"/>
              <a:ext cx="29507" cy="29423"/>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9"/>
            <p:cNvSpPr/>
            <p:nvPr/>
          </p:nvSpPr>
          <p:spPr>
            <a:xfrm flipH="1" rot="10800000">
              <a:off x="10421622" y="4278283"/>
              <a:ext cx="55801" cy="5597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9"/>
            <p:cNvSpPr/>
            <p:nvPr/>
          </p:nvSpPr>
          <p:spPr>
            <a:xfrm flipH="1" rot="10800000">
              <a:off x="10177702" y="4003758"/>
              <a:ext cx="44303" cy="39822"/>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7" name="Google Shape;917;p9"/>
          <p:cNvGrpSpPr/>
          <p:nvPr/>
        </p:nvGrpSpPr>
        <p:grpSpPr>
          <a:xfrm>
            <a:off x="-26" y="0"/>
            <a:ext cx="2038372" cy="1475624"/>
            <a:chOff x="-26" y="0"/>
            <a:chExt cx="2038372" cy="1475624"/>
          </a:xfrm>
        </p:grpSpPr>
        <p:sp>
          <p:nvSpPr>
            <p:cNvPr id="918" name="Google Shape;918;p9"/>
            <p:cNvSpPr/>
            <p:nvPr/>
          </p:nvSpPr>
          <p:spPr>
            <a:xfrm rot="10800000">
              <a:off x="-26" y="5"/>
              <a:ext cx="2038372" cy="1475619"/>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9"/>
            <p:cNvSpPr/>
            <p:nvPr/>
          </p:nvSpPr>
          <p:spPr>
            <a:xfrm flipH="1">
              <a:off x="13729" y="0"/>
              <a:ext cx="1398984" cy="543375"/>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0" name="Google Shape;920;p9"/>
          <p:cNvGrpSpPr/>
          <p:nvPr/>
        </p:nvGrpSpPr>
        <p:grpSpPr>
          <a:xfrm rot="-5400000">
            <a:off x="-1198383" y="1200263"/>
            <a:ext cx="3918270" cy="1521518"/>
            <a:chOff x="1302767" y="-2641999"/>
            <a:chExt cx="3918270" cy="1521518"/>
          </a:xfrm>
        </p:grpSpPr>
        <p:sp>
          <p:nvSpPr>
            <p:cNvPr id="921" name="Google Shape;921;p9"/>
            <p:cNvSpPr/>
            <p:nvPr/>
          </p:nvSpPr>
          <p:spPr>
            <a:xfrm flipH="1" rot="5400000">
              <a:off x="4768538" y="-1966464"/>
              <a:ext cx="61635" cy="6163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9"/>
            <p:cNvSpPr/>
            <p:nvPr/>
          </p:nvSpPr>
          <p:spPr>
            <a:xfrm flipH="1" rot="5400000">
              <a:off x="4571627" y="-1176537"/>
              <a:ext cx="26632" cy="26632"/>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9"/>
            <p:cNvSpPr/>
            <p:nvPr/>
          </p:nvSpPr>
          <p:spPr>
            <a:xfrm flipH="1" rot="5400000">
              <a:off x="1784814" y="-1196025"/>
              <a:ext cx="79475" cy="71612"/>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9"/>
            <p:cNvSpPr/>
            <p:nvPr/>
          </p:nvSpPr>
          <p:spPr>
            <a:xfrm flipH="1" rot="5400000">
              <a:off x="1300991" y="-2205565"/>
              <a:ext cx="76431" cy="7288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9"/>
            <p:cNvSpPr/>
            <p:nvPr/>
          </p:nvSpPr>
          <p:spPr>
            <a:xfrm flipH="1" rot="5400000">
              <a:off x="1660995" y="-1684499"/>
              <a:ext cx="35341" cy="35341"/>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9"/>
            <p:cNvSpPr/>
            <p:nvPr/>
          </p:nvSpPr>
          <p:spPr>
            <a:xfrm flipH="1" rot="5400000">
              <a:off x="4856594" y="-1149947"/>
              <a:ext cx="29507" cy="29423"/>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9"/>
            <p:cNvSpPr/>
            <p:nvPr/>
          </p:nvSpPr>
          <p:spPr>
            <a:xfrm flipH="1" rot="5400000">
              <a:off x="5041625" y="-1420288"/>
              <a:ext cx="55801" cy="5597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9"/>
            <p:cNvSpPr/>
            <p:nvPr/>
          </p:nvSpPr>
          <p:spPr>
            <a:xfrm flipH="1" rot="5400000">
              <a:off x="4764776" y="-1162545"/>
              <a:ext cx="44303" cy="39822"/>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9"/>
            <p:cNvSpPr/>
            <p:nvPr/>
          </p:nvSpPr>
          <p:spPr>
            <a:xfrm flipH="1" rot="5400000">
              <a:off x="4633431" y="-2351325"/>
              <a:ext cx="17670" cy="17670"/>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9"/>
            <p:cNvSpPr/>
            <p:nvPr/>
          </p:nvSpPr>
          <p:spPr>
            <a:xfrm flipH="1" rot="5400000">
              <a:off x="4611322" y="-2628852"/>
              <a:ext cx="26632" cy="29423"/>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9"/>
            <p:cNvSpPr/>
            <p:nvPr/>
          </p:nvSpPr>
          <p:spPr>
            <a:xfrm flipH="1" rot="5400000">
              <a:off x="5013683" y="-2364387"/>
              <a:ext cx="29507" cy="26379"/>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9"/>
            <p:cNvSpPr/>
            <p:nvPr/>
          </p:nvSpPr>
          <p:spPr>
            <a:xfrm flipH="1" rot="5400000">
              <a:off x="4518235" y="-2639928"/>
              <a:ext cx="43965" cy="39822"/>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9"/>
            <p:cNvSpPr/>
            <p:nvPr/>
          </p:nvSpPr>
          <p:spPr>
            <a:xfrm flipH="1" rot="5400000">
              <a:off x="5179143" y="-1794030"/>
              <a:ext cx="43965" cy="39822"/>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4" name="Google Shape;934;p9"/>
          <p:cNvGrpSpPr/>
          <p:nvPr/>
        </p:nvGrpSpPr>
        <p:grpSpPr>
          <a:xfrm flipH="1" rot="-5400000">
            <a:off x="6313753" y="-1105389"/>
            <a:ext cx="1715384" cy="3918270"/>
            <a:chOff x="10706378" y="539509"/>
            <a:chExt cx="1715384" cy="3918270"/>
          </a:xfrm>
        </p:grpSpPr>
        <p:sp>
          <p:nvSpPr>
            <p:cNvPr id="935" name="Google Shape;935;p9"/>
            <p:cNvSpPr/>
            <p:nvPr/>
          </p:nvSpPr>
          <p:spPr>
            <a:xfrm flipH="1" rot="10800000">
              <a:off x="10962050" y="4005280"/>
              <a:ext cx="61635" cy="6163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9"/>
            <p:cNvSpPr/>
            <p:nvPr/>
          </p:nvSpPr>
          <p:spPr>
            <a:xfrm flipH="1" rot="10800000">
              <a:off x="12057532" y="2466178"/>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9"/>
            <p:cNvSpPr/>
            <p:nvPr/>
          </p:nvSpPr>
          <p:spPr>
            <a:xfrm flipH="1" rot="10800000">
              <a:off x="12242691" y="3905345"/>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9"/>
            <p:cNvSpPr/>
            <p:nvPr/>
          </p:nvSpPr>
          <p:spPr>
            <a:xfrm flipH="1" rot="10800000">
              <a:off x="12313119" y="3942123"/>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9"/>
            <p:cNvSpPr/>
            <p:nvPr/>
          </p:nvSpPr>
          <p:spPr>
            <a:xfrm flipH="1" rot="10800000">
              <a:off x="11188130" y="539509"/>
              <a:ext cx="76431" cy="7288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9"/>
            <p:cNvSpPr/>
            <p:nvPr/>
          </p:nvSpPr>
          <p:spPr>
            <a:xfrm flipH="1" rot="10800000">
              <a:off x="12028109" y="2213550"/>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9"/>
            <p:cNvSpPr/>
            <p:nvPr/>
          </p:nvSpPr>
          <p:spPr>
            <a:xfrm flipH="1" rot="10800000">
              <a:off x="11998771" y="1047386"/>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9"/>
            <p:cNvSpPr/>
            <p:nvPr/>
          </p:nvSpPr>
          <p:spPr>
            <a:xfrm flipH="1" rot="10800000">
              <a:off x="10706378" y="897737"/>
              <a:ext cx="35341" cy="35341"/>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9"/>
            <p:cNvSpPr/>
            <p:nvPr/>
          </p:nvSpPr>
          <p:spPr>
            <a:xfrm flipH="1" rot="10800000">
              <a:off x="12377798" y="1239985"/>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9"/>
            <p:cNvSpPr/>
            <p:nvPr/>
          </p:nvSpPr>
          <p:spPr>
            <a:xfrm flipH="1" rot="10800000">
              <a:off x="11390875" y="3870173"/>
              <a:ext cx="17670" cy="17670"/>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9"/>
            <p:cNvSpPr/>
            <p:nvPr/>
          </p:nvSpPr>
          <p:spPr>
            <a:xfrm flipH="1" rot="10800000">
              <a:off x="11928258" y="4263742"/>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9"/>
            <p:cNvSpPr/>
            <p:nvPr/>
          </p:nvSpPr>
          <p:spPr>
            <a:xfrm flipH="1" rot="10800000">
              <a:off x="11658045" y="3846669"/>
              <a:ext cx="26632" cy="29423"/>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9"/>
            <p:cNvSpPr/>
            <p:nvPr/>
          </p:nvSpPr>
          <p:spPr>
            <a:xfrm flipH="1" rot="10800000">
              <a:off x="11393665" y="4251990"/>
              <a:ext cx="29507" cy="26379"/>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9"/>
            <p:cNvSpPr/>
            <p:nvPr/>
          </p:nvSpPr>
          <p:spPr>
            <a:xfrm flipH="1" rot="10800000">
              <a:off x="11655255" y="3757049"/>
              <a:ext cx="43965" cy="39822"/>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9"/>
            <p:cNvSpPr/>
            <p:nvPr/>
          </p:nvSpPr>
          <p:spPr>
            <a:xfrm flipH="1" rot="10800000">
              <a:off x="10809357" y="4417957"/>
              <a:ext cx="43965" cy="39822"/>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9"/>
            <p:cNvSpPr/>
            <p:nvPr/>
          </p:nvSpPr>
          <p:spPr>
            <a:xfrm flipH="1" rot="10800000">
              <a:off x="11919550" y="227535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9"/>
            <p:cNvSpPr/>
            <p:nvPr/>
          </p:nvSpPr>
          <p:spPr>
            <a:xfrm flipH="1" rot="10800000">
              <a:off x="12004605" y="2130778"/>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2" name="Google Shape;952;p9"/>
          <p:cNvGrpSpPr/>
          <p:nvPr/>
        </p:nvGrpSpPr>
        <p:grpSpPr>
          <a:xfrm>
            <a:off x="11048" y="1225234"/>
            <a:ext cx="3985907" cy="3918269"/>
            <a:chOff x="2524675" y="238075"/>
            <a:chExt cx="1178600" cy="1158600"/>
          </a:xfrm>
        </p:grpSpPr>
        <p:sp>
          <p:nvSpPr>
            <p:cNvPr id="953" name="Google Shape;953;p9"/>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9"/>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9"/>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9"/>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9"/>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9"/>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9"/>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9"/>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9"/>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9"/>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9"/>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9"/>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9"/>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9"/>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9"/>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9"/>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9"/>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9"/>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9"/>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9"/>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9"/>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9"/>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9"/>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9"/>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9"/>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9"/>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9"/>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9"/>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9"/>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9"/>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9"/>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9"/>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9"/>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9"/>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9"/>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9"/>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9"/>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9"/>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9"/>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9"/>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9"/>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9"/>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9"/>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9"/>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9"/>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9"/>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9"/>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9"/>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9"/>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9"/>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9"/>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9"/>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9"/>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9"/>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 and text 1">
  <p:cSld name="CUSTOM_19">
    <p:spTree>
      <p:nvGrpSpPr>
        <p:cNvPr id="1007" name="Shape 1007"/>
        <p:cNvGrpSpPr/>
        <p:nvPr/>
      </p:nvGrpSpPr>
      <p:grpSpPr>
        <a:xfrm>
          <a:off x="0" y="0"/>
          <a:ext cx="0" cy="0"/>
          <a:chOff x="0" y="0"/>
          <a:chExt cx="0" cy="0"/>
        </a:xfrm>
      </p:grpSpPr>
      <p:sp>
        <p:nvSpPr>
          <p:cNvPr id="1008" name="Google Shape;1008;p10"/>
          <p:cNvSpPr txBox="1"/>
          <p:nvPr>
            <p:ph idx="1" type="subTitle"/>
          </p:nvPr>
        </p:nvSpPr>
        <p:spPr>
          <a:xfrm>
            <a:off x="1448700" y="2891519"/>
            <a:ext cx="2394600" cy="170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Open Sans"/>
              <a:buNone/>
              <a:defRPr sz="1600">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9" name="Google Shape;1009;p10"/>
          <p:cNvSpPr txBox="1"/>
          <p:nvPr>
            <p:ph idx="2" type="subTitle"/>
          </p:nvPr>
        </p:nvSpPr>
        <p:spPr>
          <a:xfrm>
            <a:off x="1503000" y="3210342"/>
            <a:ext cx="2286000" cy="66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0" name="Google Shape;1010;p10"/>
          <p:cNvSpPr txBox="1"/>
          <p:nvPr>
            <p:ph idx="3" type="subTitle"/>
          </p:nvPr>
        </p:nvSpPr>
        <p:spPr>
          <a:xfrm>
            <a:off x="5303800" y="2887919"/>
            <a:ext cx="2394600" cy="173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Open Sans"/>
              <a:buNone/>
              <a:defRPr sz="1600">
                <a:latin typeface="Montserrat Black"/>
                <a:ea typeface="Montserrat Black"/>
                <a:cs typeface="Montserrat Black"/>
                <a:sym typeface="Montserrat Black"/>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011" name="Google Shape;1011;p10"/>
          <p:cNvSpPr txBox="1"/>
          <p:nvPr>
            <p:ph idx="4" type="subTitle"/>
          </p:nvPr>
        </p:nvSpPr>
        <p:spPr>
          <a:xfrm>
            <a:off x="5358100" y="3210342"/>
            <a:ext cx="2286000" cy="65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012" name="Google Shape;1012;p10"/>
          <p:cNvSpPr txBox="1"/>
          <p:nvPr>
            <p:ph type="title"/>
          </p:nvPr>
        </p:nvSpPr>
        <p:spPr>
          <a:xfrm>
            <a:off x="720000" y="541975"/>
            <a:ext cx="7704000" cy="27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a:lnSpc>
                <a:spcPct val="100000"/>
              </a:lnSpc>
              <a:spcBef>
                <a:spcPts val="0"/>
              </a:spcBef>
              <a:spcAft>
                <a:spcPts val="0"/>
              </a:spcAft>
              <a:buClr>
                <a:schemeClr val="dk1"/>
              </a:buClr>
              <a:buSzPts val="3500"/>
              <a:buNone/>
              <a:defRPr sz="3500">
                <a:solidFill>
                  <a:schemeClr val="dk1"/>
                </a:solidFill>
              </a:defRPr>
            </a:lvl2pPr>
            <a:lvl3pPr lvl="2" algn="ctr">
              <a:lnSpc>
                <a:spcPct val="100000"/>
              </a:lnSpc>
              <a:spcBef>
                <a:spcPts val="0"/>
              </a:spcBef>
              <a:spcAft>
                <a:spcPts val="0"/>
              </a:spcAft>
              <a:buClr>
                <a:schemeClr val="dk1"/>
              </a:buClr>
              <a:buSzPts val="3500"/>
              <a:buNone/>
              <a:defRPr sz="3500">
                <a:solidFill>
                  <a:schemeClr val="dk1"/>
                </a:solidFill>
              </a:defRPr>
            </a:lvl3pPr>
            <a:lvl4pPr lvl="3" algn="ctr">
              <a:lnSpc>
                <a:spcPct val="100000"/>
              </a:lnSpc>
              <a:spcBef>
                <a:spcPts val="0"/>
              </a:spcBef>
              <a:spcAft>
                <a:spcPts val="0"/>
              </a:spcAft>
              <a:buClr>
                <a:schemeClr val="dk1"/>
              </a:buClr>
              <a:buSzPts val="3500"/>
              <a:buNone/>
              <a:defRPr sz="3500">
                <a:solidFill>
                  <a:schemeClr val="dk1"/>
                </a:solidFill>
              </a:defRPr>
            </a:lvl4pPr>
            <a:lvl5pPr lvl="4" algn="ctr">
              <a:lnSpc>
                <a:spcPct val="100000"/>
              </a:lnSpc>
              <a:spcBef>
                <a:spcPts val="0"/>
              </a:spcBef>
              <a:spcAft>
                <a:spcPts val="0"/>
              </a:spcAft>
              <a:buClr>
                <a:schemeClr val="dk1"/>
              </a:buClr>
              <a:buSzPts val="3500"/>
              <a:buNone/>
              <a:defRPr sz="3500">
                <a:solidFill>
                  <a:schemeClr val="dk1"/>
                </a:solidFill>
              </a:defRPr>
            </a:lvl5pPr>
            <a:lvl6pPr lvl="5" algn="ctr">
              <a:lnSpc>
                <a:spcPct val="100000"/>
              </a:lnSpc>
              <a:spcBef>
                <a:spcPts val="0"/>
              </a:spcBef>
              <a:spcAft>
                <a:spcPts val="0"/>
              </a:spcAft>
              <a:buClr>
                <a:schemeClr val="dk1"/>
              </a:buClr>
              <a:buSzPts val="3500"/>
              <a:buNone/>
              <a:defRPr sz="3500">
                <a:solidFill>
                  <a:schemeClr val="dk1"/>
                </a:solidFill>
              </a:defRPr>
            </a:lvl6pPr>
            <a:lvl7pPr lvl="6" algn="ctr">
              <a:lnSpc>
                <a:spcPct val="100000"/>
              </a:lnSpc>
              <a:spcBef>
                <a:spcPts val="0"/>
              </a:spcBef>
              <a:spcAft>
                <a:spcPts val="0"/>
              </a:spcAft>
              <a:buClr>
                <a:schemeClr val="dk1"/>
              </a:buClr>
              <a:buSzPts val="3500"/>
              <a:buNone/>
              <a:defRPr sz="3500">
                <a:solidFill>
                  <a:schemeClr val="dk1"/>
                </a:solidFill>
              </a:defRPr>
            </a:lvl7pPr>
            <a:lvl8pPr lvl="7" algn="ctr">
              <a:lnSpc>
                <a:spcPct val="100000"/>
              </a:lnSpc>
              <a:spcBef>
                <a:spcPts val="0"/>
              </a:spcBef>
              <a:spcAft>
                <a:spcPts val="0"/>
              </a:spcAft>
              <a:buClr>
                <a:schemeClr val="dk1"/>
              </a:buClr>
              <a:buSzPts val="3500"/>
              <a:buNone/>
              <a:defRPr sz="3500">
                <a:solidFill>
                  <a:schemeClr val="dk1"/>
                </a:solidFill>
              </a:defRPr>
            </a:lvl8pPr>
            <a:lvl9pPr lvl="8" algn="ctr">
              <a:lnSpc>
                <a:spcPct val="100000"/>
              </a:lnSpc>
              <a:spcBef>
                <a:spcPts val="0"/>
              </a:spcBef>
              <a:spcAft>
                <a:spcPts val="0"/>
              </a:spcAft>
              <a:buClr>
                <a:schemeClr val="dk1"/>
              </a:buClr>
              <a:buSzPts val="3500"/>
              <a:buNone/>
              <a:defRPr sz="3500">
                <a:solidFill>
                  <a:schemeClr val="dk1"/>
                </a:solidFill>
              </a:defRPr>
            </a:lvl9pPr>
          </a:lstStyle>
          <a:p/>
        </p:txBody>
      </p:sp>
      <p:sp>
        <p:nvSpPr>
          <p:cNvPr id="1013" name="Google Shape;1013;p10"/>
          <p:cNvSpPr/>
          <p:nvPr/>
        </p:nvSpPr>
        <p:spPr>
          <a:xfrm>
            <a:off x="0" y="4214225"/>
            <a:ext cx="3055899" cy="921047"/>
          </a:xfrm>
          <a:custGeom>
            <a:rect b="b" l="l" r="r" t="t"/>
            <a:pathLst>
              <a:path extrusionOk="0" h="6481" w="21503">
                <a:moveTo>
                  <a:pt x="336" y="0"/>
                </a:moveTo>
                <a:cubicBezTo>
                  <a:pt x="229" y="0"/>
                  <a:pt x="117" y="6"/>
                  <a:pt x="0" y="19"/>
                </a:cubicBezTo>
                <a:lnTo>
                  <a:pt x="0" y="6480"/>
                </a:lnTo>
                <a:lnTo>
                  <a:pt x="21503" y="6480"/>
                </a:lnTo>
                <a:cubicBezTo>
                  <a:pt x="16649" y="6480"/>
                  <a:pt x="15939" y="4158"/>
                  <a:pt x="14420" y="4158"/>
                </a:cubicBezTo>
                <a:cubicBezTo>
                  <a:pt x="13982" y="4158"/>
                  <a:pt x="13476" y="4351"/>
                  <a:pt x="12784" y="4849"/>
                </a:cubicBezTo>
                <a:cubicBezTo>
                  <a:pt x="12348" y="5162"/>
                  <a:pt x="11997" y="5285"/>
                  <a:pt x="11694" y="5285"/>
                </a:cubicBezTo>
                <a:cubicBezTo>
                  <a:pt x="10576" y="5285"/>
                  <a:pt x="10118" y="3608"/>
                  <a:pt x="8497" y="3608"/>
                </a:cubicBezTo>
                <a:cubicBezTo>
                  <a:pt x="8072" y="3608"/>
                  <a:pt x="7566" y="3724"/>
                  <a:pt x="6948" y="4015"/>
                </a:cubicBezTo>
                <a:cubicBezTo>
                  <a:pt x="6163" y="4392"/>
                  <a:pt x="5548" y="4550"/>
                  <a:pt x="5056" y="4550"/>
                </a:cubicBezTo>
                <a:cubicBezTo>
                  <a:pt x="2417" y="4550"/>
                  <a:pt x="3288" y="0"/>
                  <a:pt x="336" y="0"/>
                </a:cubicBezTo>
                <a:close/>
              </a:path>
            </a:pathLst>
          </a:custGeom>
          <a:solidFill>
            <a:srgbClr val="3BAE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14" name="Google Shape;1014;p10"/>
          <p:cNvGrpSpPr/>
          <p:nvPr/>
        </p:nvGrpSpPr>
        <p:grpSpPr>
          <a:xfrm flipH="1" rot="10800000">
            <a:off x="5954700" y="3522075"/>
            <a:ext cx="3189300" cy="1619850"/>
            <a:chOff x="4185675" y="845125"/>
            <a:chExt cx="3189300" cy="1619850"/>
          </a:xfrm>
        </p:grpSpPr>
        <p:sp>
          <p:nvSpPr>
            <p:cNvPr id="1015" name="Google Shape;1015;p10"/>
            <p:cNvSpPr/>
            <p:nvPr/>
          </p:nvSpPr>
          <p:spPr>
            <a:xfrm>
              <a:off x="4185675" y="845125"/>
              <a:ext cx="3189300" cy="1619850"/>
            </a:xfrm>
            <a:custGeom>
              <a:rect b="b" l="l" r="r" t="t"/>
              <a:pathLst>
                <a:path extrusionOk="0" h="64794" w="127572">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rgbClr val="51BF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10"/>
            <p:cNvSpPr/>
            <p:nvPr/>
          </p:nvSpPr>
          <p:spPr>
            <a:xfrm>
              <a:off x="5713400" y="845125"/>
              <a:ext cx="1224000" cy="579875"/>
            </a:xfrm>
            <a:custGeom>
              <a:rect b="b" l="l" r="r" t="t"/>
              <a:pathLst>
                <a:path extrusionOk="0" h="23195" w="4896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10"/>
            <p:cNvSpPr/>
            <p:nvPr/>
          </p:nvSpPr>
          <p:spPr>
            <a:xfrm>
              <a:off x="7018425" y="1440525"/>
              <a:ext cx="356550" cy="717800"/>
            </a:xfrm>
            <a:custGeom>
              <a:rect b="b" l="l" r="r" t="t"/>
              <a:pathLst>
                <a:path extrusionOk="0" h="28712" w="14262">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8" name="Google Shape;1018;p10"/>
          <p:cNvGrpSpPr/>
          <p:nvPr/>
        </p:nvGrpSpPr>
        <p:grpSpPr>
          <a:xfrm rot="-5400000">
            <a:off x="-1007424" y="1007416"/>
            <a:ext cx="3277907" cy="1263055"/>
            <a:chOff x="1766763" y="-4125385"/>
            <a:chExt cx="3277907" cy="1263055"/>
          </a:xfrm>
        </p:grpSpPr>
        <p:sp>
          <p:nvSpPr>
            <p:cNvPr id="1019" name="Google Shape;1019;p10"/>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10"/>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10"/>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10"/>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10"/>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10"/>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10"/>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10"/>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10"/>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10"/>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10"/>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10"/>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10"/>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10"/>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10"/>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10"/>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10"/>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10"/>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10"/>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10"/>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10"/>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10"/>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10"/>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10"/>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10"/>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10"/>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5" name="Google Shape;1045;p10"/>
          <p:cNvGrpSpPr/>
          <p:nvPr/>
        </p:nvGrpSpPr>
        <p:grpSpPr>
          <a:xfrm>
            <a:off x="0" y="3878865"/>
            <a:ext cx="3277907" cy="1263055"/>
            <a:chOff x="1766763" y="-4125385"/>
            <a:chExt cx="3277907" cy="1263055"/>
          </a:xfrm>
        </p:grpSpPr>
        <p:sp>
          <p:nvSpPr>
            <p:cNvPr id="1046" name="Google Shape;1046;p10"/>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10"/>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10"/>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10"/>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10"/>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10"/>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10"/>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10"/>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10"/>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10"/>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10"/>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10"/>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10"/>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10"/>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10"/>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10"/>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10"/>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10"/>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10"/>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10"/>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10"/>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10"/>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10"/>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10"/>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10"/>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10"/>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2" name="Google Shape;1072;p10"/>
          <p:cNvGrpSpPr/>
          <p:nvPr/>
        </p:nvGrpSpPr>
        <p:grpSpPr>
          <a:xfrm>
            <a:off x="5866100" y="3878865"/>
            <a:ext cx="3277907" cy="1263055"/>
            <a:chOff x="1766763" y="-4125385"/>
            <a:chExt cx="3277907" cy="1263055"/>
          </a:xfrm>
        </p:grpSpPr>
        <p:sp>
          <p:nvSpPr>
            <p:cNvPr id="1073" name="Google Shape;1073;p10"/>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10"/>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10"/>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10"/>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10"/>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10"/>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10"/>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10"/>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10"/>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10"/>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10"/>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10"/>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10"/>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10"/>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10"/>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10"/>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10"/>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10"/>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10"/>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10"/>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10"/>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10"/>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10"/>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10"/>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10"/>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10"/>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9" name="Google Shape;1099;p10"/>
          <p:cNvSpPr txBox="1"/>
          <p:nvPr>
            <p:ph idx="5" type="title"/>
          </p:nvPr>
        </p:nvSpPr>
        <p:spPr>
          <a:xfrm>
            <a:off x="6078400" y="1951788"/>
            <a:ext cx="845400" cy="24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1600"/>
            </a:lvl1pPr>
            <a:lvl2pPr lvl="1" algn="ctr">
              <a:lnSpc>
                <a:spcPct val="100000"/>
              </a:lnSpc>
              <a:spcBef>
                <a:spcPts val="0"/>
              </a:spcBef>
              <a:spcAft>
                <a:spcPts val="0"/>
              </a:spcAft>
              <a:buSzPts val="2500"/>
              <a:buFont typeface="Staatliches"/>
              <a:buNone/>
              <a:defRPr sz="2500">
                <a:latin typeface="Staatliches"/>
                <a:ea typeface="Staatliches"/>
                <a:cs typeface="Staatliches"/>
                <a:sym typeface="Staatliches"/>
              </a:defRPr>
            </a:lvl2pPr>
            <a:lvl3pPr lvl="2" algn="ctr">
              <a:lnSpc>
                <a:spcPct val="100000"/>
              </a:lnSpc>
              <a:spcBef>
                <a:spcPts val="0"/>
              </a:spcBef>
              <a:spcAft>
                <a:spcPts val="0"/>
              </a:spcAft>
              <a:buSzPts val="2500"/>
              <a:buFont typeface="Staatliches"/>
              <a:buNone/>
              <a:defRPr sz="2500">
                <a:latin typeface="Staatliches"/>
                <a:ea typeface="Staatliches"/>
                <a:cs typeface="Staatliches"/>
                <a:sym typeface="Staatliches"/>
              </a:defRPr>
            </a:lvl3pPr>
            <a:lvl4pPr lvl="3" algn="ctr">
              <a:lnSpc>
                <a:spcPct val="100000"/>
              </a:lnSpc>
              <a:spcBef>
                <a:spcPts val="0"/>
              </a:spcBef>
              <a:spcAft>
                <a:spcPts val="0"/>
              </a:spcAft>
              <a:buSzPts val="2500"/>
              <a:buFont typeface="Staatliches"/>
              <a:buNone/>
              <a:defRPr sz="2500">
                <a:latin typeface="Staatliches"/>
                <a:ea typeface="Staatliches"/>
                <a:cs typeface="Staatliches"/>
                <a:sym typeface="Staatliches"/>
              </a:defRPr>
            </a:lvl4pPr>
            <a:lvl5pPr lvl="4" algn="ctr">
              <a:lnSpc>
                <a:spcPct val="100000"/>
              </a:lnSpc>
              <a:spcBef>
                <a:spcPts val="0"/>
              </a:spcBef>
              <a:spcAft>
                <a:spcPts val="0"/>
              </a:spcAft>
              <a:buSzPts val="2500"/>
              <a:buFont typeface="Staatliches"/>
              <a:buNone/>
              <a:defRPr sz="2500">
                <a:latin typeface="Staatliches"/>
                <a:ea typeface="Staatliches"/>
                <a:cs typeface="Staatliches"/>
                <a:sym typeface="Staatliches"/>
              </a:defRPr>
            </a:lvl5pPr>
            <a:lvl6pPr lvl="5" algn="ctr">
              <a:lnSpc>
                <a:spcPct val="100000"/>
              </a:lnSpc>
              <a:spcBef>
                <a:spcPts val="0"/>
              </a:spcBef>
              <a:spcAft>
                <a:spcPts val="0"/>
              </a:spcAft>
              <a:buSzPts val="2500"/>
              <a:buFont typeface="Staatliches"/>
              <a:buNone/>
              <a:defRPr sz="2500">
                <a:latin typeface="Staatliches"/>
                <a:ea typeface="Staatliches"/>
                <a:cs typeface="Staatliches"/>
                <a:sym typeface="Staatliches"/>
              </a:defRPr>
            </a:lvl6pPr>
            <a:lvl7pPr lvl="6" algn="ctr">
              <a:lnSpc>
                <a:spcPct val="100000"/>
              </a:lnSpc>
              <a:spcBef>
                <a:spcPts val="0"/>
              </a:spcBef>
              <a:spcAft>
                <a:spcPts val="0"/>
              </a:spcAft>
              <a:buSzPts val="2500"/>
              <a:buFont typeface="Staatliches"/>
              <a:buNone/>
              <a:defRPr sz="2500">
                <a:latin typeface="Staatliches"/>
                <a:ea typeface="Staatliches"/>
                <a:cs typeface="Staatliches"/>
                <a:sym typeface="Staatliches"/>
              </a:defRPr>
            </a:lvl7pPr>
            <a:lvl8pPr lvl="7" algn="ctr">
              <a:lnSpc>
                <a:spcPct val="100000"/>
              </a:lnSpc>
              <a:spcBef>
                <a:spcPts val="0"/>
              </a:spcBef>
              <a:spcAft>
                <a:spcPts val="0"/>
              </a:spcAft>
              <a:buSzPts val="2500"/>
              <a:buFont typeface="Staatliches"/>
              <a:buNone/>
              <a:defRPr sz="2500">
                <a:latin typeface="Staatliches"/>
                <a:ea typeface="Staatliches"/>
                <a:cs typeface="Staatliches"/>
                <a:sym typeface="Staatliches"/>
              </a:defRPr>
            </a:lvl8pPr>
            <a:lvl9pPr lvl="8" algn="ctr">
              <a:lnSpc>
                <a:spcPct val="100000"/>
              </a:lnSpc>
              <a:spcBef>
                <a:spcPts val="0"/>
              </a:spcBef>
              <a:spcAft>
                <a:spcPts val="0"/>
              </a:spcAft>
              <a:buSzPts val="2500"/>
              <a:buFont typeface="Staatliches"/>
              <a:buNone/>
              <a:defRPr sz="2500">
                <a:latin typeface="Staatliches"/>
                <a:ea typeface="Staatliches"/>
                <a:cs typeface="Staatliches"/>
                <a:sym typeface="Staatliches"/>
              </a:defRPr>
            </a:lvl9pPr>
          </a:lstStyle>
          <a:p/>
        </p:txBody>
      </p:sp>
      <p:sp>
        <p:nvSpPr>
          <p:cNvPr id="1100" name="Google Shape;1100;p10"/>
          <p:cNvSpPr txBox="1"/>
          <p:nvPr>
            <p:ph idx="6" type="title"/>
          </p:nvPr>
        </p:nvSpPr>
        <p:spPr>
          <a:xfrm>
            <a:off x="2225400" y="1951788"/>
            <a:ext cx="841200" cy="24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1600"/>
            </a:lvl1pPr>
            <a:lvl2pPr lvl="1" algn="ctr">
              <a:lnSpc>
                <a:spcPct val="100000"/>
              </a:lnSpc>
              <a:spcBef>
                <a:spcPts val="0"/>
              </a:spcBef>
              <a:spcAft>
                <a:spcPts val="0"/>
              </a:spcAft>
              <a:buSzPts val="2500"/>
              <a:buFont typeface="Staatliches"/>
              <a:buNone/>
              <a:defRPr sz="2500">
                <a:latin typeface="Staatliches"/>
                <a:ea typeface="Staatliches"/>
                <a:cs typeface="Staatliches"/>
                <a:sym typeface="Staatliches"/>
              </a:defRPr>
            </a:lvl2pPr>
            <a:lvl3pPr lvl="2" algn="ctr">
              <a:lnSpc>
                <a:spcPct val="100000"/>
              </a:lnSpc>
              <a:spcBef>
                <a:spcPts val="0"/>
              </a:spcBef>
              <a:spcAft>
                <a:spcPts val="0"/>
              </a:spcAft>
              <a:buSzPts val="2500"/>
              <a:buFont typeface="Staatliches"/>
              <a:buNone/>
              <a:defRPr sz="2500">
                <a:latin typeface="Staatliches"/>
                <a:ea typeface="Staatliches"/>
                <a:cs typeface="Staatliches"/>
                <a:sym typeface="Staatliches"/>
              </a:defRPr>
            </a:lvl3pPr>
            <a:lvl4pPr lvl="3" algn="ctr">
              <a:lnSpc>
                <a:spcPct val="100000"/>
              </a:lnSpc>
              <a:spcBef>
                <a:spcPts val="0"/>
              </a:spcBef>
              <a:spcAft>
                <a:spcPts val="0"/>
              </a:spcAft>
              <a:buSzPts val="2500"/>
              <a:buFont typeface="Staatliches"/>
              <a:buNone/>
              <a:defRPr sz="2500">
                <a:latin typeface="Staatliches"/>
                <a:ea typeface="Staatliches"/>
                <a:cs typeface="Staatliches"/>
                <a:sym typeface="Staatliches"/>
              </a:defRPr>
            </a:lvl4pPr>
            <a:lvl5pPr lvl="4" algn="ctr">
              <a:lnSpc>
                <a:spcPct val="100000"/>
              </a:lnSpc>
              <a:spcBef>
                <a:spcPts val="0"/>
              </a:spcBef>
              <a:spcAft>
                <a:spcPts val="0"/>
              </a:spcAft>
              <a:buSzPts val="2500"/>
              <a:buFont typeface="Staatliches"/>
              <a:buNone/>
              <a:defRPr sz="2500">
                <a:latin typeface="Staatliches"/>
                <a:ea typeface="Staatliches"/>
                <a:cs typeface="Staatliches"/>
                <a:sym typeface="Staatliches"/>
              </a:defRPr>
            </a:lvl5pPr>
            <a:lvl6pPr lvl="5" algn="ctr">
              <a:lnSpc>
                <a:spcPct val="100000"/>
              </a:lnSpc>
              <a:spcBef>
                <a:spcPts val="0"/>
              </a:spcBef>
              <a:spcAft>
                <a:spcPts val="0"/>
              </a:spcAft>
              <a:buSzPts val="2500"/>
              <a:buFont typeface="Staatliches"/>
              <a:buNone/>
              <a:defRPr sz="2500">
                <a:latin typeface="Staatliches"/>
                <a:ea typeface="Staatliches"/>
                <a:cs typeface="Staatliches"/>
                <a:sym typeface="Staatliches"/>
              </a:defRPr>
            </a:lvl6pPr>
            <a:lvl7pPr lvl="6" algn="ctr">
              <a:lnSpc>
                <a:spcPct val="100000"/>
              </a:lnSpc>
              <a:spcBef>
                <a:spcPts val="0"/>
              </a:spcBef>
              <a:spcAft>
                <a:spcPts val="0"/>
              </a:spcAft>
              <a:buSzPts val="2500"/>
              <a:buFont typeface="Staatliches"/>
              <a:buNone/>
              <a:defRPr sz="2500">
                <a:latin typeface="Staatliches"/>
                <a:ea typeface="Staatliches"/>
                <a:cs typeface="Staatliches"/>
                <a:sym typeface="Staatliches"/>
              </a:defRPr>
            </a:lvl7pPr>
            <a:lvl8pPr lvl="7" algn="ctr">
              <a:lnSpc>
                <a:spcPct val="100000"/>
              </a:lnSpc>
              <a:spcBef>
                <a:spcPts val="0"/>
              </a:spcBef>
              <a:spcAft>
                <a:spcPts val="0"/>
              </a:spcAft>
              <a:buSzPts val="2500"/>
              <a:buFont typeface="Staatliches"/>
              <a:buNone/>
              <a:defRPr sz="2500">
                <a:latin typeface="Staatliches"/>
                <a:ea typeface="Staatliches"/>
                <a:cs typeface="Staatliches"/>
                <a:sym typeface="Staatliches"/>
              </a:defRPr>
            </a:lvl8pPr>
            <a:lvl9pPr lvl="8" algn="ctr">
              <a:lnSpc>
                <a:spcPct val="100000"/>
              </a:lnSpc>
              <a:spcBef>
                <a:spcPts val="0"/>
              </a:spcBef>
              <a:spcAft>
                <a:spcPts val="0"/>
              </a:spcAft>
              <a:buSzPts val="2500"/>
              <a:buFont typeface="Staatliches"/>
              <a:buNone/>
              <a:defRPr sz="2500">
                <a:latin typeface="Staatliches"/>
                <a:ea typeface="Staatliches"/>
                <a:cs typeface="Staatliches"/>
                <a:sym typeface="Staatliche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1975"/>
            <a:ext cx="7704000" cy="277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2500"/>
              <a:buFont typeface="Montserrat Black"/>
              <a:buNone/>
              <a:defRPr b="0" i="0" sz="2500" u="none" cap="none" strike="noStrike">
                <a:solidFill>
                  <a:schemeClr val="dk1"/>
                </a:solidFill>
                <a:latin typeface="Montserrat Black"/>
                <a:ea typeface="Montserrat Black"/>
                <a:cs typeface="Montserrat Black"/>
                <a:sym typeface="Montserrat Black"/>
              </a:defRPr>
            </a:lvl1pPr>
            <a:lvl2pPr lvl="1" marR="0" rtl="0" algn="ctr">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720000" y="1681225"/>
            <a:ext cx="7704000" cy="2887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3" name="Shape 3093"/>
        <p:cNvGrpSpPr/>
        <p:nvPr/>
      </p:nvGrpSpPr>
      <p:grpSpPr>
        <a:xfrm>
          <a:off x="0" y="0"/>
          <a:ext cx="0" cy="0"/>
          <a:chOff x="0" y="0"/>
          <a:chExt cx="0" cy="0"/>
        </a:xfrm>
      </p:grpSpPr>
      <p:sp>
        <p:nvSpPr>
          <p:cNvPr id="3094" name="Google Shape;3094;p31"/>
          <p:cNvSpPr txBox="1"/>
          <p:nvPr>
            <p:ph type="ctrTitle"/>
          </p:nvPr>
        </p:nvSpPr>
        <p:spPr>
          <a:xfrm>
            <a:off x="932550" y="1384525"/>
            <a:ext cx="7278900" cy="14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Puck Fish PDRR</a:t>
            </a:r>
            <a:endParaRPr/>
          </a:p>
        </p:txBody>
      </p:sp>
      <p:sp>
        <p:nvSpPr>
          <p:cNvPr id="3095" name="Google Shape;3095;p31"/>
          <p:cNvSpPr txBox="1"/>
          <p:nvPr>
            <p:ph idx="1" type="subTitle"/>
          </p:nvPr>
        </p:nvSpPr>
        <p:spPr>
          <a:xfrm>
            <a:off x="0" y="2834125"/>
            <a:ext cx="91440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Montserrat"/>
                <a:ea typeface="Montserrat"/>
                <a:cs typeface="Montserrat"/>
                <a:sym typeface="Montserrat"/>
              </a:rPr>
              <a:t>Bill Aracri, Peter Ha, Ammar </a:t>
            </a:r>
            <a:r>
              <a:rPr lang="en" sz="1900">
                <a:latin typeface="Montserrat"/>
                <a:ea typeface="Montserrat"/>
                <a:cs typeface="Montserrat"/>
                <a:sym typeface="Montserrat"/>
              </a:rPr>
              <a:t>Hussain</a:t>
            </a:r>
            <a:r>
              <a:rPr lang="en" sz="1900">
                <a:latin typeface="Montserrat"/>
                <a:ea typeface="Montserrat"/>
                <a:cs typeface="Montserrat"/>
                <a:sym typeface="Montserrat"/>
              </a:rPr>
              <a:t>, Alexander Necakov, Victoria Thomas</a:t>
            </a:r>
            <a:endParaRPr sz="190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7" name="Shape 3177"/>
        <p:cNvGrpSpPr/>
        <p:nvPr/>
      </p:nvGrpSpPr>
      <p:grpSpPr>
        <a:xfrm>
          <a:off x="0" y="0"/>
          <a:ext cx="0" cy="0"/>
          <a:chOff x="0" y="0"/>
          <a:chExt cx="0" cy="0"/>
        </a:xfrm>
      </p:grpSpPr>
      <p:sp>
        <p:nvSpPr>
          <p:cNvPr id="3178" name="Google Shape;3178;p40"/>
          <p:cNvSpPr txBox="1"/>
          <p:nvPr>
            <p:ph idx="1" type="body"/>
          </p:nvPr>
        </p:nvSpPr>
        <p:spPr>
          <a:xfrm>
            <a:off x="720000" y="887175"/>
            <a:ext cx="7704000" cy="3636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
        <p:nvSpPr>
          <p:cNvPr id="3179" name="Google Shape;3179;p40"/>
          <p:cNvSpPr txBox="1"/>
          <p:nvPr>
            <p:ph type="title"/>
          </p:nvPr>
        </p:nvSpPr>
        <p:spPr>
          <a:xfrm>
            <a:off x="720000" y="8575"/>
            <a:ext cx="7704000" cy="27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Competitors</a:t>
            </a:r>
            <a:endParaRPr/>
          </a:p>
        </p:txBody>
      </p:sp>
      <p:graphicFrame>
        <p:nvGraphicFramePr>
          <p:cNvPr id="3180" name="Google Shape;3180;p40"/>
          <p:cNvGraphicFramePr/>
          <p:nvPr/>
        </p:nvGraphicFramePr>
        <p:xfrm>
          <a:off x="0" y="51880"/>
          <a:ext cx="3000000" cy="3000000"/>
        </p:xfrm>
        <a:graphic>
          <a:graphicData uri="http://schemas.openxmlformats.org/drawingml/2006/table">
            <a:tbl>
              <a:tblPr>
                <a:noFill/>
                <a:tableStyleId>{6F7EDA6B-E23C-4E5D-8155-821EAAB0001B}</a:tableStyleId>
              </a:tblPr>
              <a:tblGrid>
                <a:gridCol w="1914425"/>
                <a:gridCol w="1129150"/>
                <a:gridCol w="914600"/>
                <a:gridCol w="799075"/>
                <a:gridCol w="1096675"/>
                <a:gridCol w="1096675"/>
                <a:gridCol w="1096675"/>
                <a:gridCol w="1096675"/>
              </a:tblGrid>
              <a:tr h="699425">
                <a:tc>
                  <a:txBody>
                    <a:bodyPr/>
                    <a:lstStyle/>
                    <a:p>
                      <a:pPr indent="0" lvl="0" marL="0" rtl="0" algn="l">
                        <a:spcBef>
                          <a:spcPts val="0"/>
                        </a:spcBef>
                        <a:spcAft>
                          <a:spcPts val="0"/>
                        </a:spcAft>
                        <a:buNone/>
                      </a:pPr>
                      <a:r>
                        <a:rPr lang="en"/>
                        <a:t>Product</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t>Dev Time</a:t>
                      </a:r>
                      <a:endParaRPr/>
                    </a:p>
                    <a:p>
                      <a:pPr indent="0" lvl="0" marL="0" rtl="0" algn="ctr">
                        <a:spcBef>
                          <a:spcPts val="0"/>
                        </a:spcBef>
                        <a:spcAft>
                          <a:spcPts val="0"/>
                        </a:spcAft>
                        <a:buNone/>
                      </a:pPr>
                      <a:r>
                        <a:rPr lang="en"/>
                        <a:t>(Months) </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t>Temp</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t>Oxygen</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t>Depth</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t>Salinity</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t>Current Values</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t>Ambient Light</a:t>
                      </a:r>
                      <a:endParaRPr/>
                    </a:p>
                  </a:txBody>
                  <a:tcPr marT="91425" marB="91425" marR="91425" marL="91425">
                    <a:solidFill>
                      <a:schemeClr val="dk1"/>
                    </a:solidFill>
                  </a:tcPr>
                </a:tc>
              </a:tr>
              <a:tr h="434450">
                <a:tc>
                  <a:txBody>
                    <a:bodyPr/>
                    <a:lstStyle/>
                    <a:p>
                      <a:pPr indent="0" lvl="0" marL="0" rtl="0" algn="l">
                        <a:spcBef>
                          <a:spcPts val="0"/>
                        </a:spcBef>
                        <a:spcAft>
                          <a:spcPts val="0"/>
                        </a:spcAft>
                        <a:buNone/>
                      </a:pPr>
                      <a:r>
                        <a:rPr lang="en"/>
                        <a:t>PUCKFish</a:t>
                      </a:r>
                      <a:endParaRPr/>
                    </a:p>
                  </a:txBody>
                  <a:tcPr marT="91425" marB="91425" marR="91425" marL="91425">
                    <a:solidFill>
                      <a:schemeClr val="dk1"/>
                    </a:solidFill>
                  </a:tcPr>
                </a:tc>
                <a:tc>
                  <a:txBody>
                    <a:bodyPr/>
                    <a:lstStyle/>
                    <a:p>
                      <a:pPr indent="0" lvl="0" marL="0" rtl="0" algn="r">
                        <a:lnSpc>
                          <a:spcPct val="115000"/>
                        </a:lnSpc>
                        <a:spcBef>
                          <a:spcPts val="0"/>
                        </a:spcBef>
                        <a:spcAft>
                          <a:spcPts val="0"/>
                        </a:spcAft>
                        <a:buNone/>
                      </a:pPr>
                      <a:r>
                        <a:rPr lang="en">
                          <a:solidFill>
                            <a:schemeClr val="dk2"/>
                          </a:solidFill>
                        </a:rPr>
                        <a:t>6</a:t>
                      </a:r>
                      <a:endParaRPr>
                        <a:solidFill>
                          <a:schemeClr val="dk2"/>
                        </a:solidFill>
                      </a:endParaRPr>
                    </a:p>
                  </a:txBody>
                  <a:tcPr marT="91425" marB="91425" marR="91425" marL="91425">
                    <a:solidFill>
                      <a:srgbClr val="FEC87E"/>
                    </a:solidFill>
                  </a:tcPr>
                </a:tc>
                <a:tc>
                  <a:txBody>
                    <a:bodyPr/>
                    <a:lstStyle/>
                    <a:p>
                      <a:pPr indent="0" lvl="0" marL="0" rtl="0" algn="r">
                        <a:lnSpc>
                          <a:spcPct val="115000"/>
                        </a:lnSpc>
                        <a:spcBef>
                          <a:spcPts val="0"/>
                        </a:spcBef>
                        <a:spcAft>
                          <a:spcPts val="0"/>
                        </a:spcAft>
                        <a:buNone/>
                      </a:pPr>
                      <a:r>
                        <a:rPr lang="en">
                          <a:solidFill>
                            <a:schemeClr val="dk2"/>
                          </a:solidFill>
                        </a:rPr>
                        <a:t>1</a:t>
                      </a:r>
                      <a:endParaRPr>
                        <a:solidFill>
                          <a:schemeClr val="dk2"/>
                        </a:solidFill>
                      </a:endParaRPr>
                    </a:p>
                  </a:txBody>
                  <a:tcPr marT="91425" marB="91425" marR="91425" marL="91425">
                    <a:solidFill>
                      <a:srgbClr val="C6EFCE"/>
                    </a:solidFill>
                  </a:tcPr>
                </a:tc>
                <a:tc>
                  <a:txBody>
                    <a:bodyPr/>
                    <a:lstStyle/>
                    <a:p>
                      <a:pPr indent="0" lvl="0" marL="0" rtl="0" algn="r">
                        <a:lnSpc>
                          <a:spcPct val="115000"/>
                        </a:lnSpc>
                        <a:spcBef>
                          <a:spcPts val="0"/>
                        </a:spcBef>
                        <a:spcAft>
                          <a:spcPts val="0"/>
                        </a:spcAft>
                        <a:buNone/>
                      </a:pPr>
                      <a:r>
                        <a:rPr lang="en">
                          <a:solidFill>
                            <a:schemeClr val="dk2"/>
                          </a:solidFill>
                        </a:rPr>
                        <a:t>1</a:t>
                      </a:r>
                      <a:endParaRPr>
                        <a:solidFill>
                          <a:schemeClr val="dk2"/>
                        </a:solidFill>
                      </a:endParaRPr>
                    </a:p>
                  </a:txBody>
                  <a:tcPr marT="91425" marB="91425" marR="91425" marL="91425">
                    <a:solidFill>
                      <a:srgbClr val="C6EFCE"/>
                    </a:solidFill>
                  </a:tcPr>
                </a:tc>
                <a:tc>
                  <a:txBody>
                    <a:bodyPr/>
                    <a:lstStyle/>
                    <a:p>
                      <a:pPr indent="0" lvl="0" marL="0" rtl="0" algn="r">
                        <a:lnSpc>
                          <a:spcPct val="115000"/>
                        </a:lnSpc>
                        <a:spcBef>
                          <a:spcPts val="0"/>
                        </a:spcBef>
                        <a:spcAft>
                          <a:spcPts val="0"/>
                        </a:spcAft>
                        <a:buNone/>
                      </a:pPr>
                      <a:r>
                        <a:rPr lang="en">
                          <a:solidFill>
                            <a:schemeClr val="dk2"/>
                          </a:solidFill>
                        </a:rPr>
                        <a:t>1</a:t>
                      </a:r>
                      <a:endParaRPr>
                        <a:solidFill>
                          <a:schemeClr val="dk2"/>
                        </a:solidFill>
                      </a:endParaRPr>
                    </a:p>
                  </a:txBody>
                  <a:tcPr marT="91425" marB="91425" marR="91425" marL="91425">
                    <a:solidFill>
                      <a:srgbClr val="C6EFCE"/>
                    </a:solidFill>
                  </a:tcPr>
                </a:tc>
                <a:tc>
                  <a:txBody>
                    <a:bodyPr/>
                    <a:lstStyle/>
                    <a:p>
                      <a:pPr indent="0" lvl="0" marL="0" rtl="0" algn="r">
                        <a:lnSpc>
                          <a:spcPct val="115000"/>
                        </a:lnSpc>
                        <a:spcBef>
                          <a:spcPts val="0"/>
                        </a:spcBef>
                        <a:spcAft>
                          <a:spcPts val="0"/>
                        </a:spcAft>
                        <a:buNone/>
                      </a:pPr>
                      <a:r>
                        <a:rPr lang="en">
                          <a:solidFill>
                            <a:schemeClr val="dk2"/>
                          </a:solidFill>
                        </a:rPr>
                        <a:t>1</a:t>
                      </a:r>
                      <a:endParaRPr>
                        <a:solidFill>
                          <a:schemeClr val="dk2"/>
                        </a:solidFill>
                      </a:endParaRPr>
                    </a:p>
                  </a:txBody>
                  <a:tcPr marT="91425" marB="91425" marR="91425" marL="91425">
                    <a:solidFill>
                      <a:srgbClr val="C6EFCE"/>
                    </a:solidFill>
                  </a:tcPr>
                </a:tc>
                <a:tc>
                  <a:txBody>
                    <a:bodyPr/>
                    <a:lstStyle/>
                    <a:p>
                      <a:pPr indent="0" lvl="0" marL="0" rtl="0" algn="r">
                        <a:lnSpc>
                          <a:spcPct val="115000"/>
                        </a:lnSpc>
                        <a:spcBef>
                          <a:spcPts val="0"/>
                        </a:spcBef>
                        <a:spcAft>
                          <a:spcPts val="0"/>
                        </a:spcAft>
                        <a:buNone/>
                      </a:pPr>
                      <a:r>
                        <a:rPr lang="en">
                          <a:solidFill>
                            <a:schemeClr val="dk2"/>
                          </a:solidFill>
                        </a:rPr>
                        <a:t>1</a:t>
                      </a:r>
                      <a:endParaRPr>
                        <a:solidFill>
                          <a:schemeClr val="dk2"/>
                        </a:solidFill>
                      </a:endParaRPr>
                    </a:p>
                  </a:txBody>
                  <a:tcPr marT="91425" marB="91425" marR="91425" marL="91425">
                    <a:solidFill>
                      <a:srgbClr val="C6EFCE"/>
                    </a:solidFill>
                  </a:tcPr>
                </a:tc>
                <a:tc>
                  <a:txBody>
                    <a:bodyPr/>
                    <a:lstStyle/>
                    <a:p>
                      <a:pPr indent="0" lvl="0" marL="0" rtl="0" algn="r">
                        <a:lnSpc>
                          <a:spcPct val="115000"/>
                        </a:lnSpc>
                        <a:spcBef>
                          <a:spcPts val="0"/>
                        </a:spcBef>
                        <a:spcAft>
                          <a:spcPts val="0"/>
                        </a:spcAft>
                        <a:buNone/>
                      </a:pPr>
                      <a:r>
                        <a:rPr lang="en">
                          <a:solidFill>
                            <a:schemeClr val="dk2"/>
                          </a:solidFill>
                        </a:rPr>
                        <a:t>1</a:t>
                      </a:r>
                      <a:endParaRPr>
                        <a:solidFill>
                          <a:schemeClr val="dk2"/>
                        </a:solidFill>
                      </a:endParaRPr>
                    </a:p>
                  </a:txBody>
                  <a:tcPr marT="91425" marB="91425" marR="91425" marL="91425">
                    <a:solidFill>
                      <a:srgbClr val="C6EFCE"/>
                    </a:solidFill>
                  </a:tcPr>
                </a:tc>
              </a:tr>
              <a:tr h="434450">
                <a:tc>
                  <a:txBody>
                    <a:bodyPr/>
                    <a:lstStyle/>
                    <a:p>
                      <a:pPr indent="0" lvl="0" marL="0" rtl="0" algn="l">
                        <a:spcBef>
                          <a:spcPts val="0"/>
                        </a:spcBef>
                        <a:spcAft>
                          <a:spcPts val="0"/>
                        </a:spcAft>
                        <a:buNone/>
                      </a:pPr>
                      <a:r>
                        <a:rPr lang="en"/>
                        <a:t>Major </a:t>
                      </a:r>
                      <a:endParaRPr/>
                    </a:p>
                  </a:txBody>
                  <a:tcPr marT="91425" marB="91425" marR="91425" marL="91425">
                    <a:solidFill>
                      <a:srgbClr val="CCCCCC"/>
                    </a:solidFill>
                  </a:tcPr>
                </a:tc>
                <a:tc>
                  <a:txBody>
                    <a:bodyPr/>
                    <a:lstStyle/>
                    <a:p>
                      <a:pPr indent="0" lvl="0" marL="0" rtl="0" algn="l">
                        <a:spcBef>
                          <a:spcPts val="0"/>
                        </a:spcBef>
                        <a:spcAft>
                          <a:spcPts val="0"/>
                        </a:spcAft>
                        <a:buNone/>
                      </a:pPr>
                      <a:r>
                        <a:rPr lang="en">
                          <a:solidFill>
                            <a:schemeClr val="dk2"/>
                          </a:solidFill>
                        </a:rPr>
                        <a:t> </a:t>
                      </a:r>
                      <a:endParaRPr>
                        <a:solidFill>
                          <a:schemeClr val="dk2"/>
                        </a:solidFill>
                      </a:endParaRPr>
                    </a:p>
                  </a:txBody>
                  <a:tcPr marT="91425" marB="91425" marR="91425" marL="91425">
                    <a:solidFill>
                      <a:srgbClr val="CCCCCC"/>
                    </a:solidFill>
                  </a:tcPr>
                </a:tc>
                <a:tc>
                  <a:txBody>
                    <a:bodyPr/>
                    <a:lstStyle/>
                    <a:p>
                      <a:pPr indent="0" lvl="0" marL="0" rtl="0" algn="l">
                        <a:spcBef>
                          <a:spcPts val="0"/>
                        </a:spcBef>
                        <a:spcAft>
                          <a:spcPts val="0"/>
                        </a:spcAft>
                        <a:buNone/>
                      </a:pPr>
                      <a:r>
                        <a:rPr lang="en">
                          <a:solidFill>
                            <a:schemeClr val="dk2"/>
                          </a:solidFill>
                        </a:rPr>
                        <a:t> </a:t>
                      </a:r>
                      <a:endParaRPr>
                        <a:solidFill>
                          <a:schemeClr val="dk2"/>
                        </a:solidFill>
                      </a:endParaRPr>
                    </a:p>
                  </a:txBody>
                  <a:tcPr marT="91425" marB="91425" marR="91425" marL="91425">
                    <a:lnB cap="flat" cmpd="sng" w="9525">
                      <a:solidFill>
                        <a:srgbClr val="C6EFCE"/>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a:solidFill>
                            <a:schemeClr val="dk2"/>
                          </a:solidFill>
                        </a:rPr>
                        <a:t> </a:t>
                      </a:r>
                      <a:endParaRPr>
                        <a:solidFill>
                          <a:schemeClr val="dk2"/>
                        </a:solidFill>
                      </a:endParaRPr>
                    </a:p>
                  </a:txBody>
                  <a:tcPr marT="91425" marB="91425" marR="91425" marL="91425">
                    <a:solidFill>
                      <a:srgbClr val="CCCCCC"/>
                    </a:solidFill>
                  </a:tcPr>
                </a:tc>
                <a:tc>
                  <a:txBody>
                    <a:bodyPr/>
                    <a:lstStyle/>
                    <a:p>
                      <a:pPr indent="0" lvl="0" marL="0" rtl="0" algn="l">
                        <a:spcBef>
                          <a:spcPts val="0"/>
                        </a:spcBef>
                        <a:spcAft>
                          <a:spcPts val="0"/>
                        </a:spcAft>
                        <a:buNone/>
                      </a:pPr>
                      <a:r>
                        <a:rPr lang="en">
                          <a:solidFill>
                            <a:schemeClr val="dk2"/>
                          </a:solidFill>
                        </a:rPr>
                        <a:t> </a:t>
                      </a:r>
                      <a:endParaRPr>
                        <a:solidFill>
                          <a:schemeClr val="dk2"/>
                        </a:solidFill>
                      </a:endParaRPr>
                    </a:p>
                  </a:txBody>
                  <a:tcPr marT="91425" marB="91425" marR="91425" marL="91425">
                    <a:solidFill>
                      <a:srgbClr val="CCCCCC"/>
                    </a:solidFill>
                  </a:tcPr>
                </a:tc>
                <a:tc>
                  <a:txBody>
                    <a:bodyPr/>
                    <a:lstStyle/>
                    <a:p>
                      <a:pPr indent="0" lvl="0" marL="0" rtl="0" algn="l">
                        <a:spcBef>
                          <a:spcPts val="0"/>
                        </a:spcBef>
                        <a:spcAft>
                          <a:spcPts val="0"/>
                        </a:spcAft>
                        <a:buNone/>
                      </a:pPr>
                      <a:r>
                        <a:rPr lang="en">
                          <a:solidFill>
                            <a:schemeClr val="dk2"/>
                          </a:solidFill>
                        </a:rPr>
                        <a:t> </a:t>
                      </a:r>
                      <a:endParaRPr>
                        <a:solidFill>
                          <a:schemeClr val="dk2"/>
                        </a:solidFill>
                      </a:endParaRPr>
                    </a:p>
                  </a:txBody>
                  <a:tcPr marT="91425" marB="91425" marR="91425" marL="91425">
                    <a:solidFill>
                      <a:srgbClr val="CCCCCC"/>
                    </a:solidFill>
                  </a:tcPr>
                </a:tc>
                <a:tc>
                  <a:txBody>
                    <a:bodyPr/>
                    <a:lstStyle/>
                    <a:p>
                      <a:pPr indent="0" lvl="0" marL="0" rtl="0" algn="l">
                        <a:spcBef>
                          <a:spcPts val="0"/>
                        </a:spcBef>
                        <a:spcAft>
                          <a:spcPts val="0"/>
                        </a:spcAft>
                        <a:buNone/>
                      </a:pPr>
                      <a:r>
                        <a:rPr lang="en">
                          <a:solidFill>
                            <a:schemeClr val="dk2"/>
                          </a:solidFill>
                        </a:rPr>
                        <a:t> </a:t>
                      </a:r>
                      <a:endParaRPr>
                        <a:solidFill>
                          <a:schemeClr val="dk2"/>
                        </a:solidFill>
                      </a:endParaRPr>
                    </a:p>
                  </a:txBody>
                  <a:tcPr marT="91425" marB="91425" marR="91425" marL="91425">
                    <a:solidFill>
                      <a:srgbClr val="CCCCCC"/>
                    </a:solidFill>
                  </a:tcPr>
                </a:tc>
                <a:tc>
                  <a:txBody>
                    <a:bodyPr/>
                    <a:lstStyle/>
                    <a:p>
                      <a:pPr indent="0" lvl="0" marL="0" rtl="0" algn="l">
                        <a:spcBef>
                          <a:spcPts val="0"/>
                        </a:spcBef>
                        <a:spcAft>
                          <a:spcPts val="0"/>
                        </a:spcAft>
                        <a:buNone/>
                      </a:pPr>
                      <a:r>
                        <a:rPr lang="en">
                          <a:solidFill>
                            <a:schemeClr val="dk2"/>
                          </a:solidFill>
                        </a:rPr>
                        <a:t> </a:t>
                      </a:r>
                      <a:endParaRPr>
                        <a:solidFill>
                          <a:schemeClr val="dk2"/>
                        </a:solidFill>
                      </a:endParaRPr>
                    </a:p>
                  </a:txBody>
                  <a:tcPr marT="91425" marB="91425" marR="91425" marL="91425">
                    <a:solidFill>
                      <a:srgbClr val="CCCCCC"/>
                    </a:solidFill>
                  </a:tcPr>
                </a:tc>
              </a:tr>
              <a:tr h="434450">
                <a:tc>
                  <a:txBody>
                    <a:bodyPr/>
                    <a:lstStyle/>
                    <a:p>
                      <a:pPr indent="0" lvl="0" marL="0" rtl="0" algn="l">
                        <a:spcBef>
                          <a:spcPts val="0"/>
                        </a:spcBef>
                        <a:spcAft>
                          <a:spcPts val="0"/>
                        </a:spcAft>
                        <a:buNone/>
                      </a:pPr>
                      <a:r>
                        <a:rPr lang="en"/>
                        <a:t>TimeZero</a:t>
                      </a:r>
                      <a:endParaRPr/>
                    </a:p>
                  </a:txBody>
                  <a:tcPr marT="91425" marB="91425" marR="91425" marL="91425">
                    <a:solidFill>
                      <a:schemeClr val="dk1"/>
                    </a:solidFill>
                  </a:tcPr>
                </a:tc>
                <a:tc>
                  <a:txBody>
                    <a:bodyPr/>
                    <a:lstStyle/>
                    <a:p>
                      <a:pPr indent="0" lvl="0" marL="0" rtl="0" algn="r">
                        <a:lnSpc>
                          <a:spcPct val="115000"/>
                        </a:lnSpc>
                        <a:spcBef>
                          <a:spcPts val="0"/>
                        </a:spcBef>
                        <a:spcAft>
                          <a:spcPts val="0"/>
                        </a:spcAft>
                        <a:buNone/>
                      </a:pPr>
                      <a:r>
                        <a:rPr lang="en">
                          <a:solidFill>
                            <a:schemeClr val="dk2"/>
                          </a:solidFill>
                        </a:rPr>
                        <a:t>6</a:t>
                      </a:r>
                      <a:endParaRPr>
                        <a:solidFill>
                          <a:schemeClr val="dk2"/>
                        </a:solidFill>
                      </a:endParaRPr>
                    </a:p>
                  </a:txBody>
                  <a:tcPr marT="91425" marB="91425" marR="91425" marL="91425">
                    <a:lnR cap="flat" cmpd="sng" w="9525">
                      <a:solidFill>
                        <a:srgbClr val="C6EFCE"/>
                      </a:solidFill>
                      <a:prstDash val="solid"/>
                      <a:round/>
                      <a:headEnd len="sm" w="sm" type="none"/>
                      <a:tailEnd len="sm" w="sm" type="none"/>
                    </a:lnR>
                    <a:solidFill>
                      <a:srgbClr val="FEC87E"/>
                    </a:solidFill>
                  </a:tcPr>
                </a:tc>
                <a:tc>
                  <a:txBody>
                    <a:bodyPr/>
                    <a:lstStyle/>
                    <a:p>
                      <a:pPr indent="0" lvl="0" marL="0" rtl="0" algn="r">
                        <a:lnSpc>
                          <a:spcPct val="115000"/>
                        </a:lnSpc>
                        <a:spcBef>
                          <a:spcPts val="0"/>
                        </a:spcBef>
                        <a:spcAft>
                          <a:spcPts val="0"/>
                        </a:spcAft>
                        <a:buNone/>
                      </a:pPr>
                      <a:r>
                        <a:rPr lang="en">
                          <a:solidFill>
                            <a:schemeClr val="dk2"/>
                          </a:solidFill>
                        </a:rPr>
                        <a:t>1</a:t>
                      </a:r>
                      <a:endParaRPr>
                        <a:solidFill>
                          <a:schemeClr val="dk2"/>
                        </a:solidFill>
                      </a:endParaRPr>
                    </a:p>
                  </a:txBody>
                  <a:tcPr marT="91425" marB="91425" marR="91425" marL="91425">
                    <a:lnL cap="flat" cmpd="sng" w="9525">
                      <a:solidFill>
                        <a:srgbClr val="C6EFCE"/>
                      </a:solidFill>
                      <a:prstDash val="solid"/>
                      <a:round/>
                      <a:headEnd len="sm" w="sm" type="none"/>
                      <a:tailEnd len="sm" w="sm" type="none"/>
                    </a:lnL>
                    <a:lnR cap="flat" cmpd="sng" w="9525">
                      <a:solidFill>
                        <a:srgbClr val="C6EFCE"/>
                      </a:solidFill>
                      <a:prstDash val="solid"/>
                      <a:round/>
                      <a:headEnd len="sm" w="sm" type="none"/>
                      <a:tailEnd len="sm" w="sm" type="none"/>
                    </a:lnR>
                    <a:lnT cap="flat" cmpd="sng" w="9525">
                      <a:solidFill>
                        <a:srgbClr val="C6EFCE"/>
                      </a:solidFill>
                      <a:prstDash val="solid"/>
                      <a:round/>
                      <a:headEnd len="sm" w="sm" type="none"/>
                      <a:tailEnd len="sm" w="sm" type="none"/>
                    </a:lnT>
                    <a:lnB cap="flat" cmpd="sng" w="9525">
                      <a:solidFill>
                        <a:srgbClr val="C6EFCE"/>
                      </a:solidFill>
                      <a:prstDash val="solid"/>
                      <a:round/>
                      <a:headEnd len="sm" w="sm" type="none"/>
                      <a:tailEnd len="sm" w="sm" type="none"/>
                    </a:lnB>
                    <a:solidFill>
                      <a:srgbClr val="C6EFCE"/>
                    </a:solidFill>
                  </a:tcPr>
                </a:tc>
                <a:tc>
                  <a:txBody>
                    <a:bodyPr/>
                    <a:lstStyle/>
                    <a:p>
                      <a:pPr indent="0" lvl="0" marL="0" rtl="0" algn="r">
                        <a:lnSpc>
                          <a:spcPct val="115000"/>
                        </a:lnSpc>
                        <a:spcBef>
                          <a:spcPts val="0"/>
                        </a:spcBef>
                        <a:spcAft>
                          <a:spcPts val="0"/>
                        </a:spcAft>
                        <a:buNone/>
                      </a:pPr>
                      <a:r>
                        <a:rPr lang="en">
                          <a:solidFill>
                            <a:schemeClr val="dk2"/>
                          </a:solidFill>
                        </a:rPr>
                        <a:t>1</a:t>
                      </a:r>
                      <a:endParaRPr>
                        <a:solidFill>
                          <a:schemeClr val="dk2"/>
                        </a:solidFill>
                      </a:endParaRPr>
                    </a:p>
                  </a:txBody>
                  <a:tcPr marT="91425" marB="91425" marR="91425" marL="91425">
                    <a:lnL cap="flat" cmpd="sng" w="9525">
                      <a:solidFill>
                        <a:srgbClr val="C6EFCE"/>
                      </a:solidFill>
                      <a:prstDash val="solid"/>
                      <a:round/>
                      <a:headEnd len="sm" w="sm" type="none"/>
                      <a:tailEnd len="sm" w="sm" type="none"/>
                    </a:lnL>
                    <a:solidFill>
                      <a:srgbClr val="C6EFCE"/>
                    </a:solidFill>
                  </a:tcPr>
                </a:tc>
                <a:tc>
                  <a:txBody>
                    <a:bodyPr/>
                    <a:lstStyle/>
                    <a:p>
                      <a:pPr indent="0" lvl="0" marL="0" rtl="0" algn="r">
                        <a:lnSpc>
                          <a:spcPct val="115000"/>
                        </a:lnSpc>
                        <a:spcBef>
                          <a:spcPts val="0"/>
                        </a:spcBef>
                        <a:spcAft>
                          <a:spcPts val="0"/>
                        </a:spcAft>
                        <a:buNone/>
                      </a:pPr>
                      <a:r>
                        <a:rPr lang="en">
                          <a:solidFill>
                            <a:schemeClr val="dk2"/>
                          </a:solidFill>
                        </a:rPr>
                        <a:t>1</a:t>
                      </a:r>
                      <a:endParaRPr>
                        <a:solidFill>
                          <a:schemeClr val="dk2"/>
                        </a:solidFill>
                      </a:endParaRPr>
                    </a:p>
                  </a:txBody>
                  <a:tcPr marT="91425" marB="91425" marR="91425" marL="91425">
                    <a:solidFill>
                      <a:srgbClr val="C6EFCE"/>
                    </a:solidFill>
                  </a:tcPr>
                </a:tc>
                <a:tc>
                  <a:txBody>
                    <a:bodyPr/>
                    <a:lstStyle/>
                    <a:p>
                      <a:pPr indent="0" lvl="0" marL="0" rtl="0" algn="r">
                        <a:lnSpc>
                          <a:spcPct val="115000"/>
                        </a:lnSpc>
                        <a:spcBef>
                          <a:spcPts val="0"/>
                        </a:spcBef>
                        <a:spcAft>
                          <a:spcPts val="0"/>
                        </a:spcAft>
                        <a:buNone/>
                      </a:pPr>
                      <a:r>
                        <a:rPr lang="en">
                          <a:solidFill>
                            <a:schemeClr val="dk2"/>
                          </a:solidFill>
                        </a:rPr>
                        <a:t>1</a:t>
                      </a:r>
                      <a:endParaRPr>
                        <a:solidFill>
                          <a:schemeClr val="dk2"/>
                        </a:solidFill>
                      </a:endParaRPr>
                    </a:p>
                  </a:txBody>
                  <a:tcPr marT="91425" marB="91425" marR="91425" marL="91425">
                    <a:solidFill>
                      <a:srgbClr val="C6EFCE"/>
                    </a:solidFill>
                  </a:tcPr>
                </a:tc>
                <a:tc>
                  <a:txBody>
                    <a:bodyPr/>
                    <a:lstStyle/>
                    <a:p>
                      <a:pPr indent="0" lvl="0" marL="0" rtl="0" algn="r">
                        <a:lnSpc>
                          <a:spcPct val="115000"/>
                        </a:lnSpc>
                        <a:spcBef>
                          <a:spcPts val="0"/>
                        </a:spcBef>
                        <a:spcAft>
                          <a:spcPts val="0"/>
                        </a:spcAft>
                        <a:buNone/>
                      </a:pPr>
                      <a:r>
                        <a:rPr lang="en">
                          <a:solidFill>
                            <a:schemeClr val="dk2"/>
                          </a:solidFill>
                        </a:rPr>
                        <a:t>1</a:t>
                      </a:r>
                      <a:endParaRPr>
                        <a:solidFill>
                          <a:schemeClr val="dk2"/>
                        </a:solidFill>
                      </a:endParaRPr>
                    </a:p>
                  </a:txBody>
                  <a:tcPr marT="91425" marB="91425" marR="91425" marL="91425">
                    <a:solidFill>
                      <a:srgbClr val="C6EFCE"/>
                    </a:solidFill>
                  </a:tcPr>
                </a:tc>
                <a:tc>
                  <a:txBody>
                    <a:bodyPr/>
                    <a:lstStyle/>
                    <a:p>
                      <a:pPr indent="0" lvl="0" marL="0" rtl="0" algn="r">
                        <a:lnSpc>
                          <a:spcPct val="115000"/>
                        </a:lnSpc>
                        <a:spcBef>
                          <a:spcPts val="0"/>
                        </a:spcBef>
                        <a:spcAft>
                          <a:spcPts val="0"/>
                        </a:spcAft>
                        <a:buNone/>
                      </a:pPr>
                      <a:r>
                        <a:rPr lang="en">
                          <a:solidFill>
                            <a:schemeClr val="dk2"/>
                          </a:solidFill>
                        </a:rPr>
                        <a:t>0</a:t>
                      </a:r>
                      <a:endParaRPr>
                        <a:solidFill>
                          <a:schemeClr val="dk2"/>
                        </a:solidFill>
                      </a:endParaRPr>
                    </a:p>
                  </a:txBody>
                  <a:tcPr marT="91425" marB="91425" marR="91425" marL="91425">
                    <a:solidFill>
                      <a:srgbClr val="FF7128"/>
                    </a:solidFill>
                  </a:tcPr>
                </a:tc>
              </a:tr>
              <a:tr h="434450">
                <a:tc>
                  <a:txBody>
                    <a:bodyPr/>
                    <a:lstStyle/>
                    <a:p>
                      <a:pPr indent="0" lvl="0" marL="0" rtl="0" algn="l">
                        <a:spcBef>
                          <a:spcPts val="0"/>
                        </a:spcBef>
                        <a:spcAft>
                          <a:spcPts val="0"/>
                        </a:spcAft>
                        <a:buNone/>
                      </a:pPr>
                      <a:r>
                        <a:rPr lang="en"/>
                        <a:t>eMOLT</a:t>
                      </a:r>
                      <a:endParaRPr/>
                    </a:p>
                  </a:txBody>
                  <a:tcPr marT="91425" marB="91425" marR="91425" marL="91425">
                    <a:solidFill>
                      <a:schemeClr val="dk1"/>
                    </a:solidFill>
                  </a:tcPr>
                </a:tc>
                <a:tc>
                  <a:txBody>
                    <a:bodyPr/>
                    <a:lstStyle/>
                    <a:p>
                      <a:pPr indent="0" lvl="0" marL="0" rtl="0" algn="r">
                        <a:lnSpc>
                          <a:spcPct val="115000"/>
                        </a:lnSpc>
                        <a:spcBef>
                          <a:spcPts val="0"/>
                        </a:spcBef>
                        <a:spcAft>
                          <a:spcPts val="0"/>
                        </a:spcAft>
                        <a:buNone/>
                      </a:pPr>
                      <a:r>
                        <a:rPr lang="en">
                          <a:solidFill>
                            <a:schemeClr val="dk2"/>
                          </a:solidFill>
                        </a:rPr>
                        <a:t>0</a:t>
                      </a:r>
                      <a:endParaRPr>
                        <a:solidFill>
                          <a:schemeClr val="dk2"/>
                        </a:solidFill>
                      </a:endParaRPr>
                    </a:p>
                  </a:txBody>
                  <a:tcPr marT="91425" marB="91425" marR="91425" marL="91425">
                    <a:solidFill>
                      <a:srgbClr val="63BE7B"/>
                    </a:solidFill>
                  </a:tcPr>
                </a:tc>
                <a:tc>
                  <a:txBody>
                    <a:bodyPr/>
                    <a:lstStyle/>
                    <a:p>
                      <a:pPr indent="0" lvl="0" marL="0" rtl="0" algn="r">
                        <a:lnSpc>
                          <a:spcPct val="115000"/>
                        </a:lnSpc>
                        <a:spcBef>
                          <a:spcPts val="0"/>
                        </a:spcBef>
                        <a:spcAft>
                          <a:spcPts val="0"/>
                        </a:spcAft>
                        <a:buNone/>
                      </a:pPr>
                      <a:r>
                        <a:rPr lang="en">
                          <a:solidFill>
                            <a:schemeClr val="dk2"/>
                          </a:solidFill>
                        </a:rPr>
                        <a:t>1</a:t>
                      </a:r>
                      <a:endParaRPr>
                        <a:solidFill>
                          <a:schemeClr val="dk2"/>
                        </a:solidFill>
                      </a:endParaRPr>
                    </a:p>
                  </a:txBody>
                  <a:tcPr marT="91425" marB="91425" marR="91425" marL="91425">
                    <a:lnT cap="flat" cmpd="sng" w="9525">
                      <a:solidFill>
                        <a:srgbClr val="C6EFCE"/>
                      </a:solidFill>
                      <a:prstDash val="solid"/>
                      <a:round/>
                      <a:headEnd len="sm" w="sm" type="none"/>
                      <a:tailEnd len="sm" w="sm" type="none"/>
                    </a:lnT>
                    <a:solidFill>
                      <a:srgbClr val="C6EFCE"/>
                    </a:solidFill>
                  </a:tcPr>
                </a:tc>
                <a:tc>
                  <a:txBody>
                    <a:bodyPr/>
                    <a:lstStyle/>
                    <a:p>
                      <a:pPr indent="0" lvl="0" marL="0" rtl="0" algn="r">
                        <a:lnSpc>
                          <a:spcPct val="115000"/>
                        </a:lnSpc>
                        <a:spcBef>
                          <a:spcPts val="0"/>
                        </a:spcBef>
                        <a:spcAft>
                          <a:spcPts val="0"/>
                        </a:spcAft>
                        <a:buNone/>
                      </a:pPr>
                      <a:r>
                        <a:rPr lang="en">
                          <a:solidFill>
                            <a:schemeClr val="dk2"/>
                          </a:solidFill>
                        </a:rPr>
                        <a:t>0</a:t>
                      </a:r>
                      <a:endParaRPr>
                        <a:solidFill>
                          <a:schemeClr val="dk2"/>
                        </a:solidFill>
                      </a:endParaRPr>
                    </a:p>
                  </a:txBody>
                  <a:tcPr marT="91425" marB="91425" marR="91425" marL="91425">
                    <a:solidFill>
                      <a:srgbClr val="FF7128"/>
                    </a:solidFill>
                  </a:tcPr>
                </a:tc>
                <a:tc>
                  <a:txBody>
                    <a:bodyPr/>
                    <a:lstStyle/>
                    <a:p>
                      <a:pPr indent="0" lvl="0" marL="0" rtl="0" algn="r">
                        <a:lnSpc>
                          <a:spcPct val="115000"/>
                        </a:lnSpc>
                        <a:spcBef>
                          <a:spcPts val="0"/>
                        </a:spcBef>
                        <a:spcAft>
                          <a:spcPts val="0"/>
                        </a:spcAft>
                        <a:buNone/>
                      </a:pPr>
                      <a:r>
                        <a:rPr lang="en">
                          <a:solidFill>
                            <a:schemeClr val="dk2"/>
                          </a:solidFill>
                        </a:rPr>
                        <a:t>0</a:t>
                      </a:r>
                      <a:endParaRPr>
                        <a:solidFill>
                          <a:schemeClr val="dk2"/>
                        </a:solidFill>
                      </a:endParaRPr>
                    </a:p>
                  </a:txBody>
                  <a:tcPr marT="91425" marB="91425" marR="91425" marL="91425">
                    <a:solidFill>
                      <a:srgbClr val="FF7128"/>
                    </a:solidFill>
                  </a:tcPr>
                </a:tc>
                <a:tc>
                  <a:txBody>
                    <a:bodyPr/>
                    <a:lstStyle/>
                    <a:p>
                      <a:pPr indent="0" lvl="0" marL="0" rtl="0" algn="r">
                        <a:lnSpc>
                          <a:spcPct val="115000"/>
                        </a:lnSpc>
                        <a:spcBef>
                          <a:spcPts val="0"/>
                        </a:spcBef>
                        <a:spcAft>
                          <a:spcPts val="0"/>
                        </a:spcAft>
                        <a:buNone/>
                      </a:pPr>
                      <a:r>
                        <a:rPr lang="en">
                          <a:solidFill>
                            <a:schemeClr val="dk2"/>
                          </a:solidFill>
                        </a:rPr>
                        <a:t>1</a:t>
                      </a:r>
                      <a:endParaRPr>
                        <a:solidFill>
                          <a:schemeClr val="dk2"/>
                        </a:solidFill>
                      </a:endParaRPr>
                    </a:p>
                  </a:txBody>
                  <a:tcPr marT="91425" marB="91425" marR="91425" marL="91425">
                    <a:solidFill>
                      <a:srgbClr val="C6EFCE"/>
                    </a:solidFill>
                  </a:tcPr>
                </a:tc>
                <a:tc>
                  <a:txBody>
                    <a:bodyPr/>
                    <a:lstStyle/>
                    <a:p>
                      <a:pPr indent="0" lvl="0" marL="0" rtl="0" algn="r">
                        <a:lnSpc>
                          <a:spcPct val="115000"/>
                        </a:lnSpc>
                        <a:spcBef>
                          <a:spcPts val="0"/>
                        </a:spcBef>
                        <a:spcAft>
                          <a:spcPts val="0"/>
                        </a:spcAft>
                        <a:buNone/>
                      </a:pPr>
                      <a:r>
                        <a:rPr lang="en">
                          <a:solidFill>
                            <a:schemeClr val="dk2"/>
                          </a:solidFill>
                        </a:rPr>
                        <a:t>1</a:t>
                      </a:r>
                      <a:endParaRPr>
                        <a:solidFill>
                          <a:schemeClr val="dk2"/>
                        </a:solidFill>
                      </a:endParaRPr>
                    </a:p>
                  </a:txBody>
                  <a:tcPr marT="91425" marB="91425" marR="91425" marL="91425">
                    <a:solidFill>
                      <a:srgbClr val="C6EFCE"/>
                    </a:solidFill>
                  </a:tcPr>
                </a:tc>
                <a:tc>
                  <a:txBody>
                    <a:bodyPr/>
                    <a:lstStyle/>
                    <a:p>
                      <a:pPr indent="0" lvl="0" marL="0" rtl="0" algn="r">
                        <a:lnSpc>
                          <a:spcPct val="115000"/>
                        </a:lnSpc>
                        <a:spcBef>
                          <a:spcPts val="0"/>
                        </a:spcBef>
                        <a:spcAft>
                          <a:spcPts val="0"/>
                        </a:spcAft>
                        <a:buNone/>
                      </a:pPr>
                      <a:r>
                        <a:rPr lang="en">
                          <a:solidFill>
                            <a:schemeClr val="dk2"/>
                          </a:solidFill>
                        </a:rPr>
                        <a:t>0</a:t>
                      </a:r>
                      <a:endParaRPr>
                        <a:solidFill>
                          <a:schemeClr val="dk2"/>
                        </a:solidFill>
                      </a:endParaRPr>
                    </a:p>
                  </a:txBody>
                  <a:tcPr marT="91425" marB="91425" marR="91425" marL="91425">
                    <a:solidFill>
                      <a:srgbClr val="FF7128"/>
                    </a:solidFill>
                  </a:tcPr>
                </a:tc>
              </a:tr>
              <a:tr h="482200">
                <a:tc>
                  <a:txBody>
                    <a:bodyPr/>
                    <a:lstStyle/>
                    <a:p>
                      <a:pPr indent="0" lvl="0" marL="0" rtl="0" algn="l">
                        <a:spcBef>
                          <a:spcPts val="0"/>
                        </a:spcBef>
                        <a:spcAft>
                          <a:spcPts val="0"/>
                        </a:spcAft>
                        <a:buNone/>
                      </a:pPr>
                      <a:r>
                        <a:rPr lang="en">
                          <a:highlight>
                            <a:srgbClr val="B7B7B7"/>
                          </a:highlight>
                        </a:rPr>
                        <a:t>Minor</a:t>
                      </a:r>
                      <a:endParaRPr>
                        <a:highlight>
                          <a:srgbClr val="B7B7B7"/>
                        </a:highlight>
                      </a:endParaRPr>
                    </a:p>
                  </a:txBody>
                  <a:tcPr marT="91425" marB="91425" marR="91425" marL="91425">
                    <a:solidFill>
                      <a:srgbClr val="B7B7B7"/>
                    </a:solidFill>
                  </a:tcPr>
                </a:tc>
                <a:tc>
                  <a:txBody>
                    <a:bodyPr/>
                    <a:lstStyle/>
                    <a:p>
                      <a:pPr indent="0" lvl="0" marL="0" rtl="0" algn="l">
                        <a:spcBef>
                          <a:spcPts val="0"/>
                        </a:spcBef>
                        <a:spcAft>
                          <a:spcPts val="0"/>
                        </a:spcAft>
                        <a:buNone/>
                      </a:pPr>
                      <a:r>
                        <a:rPr lang="en">
                          <a:solidFill>
                            <a:schemeClr val="dk2"/>
                          </a:solidFill>
                          <a:highlight>
                            <a:schemeClr val="dk1"/>
                          </a:highlight>
                        </a:rPr>
                        <a:t> </a:t>
                      </a:r>
                      <a:endParaRPr>
                        <a:solidFill>
                          <a:schemeClr val="dk2"/>
                        </a:solidFill>
                        <a:highlight>
                          <a:schemeClr val="dk1"/>
                        </a:highlight>
                      </a:endParaRPr>
                    </a:p>
                  </a:txBody>
                  <a:tcPr marT="91425" marB="91425" marR="91425" marL="91425">
                    <a:solidFill>
                      <a:srgbClr val="B7B7B7"/>
                    </a:solidFill>
                  </a:tcPr>
                </a:tc>
                <a:tc>
                  <a:txBody>
                    <a:bodyPr/>
                    <a:lstStyle/>
                    <a:p>
                      <a:pPr indent="0" lvl="0" marL="0" rtl="0" algn="l">
                        <a:spcBef>
                          <a:spcPts val="0"/>
                        </a:spcBef>
                        <a:spcAft>
                          <a:spcPts val="0"/>
                        </a:spcAft>
                        <a:buNone/>
                      </a:pPr>
                      <a:r>
                        <a:rPr lang="en">
                          <a:solidFill>
                            <a:schemeClr val="dk2"/>
                          </a:solidFill>
                          <a:highlight>
                            <a:schemeClr val="dk1"/>
                          </a:highlight>
                        </a:rPr>
                        <a:t> </a:t>
                      </a:r>
                      <a:endParaRPr>
                        <a:solidFill>
                          <a:schemeClr val="dk2"/>
                        </a:solidFill>
                        <a:highlight>
                          <a:schemeClr val="dk1"/>
                        </a:highlight>
                      </a:endParaRPr>
                    </a:p>
                  </a:txBody>
                  <a:tcPr marT="91425" marB="91425" marR="91425" marL="91425">
                    <a:solidFill>
                      <a:srgbClr val="B7B7B7"/>
                    </a:solidFill>
                  </a:tcPr>
                </a:tc>
                <a:tc>
                  <a:txBody>
                    <a:bodyPr/>
                    <a:lstStyle/>
                    <a:p>
                      <a:pPr indent="0" lvl="0" marL="0" rtl="0" algn="l">
                        <a:spcBef>
                          <a:spcPts val="0"/>
                        </a:spcBef>
                        <a:spcAft>
                          <a:spcPts val="0"/>
                        </a:spcAft>
                        <a:buNone/>
                      </a:pPr>
                      <a:r>
                        <a:rPr lang="en">
                          <a:solidFill>
                            <a:schemeClr val="dk2"/>
                          </a:solidFill>
                          <a:highlight>
                            <a:schemeClr val="dk1"/>
                          </a:highlight>
                        </a:rPr>
                        <a:t> </a:t>
                      </a:r>
                      <a:endParaRPr>
                        <a:solidFill>
                          <a:schemeClr val="dk2"/>
                        </a:solidFill>
                        <a:highlight>
                          <a:schemeClr val="dk1"/>
                        </a:highlight>
                      </a:endParaRPr>
                    </a:p>
                  </a:txBody>
                  <a:tcPr marT="91425" marB="91425" marR="91425" marL="91425">
                    <a:solidFill>
                      <a:srgbClr val="B7B7B7"/>
                    </a:solidFill>
                  </a:tcPr>
                </a:tc>
                <a:tc>
                  <a:txBody>
                    <a:bodyPr/>
                    <a:lstStyle/>
                    <a:p>
                      <a:pPr indent="0" lvl="0" marL="0" rtl="0" algn="l">
                        <a:spcBef>
                          <a:spcPts val="0"/>
                        </a:spcBef>
                        <a:spcAft>
                          <a:spcPts val="0"/>
                        </a:spcAft>
                        <a:buNone/>
                      </a:pPr>
                      <a:r>
                        <a:rPr lang="en">
                          <a:solidFill>
                            <a:schemeClr val="dk2"/>
                          </a:solidFill>
                          <a:highlight>
                            <a:schemeClr val="dk1"/>
                          </a:highlight>
                        </a:rPr>
                        <a:t> </a:t>
                      </a:r>
                      <a:endParaRPr>
                        <a:solidFill>
                          <a:schemeClr val="dk2"/>
                        </a:solidFill>
                        <a:highlight>
                          <a:schemeClr val="dk1"/>
                        </a:highlight>
                      </a:endParaRPr>
                    </a:p>
                  </a:txBody>
                  <a:tcPr marT="91425" marB="91425" marR="91425" marL="91425">
                    <a:solidFill>
                      <a:srgbClr val="B7B7B7"/>
                    </a:solidFill>
                  </a:tcPr>
                </a:tc>
                <a:tc>
                  <a:txBody>
                    <a:bodyPr/>
                    <a:lstStyle/>
                    <a:p>
                      <a:pPr indent="0" lvl="0" marL="0" rtl="0" algn="l">
                        <a:spcBef>
                          <a:spcPts val="0"/>
                        </a:spcBef>
                        <a:spcAft>
                          <a:spcPts val="0"/>
                        </a:spcAft>
                        <a:buNone/>
                      </a:pPr>
                      <a:r>
                        <a:rPr lang="en">
                          <a:solidFill>
                            <a:schemeClr val="dk2"/>
                          </a:solidFill>
                          <a:highlight>
                            <a:schemeClr val="dk1"/>
                          </a:highlight>
                        </a:rPr>
                        <a:t> </a:t>
                      </a:r>
                      <a:endParaRPr>
                        <a:solidFill>
                          <a:schemeClr val="dk2"/>
                        </a:solidFill>
                        <a:highlight>
                          <a:schemeClr val="dk1"/>
                        </a:highlight>
                      </a:endParaRPr>
                    </a:p>
                  </a:txBody>
                  <a:tcPr marT="91425" marB="91425" marR="91425" marL="91425">
                    <a:solidFill>
                      <a:srgbClr val="B7B7B7"/>
                    </a:solidFill>
                  </a:tcPr>
                </a:tc>
                <a:tc>
                  <a:txBody>
                    <a:bodyPr/>
                    <a:lstStyle/>
                    <a:p>
                      <a:pPr indent="0" lvl="0" marL="0" rtl="0" algn="l">
                        <a:spcBef>
                          <a:spcPts val="0"/>
                        </a:spcBef>
                        <a:spcAft>
                          <a:spcPts val="0"/>
                        </a:spcAft>
                        <a:buNone/>
                      </a:pPr>
                      <a:r>
                        <a:rPr lang="en">
                          <a:solidFill>
                            <a:schemeClr val="dk2"/>
                          </a:solidFill>
                          <a:highlight>
                            <a:schemeClr val="dk1"/>
                          </a:highlight>
                        </a:rPr>
                        <a:t> </a:t>
                      </a:r>
                      <a:endParaRPr>
                        <a:solidFill>
                          <a:schemeClr val="dk2"/>
                        </a:solidFill>
                        <a:highlight>
                          <a:schemeClr val="dk1"/>
                        </a:highlight>
                      </a:endParaRPr>
                    </a:p>
                  </a:txBody>
                  <a:tcPr marT="91425" marB="91425" marR="91425" marL="91425">
                    <a:solidFill>
                      <a:srgbClr val="B7B7B7"/>
                    </a:solidFill>
                  </a:tcPr>
                </a:tc>
                <a:tc>
                  <a:txBody>
                    <a:bodyPr/>
                    <a:lstStyle/>
                    <a:p>
                      <a:pPr indent="0" lvl="0" marL="0" rtl="0" algn="l">
                        <a:spcBef>
                          <a:spcPts val="0"/>
                        </a:spcBef>
                        <a:spcAft>
                          <a:spcPts val="0"/>
                        </a:spcAft>
                        <a:buNone/>
                      </a:pPr>
                      <a:r>
                        <a:rPr lang="en">
                          <a:solidFill>
                            <a:schemeClr val="dk2"/>
                          </a:solidFill>
                          <a:highlight>
                            <a:schemeClr val="dk1"/>
                          </a:highlight>
                        </a:rPr>
                        <a:t> </a:t>
                      </a:r>
                      <a:endParaRPr>
                        <a:solidFill>
                          <a:schemeClr val="dk2"/>
                        </a:solidFill>
                        <a:highlight>
                          <a:schemeClr val="dk1"/>
                        </a:highlight>
                      </a:endParaRPr>
                    </a:p>
                  </a:txBody>
                  <a:tcPr marT="91425" marB="91425" marR="91425" marL="91425">
                    <a:solidFill>
                      <a:srgbClr val="B7B7B7"/>
                    </a:solidFill>
                  </a:tcPr>
                </a:tc>
              </a:tr>
              <a:tr h="434450">
                <a:tc>
                  <a:txBody>
                    <a:bodyPr/>
                    <a:lstStyle/>
                    <a:p>
                      <a:pPr indent="0" lvl="0" marL="0" rtl="0" algn="l">
                        <a:spcBef>
                          <a:spcPts val="0"/>
                        </a:spcBef>
                        <a:spcAft>
                          <a:spcPts val="0"/>
                        </a:spcAft>
                        <a:buNone/>
                      </a:pPr>
                      <a:r>
                        <a:rPr lang="en"/>
                        <a:t>LobsterNet</a:t>
                      </a:r>
                      <a:endParaRPr/>
                    </a:p>
                  </a:txBody>
                  <a:tcPr marT="91425" marB="91425" marR="91425" marL="91425">
                    <a:solidFill>
                      <a:schemeClr val="dk1"/>
                    </a:solidFill>
                  </a:tcPr>
                </a:tc>
                <a:tc>
                  <a:txBody>
                    <a:bodyPr/>
                    <a:lstStyle/>
                    <a:p>
                      <a:pPr indent="0" lvl="0" marL="0" rtl="0" algn="r">
                        <a:lnSpc>
                          <a:spcPct val="115000"/>
                        </a:lnSpc>
                        <a:spcBef>
                          <a:spcPts val="0"/>
                        </a:spcBef>
                        <a:spcAft>
                          <a:spcPts val="0"/>
                        </a:spcAft>
                        <a:buNone/>
                      </a:pPr>
                      <a:r>
                        <a:rPr lang="en">
                          <a:solidFill>
                            <a:schemeClr val="dk2"/>
                          </a:solidFill>
                        </a:rPr>
                        <a:t>14</a:t>
                      </a:r>
                      <a:endParaRPr>
                        <a:solidFill>
                          <a:schemeClr val="dk2"/>
                        </a:solidFill>
                      </a:endParaRPr>
                    </a:p>
                  </a:txBody>
                  <a:tcPr marT="91425" marB="91425" marR="91425" marL="91425">
                    <a:solidFill>
                      <a:srgbClr val="F8696B"/>
                    </a:solidFill>
                  </a:tcPr>
                </a:tc>
                <a:tc>
                  <a:txBody>
                    <a:bodyPr/>
                    <a:lstStyle/>
                    <a:p>
                      <a:pPr indent="0" lvl="0" marL="0" rtl="0" algn="r">
                        <a:lnSpc>
                          <a:spcPct val="115000"/>
                        </a:lnSpc>
                        <a:spcBef>
                          <a:spcPts val="0"/>
                        </a:spcBef>
                        <a:spcAft>
                          <a:spcPts val="0"/>
                        </a:spcAft>
                        <a:buNone/>
                      </a:pPr>
                      <a:r>
                        <a:rPr lang="en">
                          <a:solidFill>
                            <a:schemeClr val="dk2"/>
                          </a:solidFill>
                        </a:rPr>
                        <a:t>1</a:t>
                      </a:r>
                      <a:endParaRPr>
                        <a:solidFill>
                          <a:schemeClr val="dk2"/>
                        </a:solidFill>
                      </a:endParaRPr>
                    </a:p>
                  </a:txBody>
                  <a:tcPr marT="91425" marB="91425" marR="91425" marL="91425">
                    <a:solidFill>
                      <a:srgbClr val="C6EFCE"/>
                    </a:solidFill>
                  </a:tcPr>
                </a:tc>
                <a:tc>
                  <a:txBody>
                    <a:bodyPr/>
                    <a:lstStyle/>
                    <a:p>
                      <a:pPr indent="0" lvl="0" marL="0" rtl="0" algn="r">
                        <a:lnSpc>
                          <a:spcPct val="115000"/>
                        </a:lnSpc>
                        <a:spcBef>
                          <a:spcPts val="0"/>
                        </a:spcBef>
                        <a:spcAft>
                          <a:spcPts val="0"/>
                        </a:spcAft>
                        <a:buNone/>
                      </a:pPr>
                      <a:r>
                        <a:rPr lang="en">
                          <a:solidFill>
                            <a:schemeClr val="dk2"/>
                          </a:solidFill>
                        </a:rPr>
                        <a:t>1</a:t>
                      </a:r>
                      <a:endParaRPr>
                        <a:solidFill>
                          <a:schemeClr val="dk2"/>
                        </a:solidFill>
                      </a:endParaRPr>
                    </a:p>
                  </a:txBody>
                  <a:tcPr marT="91425" marB="91425" marR="91425" marL="91425">
                    <a:solidFill>
                      <a:srgbClr val="C6EFCE"/>
                    </a:solidFill>
                  </a:tcPr>
                </a:tc>
                <a:tc>
                  <a:txBody>
                    <a:bodyPr/>
                    <a:lstStyle/>
                    <a:p>
                      <a:pPr indent="0" lvl="0" marL="0" rtl="0" algn="r">
                        <a:lnSpc>
                          <a:spcPct val="115000"/>
                        </a:lnSpc>
                        <a:spcBef>
                          <a:spcPts val="0"/>
                        </a:spcBef>
                        <a:spcAft>
                          <a:spcPts val="0"/>
                        </a:spcAft>
                        <a:buNone/>
                      </a:pPr>
                      <a:r>
                        <a:rPr lang="en">
                          <a:solidFill>
                            <a:schemeClr val="dk2"/>
                          </a:solidFill>
                        </a:rPr>
                        <a:t>1</a:t>
                      </a:r>
                      <a:endParaRPr>
                        <a:solidFill>
                          <a:schemeClr val="dk2"/>
                        </a:solidFill>
                      </a:endParaRPr>
                    </a:p>
                  </a:txBody>
                  <a:tcPr marT="91425" marB="91425" marR="91425" marL="91425">
                    <a:solidFill>
                      <a:srgbClr val="C6EFCE"/>
                    </a:solidFill>
                  </a:tcPr>
                </a:tc>
                <a:tc>
                  <a:txBody>
                    <a:bodyPr/>
                    <a:lstStyle/>
                    <a:p>
                      <a:pPr indent="0" lvl="0" marL="0" rtl="0" algn="r">
                        <a:lnSpc>
                          <a:spcPct val="115000"/>
                        </a:lnSpc>
                        <a:spcBef>
                          <a:spcPts val="0"/>
                        </a:spcBef>
                        <a:spcAft>
                          <a:spcPts val="0"/>
                        </a:spcAft>
                        <a:buNone/>
                      </a:pPr>
                      <a:r>
                        <a:rPr lang="en">
                          <a:solidFill>
                            <a:schemeClr val="dk2"/>
                          </a:solidFill>
                        </a:rPr>
                        <a:t>0</a:t>
                      </a:r>
                      <a:endParaRPr>
                        <a:solidFill>
                          <a:schemeClr val="dk2"/>
                        </a:solidFill>
                      </a:endParaRPr>
                    </a:p>
                  </a:txBody>
                  <a:tcPr marT="91425" marB="91425" marR="91425" marL="91425">
                    <a:solidFill>
                      <a:srgbClr val="FF7128"/>
                    </a:solidFill>
                  </a:tcPr>
                </a:tc>
                <a:tc>
                  <a:txBody>
                    <a:bodyPr/>
                    <a:lstStyle/>
                    <a:p>
                      <a:pPr indent="0" lvl="0" marL="0" rtl="0" algn="r">
                        <a:lnSpc>
                          <a:spcPct val="115000"/>
                        </a:lnSpc>
                        <a:spcBef>
                          <a:spcPts val="0"/>
                        </a:spcBef>
                        <a:spcAft>
                          <a:spcPts val="0"/>
                        </a:spcAft>
                        <a:buNone/>
                      </a:pPr>
                      <a:r>
                        <a:rPr lang="en">
                          <a:solidFill>
                            <a:schemeClr val="dk2"/>
                          </a:solidFill>
                        </a:rPr>
                        <a:t>0</a:t>
                      </a:r>
                      <a:endParaRPr>
                        <a:solidFill>
                          <a:schemeClr val="dk2"/>
                        </a:solidFill>
                      </a:endParaRPr>
                    </a:p>
                  </a:txBody>
                  <a:tcPr marT="91425" marB="91425" marR="91425" marL="91425">
                    <a:solidFill>
                      <a:srgbClr val="FF7128"/>
                    </a:solidFill>
                  </a:tcPr>
                </a:tc>
                <a:tc>
                  <a:txBody>
                    <a:bodyPr/>
                    <a:lstStyle/>
                    <a:p>
                      <a:pPr indent="0" lvl="0" marL="0" rtl="0" algn="r">
                        <a:lnSpc>
                          <a:spcPct val="115000"/>
                        </a:lnSpc>
                        <a:spcBef>
                          <a:spcPts val="0"/>
                        </a:spcBef>
                        <a:spcAft>
                          <a:spcPts val="0"/>
                        </a:spcAft>
                        <a:buNone/>
                      </a:pPr>
                      <a:r>
                        <a:rPr lang="en">
                          <a:solidFill>
                            <a:schemeClr val="dk2"/>
                          </a:solidFill>
                        </a:rPr>
                        <a:t>0</a:t>
                      </a:r>
                      <a:endParaRPr>
                        <a:solidFill>
                          <a:schemeClr val="dk2"/>
                        </a:solidFill>
                      </a:endParaRPr>
                    </a:p>
                  </a:txBody>
                  <a:tcPr marT="91425" marB="91425" marR="91425" marL="91425">
                    <a:solidFill>
                      <a:srgbClr val="FF7128"/>
                    </a:solidFill>
                  </a:tcPr>
                </a:tc>
              </a:tr>
              <a:tr h="434450">
                <a:tc>
                  <a:txBody>
                    <a:bodyPr/>
                    <a:lstStyle/>
                    <a:p>
                      <a:pPr indent="0" lvl="0" marL="0" rtl="0" algn="l">
                        <a:spcBef>
                          <a:spcPts val="0"/>
                        </a:spcBef>
                        <a:spcAft>
                          <a:spcPts val="0"/>
                        </a:spcAft>
                        <a:buNone/>
                      </a:pPr>
                      <a:r>
                        <a:rPr lang="en"/>
                        <a:t>Oregon State U</a:t>
                      </a:r>
                      <a:endParaRPr/>
                    </a:p>
                  </a:txBody>
                  <a:tcPr marT="91425" marB="91425" marR="91425" marL="91425">
                    <a:solidFill>
                      <a:schemeClr val="dk1"/>
                    </a:solidFill>
                  </a:tcPr>
                </a:tc>
                <a:tc>
                  <a:txBody>
                    <a:bodyPr/>
                    <a:lstStyle/>
                    <a:p>
                      <a:pPr indent="0" lvl="0" marL="0" rtl="0" algn="r">
                        <a:lnSpc>
                          <a:spcPct val="115000"/>
                        </a:lnSpc>
                        <a:spcBef>
                          <a:spcPts val="0"/>
                        </a:spcBef>
                        <a:spcAft>
                          <a:spcPts val="0"/>
                        </a:spcAft>
                        <a:buNone/>
                      </a:pPr>
                      <a:r>
                        <a:rPr lang="en">
                          <a:solidFill>
                            <a:schemeClr val="dk2"/>
                          </a:solidFill>
                        </a:rPr>
                        <a:t>0</a:t>
                      </a:r>
                      <a:endParaRPr>
                        <a:solidFill>
                          <a:schemeClr val="dk2"/>
                        </a:solidFill>
                      </a:endParaRPr>
                    </a:p>
                  </a:txBody>
                  <a:tcPr marT="91425" marB="91425" marR="91425" marL="91425">
                    <a:solidFill>
                      <a:srgbClr val="63BE7B"/>
                    </a:solidFill>
                  </a:tcPr>
                </a:tc>
                <a:tc>
                  <a:txBody>
                    <a:bodyPr/>
                    <a:lstStyle/>
                    <a:p>
                      <a:pPr indent="0" lvl="0" marL="0" rtl="0" algn="r">
                        <a:lnSpc>
                          <a:spcPct val="115000"/>
                        </a:lnSpc>
                        <a:spcBef>
                          <a:spcPts val="0"/>
                        </a:spcBef>
                        <a:spcAft>
                          <a:spcPts val="0"/>
                        </a:spcAft>
                        <a:buNone/>
                      </a:pPr>
                      <a:r>
                        <a:rPr lang="en">
                          <a:solidFill>
                            <a:schemeClr val="dk2"/>
                          </a:solidFill>
                        </a:rPr>
                        <a:t>1</a:t>
                      </a:r>
                      <a:endParaRPr>
                        <a:solidFill>
                          <a:schemeClr val="dk2"/>
                        </a:solidFill>
                      </a:endParaRPr>
                    </a:p>
                  </a:txBody>
                  <a:tcPr marT="91425" marB="91425" marR="91425" marL="91425">
                    <a:solidFill>
                      <a:srgbClr val="C6EFCE"/>
                    </a:solidFill>
                  </a:tcPr>
                </a:tc>
                <a:tc>
                  <a:txBody>
                    <a:bodyPr/>
                    <a:lstStyle/>
                    <a:p>
                      <a:pPr indent="0" lvl="0" marL="0" rtl="0" algn="r">
                        <a:lnSpc>
                          <a:spcPct val="115000"/>
                        </a:lnSpc>
                        <a:spcBef>
                          <a:spcPts val="0"/>
                        </a:spcBef>
                        <a:spcAft>
                          <a:spcPts val="0"/>
                        </a:spcAft>
                        <a:buNone/>
                      </a:pPr>
                      <a:r>
                        <a:rPr lang="en">
                          <a:solidFill>
                            <a:schemeClr val="dk2"/>
                          </a:solidFill>
                        </a:rPr>
                        <a:t>1</a:t>
                      </a:r>
                      <a:endParaRPr>
                        <a:solidFill>
                          <a:schemeClr val="dk2"/>
                        </a:solidFill>
                      </a:endParaRPr>
                    </a:p>
                  </a:txBody>
                  <a:tcPr marT="91425" marB="91425" marR="91425" marL="91425">
                    <a:solidFill>
                      <a:srgbClr val="C6EFCE"/>
                    </a:solidFill>
                  </a:tcPr>
                </a:tc>
                <a:tc>
                  <a:txBody>
                    <a:bodyPr/>
                    <a:lstStyle/>
                    <a:p>
                      <a:pPr indent="0" lvl="0" marL="0" rtl="0" algn="r">
                        <a:lnSpc>
                          <a:spcPct val="115000"/>
                        </a:lnSpc>
                        <a:spcBef>
                          <a:spcPts val="0"/>
                        </a:spcBef>
                        <a:spcAft>
                          <a:spcPts val="0"/>
                        </a:spcAft>
                        <a:buNone/>
                      </a:pPr>
                      <a:r>
                        <a:rPr lang="en">
                          <a:solidFill>
                            <a:schemeClr val="dk2"/>
                          </a:solidFill>
                        </a:rPr>
                        <a:t>0</a:t>
                      </a:r>
                      <a:endParaRPr>
                        <a:solidFill>
                          <a:schemeClr val="dk2"/>
                        </a:solidFill>
                      </a:endParaRPr>
                    </a:p>
                  </a:txBody>
                  <a:tcPr marT="91425" marB="91425" marR="91425" marL="91425">
                    <a:solidFill>
                      <a:srgbClr val="FF7128"/>
                    </a:solidFill>
                  </a:tcPr>
                </a:tc>
                <a:tc>
                  <a:txBody>
                    <a:bodyPr/>
                    <a:lstStyle/>
                    <a:p>
                      <a:pPr indent="0" lvl="0" marL="0" rtl="0" algn="r">
                        <a:lnSpc>
                          <a:spcPct val="115000"/>
                        </a:lnSpc>
                        <a:spcBef>
                          <a:spcPts val="0"/>
                        </a:spcBef>
                        <a:spcAft>
                          <a:spcPts val="0"/>
                        </a:spcAft>
                        <a:buNone/>
                      </a:pPr>
                      <a:r>
                        <a:rPr lang="en">
                          <a:solidFill>
                            <a:schemeClr val="dk2"/>
                          </a:solidFill>
                        </a:rPr>
                        <a:t>0</a:t>
                      </a:r>
                      <a:endParaRPr>
                        <a:solidFill>
                          <a:schemeClr val="dk2"/>
                        </a:solidFill>
                      </a:endParaRPr>
                    </a:p>
                  </a:txBody>
                  <a:tcPr marT="91425" marB="91425" marR="91425" marL="91425">
                    <a:solidFill>
                      <a:srgbClr val="FF7128"/>
                    </a:solidFill>
                  </a:tcPr>
                </a:tc>
                <a:tc>
                  <a:txBody>
                    <a:bodyPr/>
                    <a:lstStyle/>
                    <a:p>
                      <a:pPr indent="0" lvl="0" marL="0" rtl="0" algn="r">
                        <a:lnSpc>
                          <a:spcPct val="115000"/>
                        </a:lnSpc>
                        <a:spcBef>
                          <a:spcPts val="0"/>
                        </a:spcBef>
                        <a:spcAft>
                          <a:spcPts val="0"/>
                        </a:spcAft>
                        <a:buNone/>
                      </a:pPr>
                      <a:r>
                        <a:rPr lang="en">
                          <a:solidFill>
                            <a:schemeClr val="dk2"/>
                          </a:solidFill>
                        </a:rPr>
                        <a:t>0</a:t>
                      </a:r>
                      <a:endParaRPr>
                        <a:solidFill>
                          <a:schemeClr val="dk2"/>
                        </a:solidFill>
                      </a:endParaRPr>
                    </a:p>
                  </a:txBody>
                  <a:tcPr marT="91425" marB="91425" marR="91425" marL="91425">
                    <a:solidFill>
                      <a:srgbClr val="FF7128"/>
                    </a:solidFill>
                  </a:tcPr>
                </a:tc>
                <a:tc>
                  <a:txBody>
                    <a:bodyPr/>
                    <a:lstStyle/>
                    <a:p>
                      <a:pPr indent="0" lvl="0" marL="0" rtl="0" algn="r">
                        <a:lnSpc>
                          <a:spcPct val="115000"/>
                        </a:lnSpc>
                        <a:spcBef>
                          <a:spcPts val="0"/>
                        </a:spcBef>
                        <a:spcAft>
                          <a:spcPts val="0"/>
                        </a:spcAft>
                        <a:buNone/>
                      </a:pPr>
                      <a:r>
                        <a:rPr lang="en">
                          <a:solidFill>
                            <a:schemeClr val="dk2"/>
                          </a:solidFill>
                        </a:rPr>
                        <a:t>0</a:t>
                      </a:r>
                      <a:endParaRPr>
                        <a:solidFill>
                          <a:schemeClr val="dk2"/>
                        </a:solidFill>
                      </a:endParaRPr>
                    </a:p>
                  </a:txBody>
                  <a:tcPr marT="91425" marB="91425" marR="91425" marL="91425">
                    <a:solidFill>
                      <a:srgbClr val="FF7128"/>
                    </a:solidFill>
                  </a:tcPr>
                </a:tc>
              </a:tr>
              <a:tr h="434450">
                <a:tc>
                  <a:txBody>
                    <a:bodyPr/>
                    <a:lstStyle/>
                    <a:p>
                      <a:pPr indent="0" lvl="0" marL="0" rtl="0" algn="l">
                        <a:spcBef>
                          <a:spcPts val="0"/>
                        </a:spcBef>
                        <a:spcAft>
                          <a:spcPts val="0"/>
                        </a:spcAft>
                        <a:buNone/>
                      </a:pPr>
                      <a:r>
                        <a:rPr lang="en"/>
                        <a:t>Non</a:t>
                      </a:r>
                      <a:endParaRPr/>
                    </a:p>
                  </a:txBody>
                  <a:tcPr marT="91425" marB="91425" marR="91425" marL="91425">
                    <a:solidFill>
                      <a:srgbClr val="B7B7B7"/>
                    </a:solidFill>
                  </a:tcPr>
                </a:tc>
                <a:tc>
                  <a:txBody>
                    <a:bodyPr/>
                    <a:lstStyle/>
                    <a:p>
                      <a:pPr indent="0" lvl="0" marL="0" rtl="0" algn="l">
                        <a:spcBef>
                          <a:spcPts val="0"/>
                        </a:spcBef>
                        <a:spcAft>
                          <a:spcPts val="0"/>
                        </a:spcAft>
                        <a:buNone/>
                      </a:pPr>
                      <a:r>
                        <a:rPr lang="en">
                          <a:solidFill>
                            <a:schemeClr val="dk2"/>
                          </a:solidFill>
                        </a:rPr>
                        <a:t> </a:t>
                      </a:r>
                      <a:endParaRPr>
                        <a:solidFill>
                          <a:schemeClr val="dk2"/>
                        </a:solidFill>
                      </a:endParaRPr>
                    </a:p>
                  </a:txBody>
                  <a:tcPr marT="91425" marB="91425" marR="91425" marL="91425">
                    <a:solidFill>
                      <a:srgbClr val="B7B7B7"/>
                    </a:solidFill>
                  </a:tcPr>
                </a:tc>
                <a:tc>
                  <a:txBody>
                    <a:bodyPr/>
                    <a:lstStyle/>
                    <a:p>
                      <a:pPr indent="0" lvl="0" marL="0" rtl="0" algn="l">
                        <a:spcBef>
                          <a:spcPts val="0"/>
                        </a:spcBef>
                        <a:spcAft>
                          <a:spcPts val="0"/>
                        </a:spcAft>
                        <a:buNone/>
                      </a:pPr>
                      <a:r>
                        <a:rPr lang="en">
                          <a:solidFill>
                            <a:schemeClr val="dk2"/>
                          </a:solidFill>
                        </a:rPr>
                        <a:t> </a:t>
                      </a:r>
                      <a:endParaRPr>
                        <a:solidFill>
                          <a:schemeClr val="dk2"/>
                        </a:solidFill>
                      </a:endParaRPr>
                    </a:p>
                  </a:txBody>
                  <a:tcPr marT="91425" marB="91425" marR="91425" marL="91425">
                    <a:solidFill>
                      <a:srgbClr val="B7B7B7"/>
                    </a:solidFill>
                  </a:tcPr>
                </a:tc>
                <a:tc>
                  <a:txBody>
                    <a:bodyPr/>
                    <a:lstStyle/>
                    <a:p>
                      <a:pPr indent="0" lvl="0" marL="0" rtl="0" algn="l">
                        <a:spcBef>
                          <a:spcPts val="0"/>
                        </a:spcBef>
                        <a:spcAft>
                          <a:spcPts val="0"/>
                        </a:spcAft>
                        <a:buNone/>
                      </a:pPr>
                      <a:r>
                        <a:rPr lang="en">
                          <a:solidFill>
                            <a:schemeClr val="dk2"/>
                          </a:solidFill>
                        </a:rPr>
                        <a:t> </a:t>
                      </a:r>
                      <a:endParaRPr>
                        <a:solidFill>
                          <a:schemeClr val="dk2"/>
                        </a:solidFill>
                      </a:endParaRPr>
                    </a:p>
                  </a:txBody>
                  <a:tcPr marT="91425" marB="91425" marR="91425" marL="91425">
                    <a:solidFill>
                      <a:srgbClr val="B7B7B7"/>
                    </a:solidFill>
                  </a:tcPr>
                </a:tc>
                <a:tc>
                  <a:txBody>
                    <a:bodyPr/>
                    <a:lstStyle/>
                    <a:p>
                      <a:pPr indent="0" lvl="0" marL="0" rtl="0" algn="l">
                        <a:spcBef>
                          <a:spcPts val="0"/>
                        </a:spcBef>
                        <a:spcAft>
                          <a:spcPts val="0"/>
                        </a:spcAft>
                        <a:buNone/>
                      </a:pPr>
                      <a:r>
                        <a:rPr lang="en">
                          <a:solidFill>
                            <a:schemeClr val="dk2"/>
                          </a:solidFill>
                        </a:rPr>
                        <a:t> </a:t>
                      </a:r>
                      <a:endParaRPr>
                        <a:solidFill>
                          <a:schemeClr val="dk2"/>
                        </a:solidFill>
                      </a:endParaRPr>
                    </a:p>
                  </a:txBody>
                  <a:tcPr marT="91425" marB="91425" marR="91425" marL="91425">
                    <a:solidFill>
                      <a:srgbClr val="B7B7B7"/>
                    </a:solidFill>
                  </a:tcPr>
                </a:tc>
                <a:tc>
                  <a:txBody>
                    <a:bodyPr/>
                    <a:lstStyle/>
                    <a:p>
                      <a:pPr indent="0" lvl="0" marL="0" rtl="0" algn="l">
                        <a:spcBef>
                          <a:spcPts val="0"/>
                        </a:spcBef>
                        <a:spcAft>
                          <a:spcPts val="0"/>
                        </a:spcAft>
                        <a:buNone/>
                      </a:pPr>
                      <a:r>
                        <a:rPr lang="en">
                          <a:solidFill>
                            <a:schemeClr val="dk2"/>
                          </a:solidFill>
                        </a:rPr>
                        <a:t> </a:t>
                      </a:r>
                      <a:endParaRPr>
                        <a:solidFill>
                          <a:schemeClr val="dk2"/>
                        </a:solidFill>
                      </a:endParaRPr>
                    </a:p>
                  </a:txBody>
                  <a:tcPr marT="91425" marB="91425" marR="91425" marL="91425">
                    <a:solidFill>
                      <a:srgbClr val="B7B7B7"/>
                    </a:solidFill>
                  </a:tcPr>
                </a:tc>
                <a:tc>
                  <a:txBody>
                    <a:bodyPr/>
                    <a:lstStyle/>
                    <a:p>
                      <a:pPr indent="0" lvl="0" marL="0" rtl="0" algn="l">
                        <a:spcBef>
                          <a:spcPts val="0"/>
                        </a:spcBef>
                        <a:spcAft>
                          <a:spcPts val="0"/>
                        </a:spcAft>
                        <a:buNone/>
                      </a:pPr>
                      <a:r>
                        <a:rPr lang="en">
                          <a:solidFill>
                            <a:schemeClr val="dk2"/>
                          </a:solidFill>
                        </a:rPr>
                        <a:t> </a:t>
                      </a:r>
                      <a:endParaRPr>
                        <a:solidFill>
                          <a:schemeClr val="dk2"/>
                        </a:solidFill>
                      </a:endParaRPr>
                    </a:p>
                  </a:txBody>
                  <a:tcPr marT="91425" marB="91425" marR="91425" marL="91425">
                    <a:solidFill>
                      <a:srgbClr val="B7B7B7"/>
                    </a:solidFill>
                  </a:tcPr>
                </a:tc>
                <a:tc>
                  <a:txBody>
                    <a:bodyPr/>
                    <a:lstStyle/>
                    <a:p>
                      <a:pPr indent="0" lvl="0" marL="0" rtl="0" algn="l">
                        <a:spcBef>
                          <a:spcPts val="0"/>
                        </a:spcBef>
                        <a:spcAft>
                          <a:spcPts val="0"/>
                        </a:spcAft>
                        <a:buNone/>
                      </a:pPr>
                      <a:r>
                        <a:rPr lang="en">
                          <a:solidFill>
                            <a:schemeClr val="dk2"/>
                          </a:solidFill>
                        </a:rPr>
                        <a:t> </a:t>
                      </a:r>
                      <a:endParaRPr>
                        <a:solidFill>
                          <a:schemeClr val="dk2"/>
                        </a:solidFill>
                      </a:endParaRPr>
                    </a:p>
                  </a:txBody>
                  <a:tcPr marT="91425" marB="91425" marR="91425" marL="91425">
                    <a:solidFill>
                      <a:srgbClr val="B7B7B7"/>
                    </a:solidFill>
                  </a:tcPr>
                </a:tc>
              </a:tr>
              <a:tr h="434450">
                <a:tc>
                  <a:txBody>
                    <a:bodyPr/>
                    <a:lstStyle/>
                    <a:p>
                      <a:pPr indent="0" lvl="0" marL="0" rtl="0" algn="l">
                        <a:spcBef>
                          <a:spcPts val="0"/>
                        </a:spcBef>
                        <a:spcAft>
                          <a:spcPts val="0"/>
                        </a:spcAft>
                        <a:buNone/>
                      </a:pPr>
                      <a:r>
                        <a:rPr lang="en"/>
                        <a:t>L</a:t>
                      </a:r>
                      <a:r>
                        <a:rPr lang="en"/>
                        <a:t>asTrap</a:t>
                      </a:r>
                      <a:endParaRPr/>
                    </a:p>
                  </a:txBody>
                  <a:tcPr marT="91425" marB="91425" marR="91425" marL="91425">
                    <a:solidFill>
                      <a:schemeClr val="dk1"/>
                    </a:solidFill>
                  </a:tcPr>
                </a:tc>
                <a:tc>
                  <a:txBody>
                    <a:bodyPr/>
                    <a:lstStyle/>
                    <a:p>
                      <a:pPr indent="0" lvl="0" marL="0" rtl="0" algn="r">
                        <a:lnSpc>
                          <a:spcPct val="115000"/>
                        </a:lnSpc>
                        <a:spcBef>
                          <a:spcPts val="0"/>
                        </a:spcBef>
                        <a:spcAft>
                          <a:spcPts val="0"/>
                        </a:spcAft>
                        <a:buNone/>
                      </a:pPr>
                      <a:r>
                        <a:rPr lang="en">
                          <a:solidFill>
                            <a:schemeClr val="dk2"/>
                          </a:solidFill>
                        </a:rPr>
                        <a:t>0</a:t>
                      </a:r>
                      <a:endParaRPr>
                        <a:solidFill>
                          <a:schemeClr val="dk2"/>
                        </a:solidFill>
                      </a:endParaRPr>
                    </a:p>
                  </a:txBody>
                  <a:tcPr marT="91425" marB="91425" marR="91425" marL="91425">
                    <a:solidFill>
                      <a:srgbClr val="63BE7B"/>
                    </a:solidFill>
                  </a:tcPr>
                </a:tc>
                <a:tc>
                  <a:txBody>
                    <a:bodyPr/>
                    <a:lstStyle/>
                    <a:p>
                      <a:pPr indent="0" lvl="0" marL="0" rtl="0" algn="r">
                        <a:lnSpc>
                          <a:spcPct val="115000"/>
                        </a:lnSpc>
                        <a:spcBef>
                          <a:spcPts val="0"/>
                        </a:spcBef>
                        <a:spcAft>
                          <a:spcPts val="0"/>
                        </a:spcAft>
                        <a:buNone/>
                      </a:pPr>
                      <a:r>
                        <a:rPr lang="en">
                          <a:solidFill>
                            <a:schemeClr val="dk2"/>
                          </a:solidFill>
                        </a:rPr>
                        <a:t>0</a:t>
                      </a:r>
                      <a:endParaRPr>
                        <a:solidFill>
                          <a:schemeClr val="dk2"/>
                        </a:solidFill>
                      </a:endParaRPr>
                    </a:p>
                  </a:txBody>
                  <a:tcPr marT="91425" marB="91425" marR="91425" marL="91425">
                    <a:solidFill>
                      <a:srgbClr val="FF7128"/>
                    </a:solidFill>
                  </a:tcPr>
                </a:tc>
                <a:tc>
                  <a:txBody>
                    <a:bodyPr/>
                    <a:lstStyle/>
                    <a:p>
                      <a:pPr indent="0" lvl="0" marL="0" rtl="0" algn="r">
                        <a:lnSpc>
                          <a:spcPct val="115000"/>
                        </a:lnSpc>
                        <a:spcBef>
                          <a:spcPts val="0"/>
                        </a:spcBef>
                        <a:spcAft>
                          <a:spcPts val="0"/>
                        </a:spcAft>
                        <a:buNone/>
                      </a:pPr>
                      <a:r>
                        <a:rPr lang="en">
                          <a:solidFill>
                            <a:schemeClr val="dk2"/>
                          </a:solidFill>
                        </a:rPr>
                        <a:t>0</a:t>
                      </a:r>
                      <a:endParaRPr>
                        <a:solidFill>
                          <a:schemeClr val="dk2"/>
                        </a:solidFill>
                      </a:endParaRPr>
                    </a:p>
                  </a:txBody>
                  <a:tcPr marT="91425" marB="91425" marR="91425" marL="91425">
                    <a:solidFill>
                      <a:srgbClr val="FF7128"/>
                    </a:solidFill>
                  </a:tcPr>
                </a:tc>
                <a:tc>
                  <a:txBody>
                    <a:bodyPr/>
                    <a:lstStyle/>
                    <a:p>
                      <a:pPr indent="0" lvl="0" marL="0" rtl="0" algn="r">
                        <a:lnSpc>
                          <a:spcPct val="115000"/>
                        </a:lnSpc>
                        <a:spcBef>
                          <a:spcPts val="0"/>
                        </a:spcBef>
                        <a:spcAft>
                          <a:spcPts val="0"/>
                        </a:spcAft>
                        <a:buNone/>
                      </a:pPr>
                      <a:r>
                        <a:rPr lang="en">
                          <a:solidFill>
                            <a:schemeClr val="dk2"/>
                          </a:solidFill>
                        </a:rPr>
                        <a:t>0</a:t>
                      </a:r>
                      <a:endParaRPr>
                        <a:solidFill>
                          <a:schemeClr val="dk2"/>
                        </a:solidFill>
                      </a:endParaRPr>
                    </a:p>
                  </a:txBody>
                  <a:tcPr marT="91425" marB="91425" marR="91425" marL="91425">
                    <a:solidFill>
                      <a:srgbClr val="FF7128"/>
                    </a:solidFill>
                  </a:tcPr>
                </a:tc>
                <a:tc>
                  <a:txBody>
                    <a:bodyPr/>
                    <a:lstStyle/>
                    <a:p>
                      <a:pPr indent="0" lvl="0" marL="0" rtl="0" algn="r">
                        <a:lnSpc>
                          <a:spcPct val="115000"/>
                        </a:lnSpc>
                        <a:spcBef>
                          <a:spcPts val="0"/>
                        </a:spcBef>
                        <a:spcAft>
                          <a:spcPts val="0"/>
                        </a:spcAft>
                        <a:buNone/>
                      </a:pPr>
                      <a:r>
                        <a:rPr lang="en">
                          <a:solidFill>
                            <a:schemeClr val="dk2"/>
                          </a:solidFill>
                        </a:rPr>
                        <a:t>0</a:t>
                      </a:r>
                      <a:endParaRPr>
                        <a:solidFill>
                          <a:schemeClr val="dk2"/>
                        </a:solidFill>
                      </a:endParaRPr>
                    </a:p>
                  </a:txBody>
                  <a:tcPr marT="91425" marB="91425" marR="91425" marL="91425">
                    <a:solidFill>
                      <a:srgbClr val="FF7128"/>
                    </a:solidFill>
                  </a:tcPr>
                </a:tc>
                <a:tc>
                  <a:txBody>
                    <a:bodyPr/>
                    <a:lstStyle/>
                    <a:p>
                      <a:pPr indent="0" lvl="0" marL="0" rtl="0" algn="r">
                        <a:lnSpc>
                          <a:spcPct val="115000"/>
                        </a:lnSpc>
                        <a:spcBef>
                          <a:spcPts val="0"/>
                        </a:spcBef>
                        <a:spcAft>
                          <a:spcPts val="0"/>
                        </a:spcAft>
                        <a:buNone/>
                      </a:pPr>
                      <a:r>
                        <a:rPr lang="en">
                          <a:solidFill>
                            <a:schemeClr val="dk2"/>
                          </a:solidFill>
                        </a:rPr>
                        <a:t>0</a:t>
                      </a:r>
                      <a:endParaRPr>
                        <a:solidFill>
                          <a:schemeClr val="dk2"/>
                        </a:solidFill>
                      </a:endParaRPr>
                    </a:p>
                  </a:txBody>
                  <a:tcPr marT="91425" marB="91425" marR="91425" marL="91425">
                    <a:solidFill>
                      <a:srgbClr val="FF7128"/>
                    </a:solidFill>
                  </a:tcPr>
                </a:tc>
                <a:tc>
                  <a:txBody>
                    <a:bodyPr/>
                    <a:lstStyle/>
                    <a:p>
                      <a:pPr indent="0" lvl="0" marL="0" rtl="0" algn="r">
                        <a:lnSpc>
                          <a:spcPct val="115000"/>
                        </a:lnSpc>
                        <a:spcBef>
                          <a:spcPts val="0"/>
                        </a:spcBef>
                        <a:spcAft>
                          <a:spcPts val="0"/>
                        </a:spcAft>
                        <a:buNone/>
                      </a:pPr>
                      <a:r>
                        <a:rPr lang="en">
                          <a:solidFill>
                            <a:schemeClr val="dk2"/>
                          </a:solidFill>
                        </a:rPr>
                        <a:t>0</a:t>
                      </a:r>
                      <a:endParaRPr>
                        <a:solidFill>
                          <a:schemeClr val="dk2"/>
                        </a:solidFill>
                      </a:endParaRPr>
                    </a:p>
                  </a:txBody>
                  <a:tcPr marT="91425" marB="91425" marR="91425" marL="91425">
                    <a:solidFill>
                      <a:srgbClr val="FF7128"/>
                    </a:solidFill>
                  </a:tcPr>
                </a:tc>
              </a:tr>
              <a:tr h="434450">
                <a:tc>
                  <a:txBody>
                    <a:bodyPr/>
                    <a:lstStyle/>
                    <a:p>
                      <a:pPr indent="0" lvl="0" marL="0" rtl="0" algn="l">
                        <a:spcBef>
                          <a:spcPts val="0"/>
                        </a:spcBef>
                        <a:spcAft>
                          <a:spcPts val="0"/>
                        </a:spcAft>
                        <a:buNone/>
                      </a:pPr>
                      <a:r>
                        <a:rPr lang="en"/>
                        <a:t>LobsterLift</a:t>
                      </a:r>
                      <a:endParaRPr/>
                    </a:p>
                  </a:txBody>
                  <a:tcPr marT="91425" marB="91425" marR="91425" marL="91425">
                    <a:solidFill>
                      <a:schemeClr val="dk1"/>
                    </a:solidFill>
                  </a:tcPr>
                </a:tc>
                <a:tc>
                  <a:txBody>
                    <a:bodyPr/>
                    <a:lstStyle/>
                    <a:p>
                      <a:pPr indent="0" lvl="0" marL="0" rtl="0" algn="r">
                        <a:lnSpc>
                          <a:spcPct val="115000"/>
                        </a:lnSpc>
                        <a:spcBef>
                          <a:spcPts val="0"/>
                        </a:spcBef>
                        <a:spcAft>
                          <a:spcPts val="0"/>
                        </a:spcAft>
                        <a:buNone/>
                      </a:pPr>
                      <a:r>
                        <a:rPr lang="en">
                          <a:solidFill>
                            <a:schemeClr val="dk2"/>
                          </a:solidFill>
                        </a:rPr>
                        <a:t>8</a:t>
                      </a:r>
                      <a:endParaRPr>
                        <a:solidFill>
                          <a:schemeClr val="dk2"/>
                        </a:solidFill>
                      </a:endParaRPr>
                    </a:p>
                  </a:txBody>
                  <a:tcPr marT="91425" marB="91425" marR="91425" marL="91425">
                    <a:solidFill>
                      <a:srgbClr val="FCB079"/>
                    </a:solidFill>
                  </a:tcPr>
                </a:tc>
                <a:tc>
                  <a:txBody>
                    <a:bodyPr/>
                    <a:lstStyle/>
                    <a:p>
                      <a:pPr indent="0" lvl="0" marL="0" rtl="0" algn="r">
                        <a:lnSpc>
                          <a:spcPct val="115000"/>
                        </a:lnSpc>
                        <a:spcBef>
                          <a:spcPts val="0"/>
                        </a:spcBef>
                        <a:spcAft>
                          <a:spcPts val="0"/>
                        </a:spcAft>
                        <a:buNone/>
                      </a:pPr>
                      <a:r>
                        <a:rPr lang="en">
                          <a:solidFill>
                            <a:schemeClr val="dk2"/>
                          </a:solidFill>
                        </a:rPr>
                        <a:t>0</a:t>
                      </a:r>
                      <a:endParaRPr>
                        <a:solidFill>
                          <a:schemeClr val="dk2"/>
                        </a:solidFill>
                      </a:endParaRPr>
                    </a:p>
                  </a:txBody>
                  <a:tcPr marT="91425" marB="91425" marR="91425" marL="91425">
                    <a:solidFill>
                      <a:srgbClr val="FF7128"/>
                    </a:solidFill>
                  </a:tcPr>
                </a:tc>
                <a:tc>
                  <a:txBody>
                    <a:bodyPr/>
                    <a:lstStyle/>
                    <a:p>
                      <a:pPr indent="0" lvl="0" marL="0" rtl="0" algn="r">
                        <a:lnSpc>
                          <a:spcPct val="115000"/>
                        </a:lnSpc>
                        <a:spcBef>
                          <a:spcPts val="0"/>
                        </a:spcBef>
                        <a:spcAft>
                          <a:spcPts val="0"/>
                        </a:spcAft>
                        <a:buNone/>
                      </a:pPr>
                      <a:r>
                        <a:rPr lang="en">
                          <a:solidFill>
                            <a:schemeClr val="dk2"/>
                          </a:solidFill>
                        </a:rPr>
                        <a:t>0</a:t>
                      </a:r>
                      <a:endParaRPr>
                        <a:solidFill>
                          <a:schemeClr val="dk2"/>
                        </a:solidFill>
                      </a:endParaRPr>
                    </a:p>
                  </a:txBody>
                  <a:tcPr marT="91425" marB="91425" marR="91425" marL="91425">
                    <a:solidFill>
                      <a:srgbClr val="FF7128"/>
                    </a:solidFill>
                  </a:tcPr>
                </a:tc>
                <a:tc>
                  <a:txBody>
                    <a:bodyPr/>
                    <a:lstStyle/>
                    <a:p>
                      <a:pPr indent="0" lvl="0" marL="0" rtl="0" algn="r">
                        <a:lnSpc>
                          <a:spcPct val="115000"/>
                        </a:lnSpc>
                        <a:spcBef>
                          <a:spcPts val="0"/>
                        </a:spcBef>
                        <a:spcAft>
                          <a:spcPts val="0"/>
                        </a:spcAft>
                        <a:buNone/>
                      </a:pPr>
                      <a:r>
                        <a:rPr lang="en">
                          <a:solidFill>
                            <a:schemeClr val="dk2"/>
                          </a:solidFill>
                        </a:rPr>
                        <a:t>0</a:t>
                      </a:r>
                      <a:endParaRPr>
                        <a:solidFill>
                          <a:schemeClr val="dk2"/>
                        </a:solidFill>
                      </a:endParaRPr>
                    </a:p>
                  </a:txBody>
                  <a:tcPr marT="91425" marB="91425" marR="91425" marL="91425">
                    <a:solidFill>
                      <a:srgbClr val="FF7128"/>
                    </a:solidFill>
                  </a:tcPr>
                </a:tc>
                <a:tc>
                  <a:txBody>
                    <a:bodyPr/>
                    <a:lstStyle/>
                    <a:p>
                      <a:pPr indent="0" lvl="0" marL="0" rtl="0" algn="r">
                        <a:lnSpc>
                          <a:spcPct val="115000"/>
                        </a:lnSpc>
                        <a:spcBef>
                          <a:spcPts val="0"/>
                        </a:spcBef>
                        <a:spcAft>
                          <a:spcPts val="0"/>
                        </a:spcAft>
                        <a:buNone/>
                      </a:pPr>
                      <a:r>
                        <a:rPr lang="en">
                          <a:solidFill>
                            <a:schemeClr val="dk2"/>
                          </a:solidFill>
                        </a:rPr>
                        <a:t>0</a:t>
                      </a:r>
                      <a:endParaRPr>
                        <a:solidFill>
                          <a:schemeClr val="dk2"/>
                        </a:solidFill>
                      </a:endParaRPr>
                    </a:p>
                  </a:txBody>
                  <a:tcPr marT="91425" marB="91425" marR="91425" marL="91425">
                    <a:solidFill>
                      <a:srgbClr val="FF7128"/>
                    </a:solidFill>
                  </a:tcPr>
                </a:tc>
                <a:tc>
                  <a:txBody>
                    <a:bodyPr/>
                    <a:lstStyle/>
                    <a:p>
                      <a:pPr indent="0" lvl="0" marL="0" rtl="0" algn="r">
                        <a:lnSpc>
                          <a:spcPct val="115000"/>
                        </a:lnSpc>
                        <a:spcBef>
                          <a:spcPts val="0"/>
                        </a:spcBef>
                        <a:spcAft>
                          <a:spcPts val="0"/>
                        </a:spcAft>
                        <a:buNone/>
                      </a:pPr>
                      <a:r>
                        <a:rPr lang="en">
                          <a:solidFill>
                            <a:schemeClr val="dk2"/>
                          </a:solidFill>
                        </a:rPr>
                        <a:t>0</a:t>
                      </a:r>
                      <a:endParaRPr>
                        <a:solidFill>
                          <a:schemeClr val="dk2"/>
                        </a:solidFill>
                      </a:endParaRPr>
                    </a:p>
                  </a:txBody>
                  <a:tcPr marT="91425" marB="91425" marR="91425" marL="91425">
                    <a:solidFill>
                      <a:srgbClr val="FF7128"/>
                    </a:solidFill>
                  </a:tcPr>
                </a:tc>
                <a:tc>
                  <a:txBody>
                    <a:bodyPr/>
                    <a:lstStyle/>
                    <a:p>
                      <a:pPr indent="0" lvl="0" marL="0" rtl="0" algn="r">
                        <a:lnSpc>
                          <a:spcPct val="115000"/>
                        </a:lnSpc>
                        <a:spcBef>
                          <a:spcPts val="0"/>
                        </a:spcBef>
                        <a:spcAft>
                          <a:spcPts val="0"/>
                        </a:spcAft>
                        <a:buNone/>
                      </a:pPr>
                      <a:r>
                        <a:rPr lang="en">
                          <a:solidFill>
                            <a:schemeClr val="dk2"/>
                          </a:solidFill>
                        </a:rPr>
                        <a:t>0</a:t>
                      </a:r>
                      <a:endParaRPr>
                        <a:solidFill>
                          <a:schemeClr val="dk2"/>
                        </a:solidFill>
                      </a:endParaRPr>
                    </a:p>
                  </a:txBody>
                  <a:tcPr marT="91425" marB="91425" marR="91425" marL="91425">
                    <a:solidFill>
                      <a:srgbClr val="FF7128"/>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4" name="Shape 3184"/>
        <p:cNvGrpSpPr/>
        <p:nvPr/>
      </p:nvGrpSpPr>
      <p:grpSpPr>
        <a:xfrm>
          <a:off x="0" y="0"/>
          <a:ext cx="0" cy="0"/>
          <a:chOff x="0" y="0"/>
          <a:chExt cx="0" cy="0"/>
        </a:xfrm>
      </p:grpSpPr>
      <p:sp>
        <p:nvSpPr>
          <p:cNvPr id="3185" name="Google Shape;3185;p41"/>
          <p:cNvSpPr txBox="1"/>
          <p:nvPr>
            <p:ph type="title"/>
          </p:nvPr>
        </p:nvSpPr>
        <p:spPr>
          <a:xfrm>
            <a:off x="713250" y="2335500"/>
            <a:ext cx="7717500" cy="47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9" name="Shape 3099"/>
        <p:cNvGrpSpPr/>
        <p:nvPr/>
      </p:nvGrpSpPr>
      <p:grpSpPr>
        <a:xfrm>
          <a:off x="0" y="0"/>
          <a:ext cx="0" cy="0"/>
          <a:chOff x="0" y="0"/>
          <a:chExt cx="0" cy="0"/>
        </a:xfrm>
      </p:grpSpPr>
      <p:sp>
        <p:nvSpPr>
          <p:cNvPr id="3100" name="Google Shape;3100;p32"/>
          <p:cNvSpPr txBox="1"/>
          <p:nvPr>
            <p:ph idx="1" type="body"/>
          </p:nvPr>
        </p:nvSpPr>
        <p:spPr>
          <a:xfrm>
            <a:off x="720000" y="887175"/>
            <a:ext cx="7704000" cy="36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Montserrat"/>
                <a:ea typeface="Montserrat"/>
                <a:cs typeface="Montserrat"/>
                <a:sym typeface="Montserrat"/>
              </a:rPr>
              <a:t>Current lobster traps suffer from a lack of data </a:t>
            </a:r>
            <a:r>
              <a:rPr lang="en" sz="1500">
                <a:latin typeface="Montserrat"/>
                <a:ea typeface="Montserrat"/>
                <a:cs typeface="Montserrat"/>
                <a:sym typeface="Montserrat"/>
              </a:rPr>
              <a:t>necessary</a:t>
            </a:r>
            <a:r>
              <a:rPr lang="en" sz="1500">
                <a:latin typeface="Montserrat"/>
                <a:ea typeface="Montserrat"/>
                <a:cs typeface="Montserrat"/>
                <a:sym typeface="Montserrat"/>
              </a:rPr>
              <a:t> to lobster-catchers, and present significant </a:t>
            </a:r>
            <a:r>
              <a:rPr lang="en" sz="1500">
                <a:latin typeface="Montserrat"/>
                <a:ea typeface="Montserrat"/>
                <a:cs typeface="Montserrat"/>
                <a:sym typeface="Montserrat"/>
              </a:rPr>
              <a:t>environmental</a:t>
            </a:r>
            <a:r>
              <a:rPr lang="en" sz="1500">
                <a:latin typeface="Montserrat"/>
                <a:ea typeface="Montserrat"/>
                <a:cs typeface="Montserrat"/>
                <a:sym typeface="Montserrat"/>
              </a:rPr>
              <a:t> hazards to oceanic wildlife.</a:t>
            </a:r>
            <a:endParaRPr sz="1500">
              <a:latin typeface="Montserrat"/>
              <a:ea typeface="Montserrat"/>
              <a:cs typeface="Montserrat"/>
              <a:sym typeface="Montserrat"/>
            </a:endParaRPr>
          </a:p>
          <a:p>
            <a:pPr indent="0" lvl="0" marL="0" rtl="0" algn="l">
              <a:spcBef>
                <a:spcPts val="0"/>
              </a:spcBef>
              <a:spcAft>
                <a:spcPts val="0"/>
              </a:spcAft>
              <a:buNone/>
            </a:pPr>
            <a:r>
              <a:t/>
            </a:r>
            <a:endParaRPr sz="1500">
              <a:latin typeface="Montserrat"/>
              <a:ea typeface="Montserrat"/>
              <a:cs typeface="Montserrat"/>
              <a:sym typeface="Montserrat"/>
            </a:endParaRPr>
          </a:p>
          <a:p>
            <a:pPr indent="0" lvl="0" marL="0" rtl="0" algn="l">
              <a:spcBef>
                <a:spcPts val="0"/>
              </a:spcBef>
              <a:spcAft>
                <a:spcPts val="0"/>
              </a:spcAft>
              <a:buNone/>
            </a:pPr>
            <a:r>
              <a:rPr lang="en" sz="1500">
                <a:latin typeface="Montserrat"/>
                <a:ea typeface="Montserrat"/>
                <a:cs typeface="Montserrat"/>
                <a:sym typeface="Montserrat"/>
              </a:rPr>
              <a:t>Today, only 400 North American Right Whales remain in the wild. Of these, 34 have died since 2017 to fishing-related accidents such as entanglement with fishing and </a:t>
            </a:r>
            <a:r>
              <a:rPr lang="en" sz="1500">
                <a:latin typeface="Montserrat"/>
                <a:ea typeface="Montserrat"/>
                <a:cs typeface="Montserrat"/>
                <a:sym typeface="Montserrat"/>
              </a:rPr>
              <a:t>buoy</a:t>
            </a:r>
            <a:r>
              <a:rPr lang="en" sz="1500">
                <a:latin typeface="Montserrat"/>
                <a:ea typeface="Montserrat"/>
                <a:cs typeface="Montserrat"/>
                <a:sym typeface="Montserrat"/>
              </a:rPr>
              <a:t> lines and boat collision.</a:t>
            </a:r>
            <a:endParaRPr sz="1500">
              <a:latin typeface="Montserrat"/>
              <a:ea typeface="Montserrat"/>
              <a:cs typeface="Montserrat"/>
              <a:sym typeface="Montserrat"/>
            </a:endParaRPr>
          </a:p>
          <a:p>
            <a:pPr indent="0" lvl="0" marL="0" rtl="0" algn="l">
              <a:spcBef>
                <a:spcPts val="0"/>
              </a:spcBef>
              <a:spcAft>
                <a:spcPts val="0"/>
              </a:spcAft>
              <a:buNone/>
            </a:pPr>
            <a:r>
              <a:t/>
            </a:r>
            <a:endParaRPr sz="1500">
              <a:latin typeface="Montserrat"/>
              <a:ea typeface="Montserrat"/>
              <a:cs typeface="Montserrat"/>
              <a:sym typeface="Montserrat"/>
            </a:endParaRPr>
          </a:p>
          <a:p>
            <a:pPr indent="0" lvl="0" marL="0" rtl="0" algn="l">
              <a:spcBef>
                <a:spcPts val="0"/>
              </a:spcBef>
              <a:spcAft>
                <a:spcPts val="0"/>
              </a:spcAft>
              <a:buNone/>
            </a:pPr>
            <a:r>
              <a:rPr lang="en" sz="1500">
                <a:latin typeface="Montserrat"/>
                <a:ea typeface="Montserrat"/>
                <a:cs typeface="Montserrat"/>
                <a:sym typeface="Montserrat"/>
              </a:rPr>
              <a:t>Marine Mammal Protection Act and </a:t>
            </a:r>
            <a:r>
              <a:rPr lang="en" sz="1500">
                <a:latin typeface="Montserrat"/>
                <a:ea typeface="Montserrat"/>
                <a:cs typeface="Montserrat"/>
                <a:sym typeface="Montserrat"/>
              </a:rPr>
              <a:t>Atlantic Large Whale Take Reduction Plan limits where people can place traps, and the quantity, to prevent entanglement. </a:t>
            </a:r>
            <a:endParaRPr sz="1500">
              <a:latin typeface="Montserrat"/>
              <a:ea typeface="Montserrat"/>
              <a:cs typeface="Montserrat"/>
              <a:sym typeface="Montserrat"/>
            </a:endParaRPr>
          </a:p>
          <a:p>
            <a:pPr indent="0" lvl="0" marL="0" rtl="0" algn="l">
              <a:spcBef>
                <a:spcPts val="0"/>
              </a:spcBef>
              <a:spcAft>
                <a:spcPts val="0"/>
              </a:spcAft>
              <a:buNone/>
            </a:pPr>
            <a:r>
              <a:t/>
            </a:r>
            <a:endParaRPr sz="1500">
              <a:latin typeface="Montserrat"/>
              <a:ea typeface="Montserrat"/>
              <a:cs typeface="Montserrat"/>
              <a:sym typeface="Montserrat"/>
            </a:endParaRPr>
          </a:p>
          <a:p>
            <a:pPr indent="0" lvl="0" marL="0" rtl="0" algn="l">
              <a:spcBef>
                <a:spcPts val="0"/>
              </a:spcBef>
              <a:spcAft>
                <a:spcPts val="0"/>
              </a:spcAft>
              <a:buNone/>
            </a:pPr>
            <a:r>
              <a:rPr lang="en" sz="1500">
                <a:latin typeface="Montserrat"/>
                <a:ea typeface="Montserrat"/>
                <a:cs typeface="Montserrat"/>
                <a:sym typeface="Montserrat"/>
              </a:rPr>
              <a:t>These can simultaneously be solved by the introduction of sensing devices to lobster traps, which then return data to a central, near real-time database. Lobster-catchers can track and recover each trap, while additionally collecting data on the most effective locations for traps and generating more complete data for several variables useful to fisheries and the scientific community, removing the need for extremely high volume trapping.</a:t>
            </a:r>
            <a:endParaRPr sz="1500">
              <a:latin typeface="Montserrat"/>
              <a:ea typeface="Montserrat"/>
              <a:cs typeface="Montserrat"/>
              <a:sym typeface="Montserrat"/>
            </a:endParaRPr>
          </a:p>
        </p:txBody>
      </p:sp>
      <p:sp>
        <p:nvSpPr>
          <p:cNvPr id="3101" name="Google Shape;3101;p32"/>
          <p:cNvSpPr txBox="1"/>
          <p:nvPr>
            <p:ph type="title"/>
          </p:nvPr>
        </p:nvSpPr>
        <p:spPr>
          <a:xfrm>
            <a:off x="720000" y="541975"/>
            <a:ext cx="7704000" cy="27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Product Statement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5" name="Shape 3105"/>
        <p:cNvGrpSpPr/>
        <p:nvPr/>
      </p:nvGrpSpPr>
      <p:grpSpPr>
        <a:xfrm>
          <a:off x="0" y="0"/>
          <a:ext cx="0" cy="0"/>
          <a:chOff x="0" y="0"/>
          <a:chExt cx="0" cy="0"/>
        </a:xfrm>
      </p:grpSpPr>
      <p:sp>
        <p:nvSpPr>
          <p:cNvPr id="3106" name="Google Shape;3106;p33"/>
          <p:cNvSpPr txBox="1"/>
          <p:nvPr>
            <p:ph type="title"/>
          </p:nvPr>
        </p:nvSpPr>
        <p:spPr>
          <a:xfrm>
            <a:off x="720000" y="541975"/>
            <a:ext cx="7704000" cy="27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Product Visualization</a:t>
            </a:r>
            <a:endParaRPr/>
          </a:p>
        </p:txBody>
      </p:sp>
      <p:sp>
        <p:nvSpPr>
          <p:cNvPr id="3107" name="Google Shape;3107;p33"/>
          <p:cNvSpPr txBox="1"/>
          <p:nvPr/>
        </p:nvSpPr>
        <p:spPr>
          <a:xfrm>
            <a:off x="2528275" y="1919338"/>
            <a:ext cx="1772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Hole for Pressure Sensor</a:t>
            </a:r>
            <a:endParaRPr>
              <a:solidFill>
                <a:schemeClr val="dk1"/>
              </a:solidFill>
              <a:latin typeface="Montserrat"/>
              <a:ea typeface="Montserrat"/>
              <a:cs typeface="Montserrat"/>
              <a:sym typeface="Montserrat"/>
            </a:endParaRPr>
          </a:p>
        </p:txBody>
      </p:sp>
      <p:sp>
        <p:nvSpPr>
          <p:cNvPr id="3108" name="Google Shape;3108;p33"/>
          <p:cNvSpPr txBox="1"/>
          <p:nvPr/>
        </p:nvSpPr>
        <p:spPr>
          <a:xfrm>
            <a:off x="1393250" y="4224975"/>
            <a:ext cx="2551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1"/>
                </a:solidFill>
                <a:latin typeface="Montserrat"/>
                <a:ea typeface="Montserrat"/>
                <a:cs typeface="Montserrat"/>
                <a:sym typeface="Montserrat"/>
              </a:rPr>
              <a:t>Puck</a:t>
            </a:r>
            <a:endParaRPr b="1" sz="1600">
              <a:solidFill>
                <a:schemeClr val="dk1"/>
              </a:solidFill>
              <a:latin typeface="Montserrat"/>
              <a:ea typeface="Montserrat"/>
              <a:cs typeface="Montserrat"/>
              <a:sym typeface="Montserrat"/>
            </a:endParaRPr>
          </a:p>
        </p:txBody>
      </p:sp>
      <p:sp>
        <p:nvSpPr>
          <p:cNvPr id="3109" name="Google Shape;3109;p33"/>
          <p:cNvSpPr txBox="1"/>
          <p:nvPr/>
        </p:nvSpPr>
        <p:spPr>
          <a:xfrm>
            <a:off x="5606825" y="4224975"/>
            <a:ext cx="2551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1"/>
                </a:solidFill>
                <a:latin typeface="Montserrat"/>
                <a:ea typeface="Montserrat"/>
                <a:cs typeface="Montserrat"/>
                <a:sym typeface="Montserrat"/>
              </a:rPr>
              <a:t>Base Station </a:t>
            </a:r>
            <a:endParaRPr b="1" sz="1600">
              <a:solidFill>
                <a:schemeClr val="dk1"/>
              </a:solidFill>
              <a:latin typeface="Montserrat"/>
              <a:ea typeface="Montserrat"/>
              <a:cs typeface="Montserrat"/>
              <a:sym typeface="Montserrat"/>
            </a:endParaRPr>
          </a:p>
        </p:txBody>
      </p:sp>
      <p:sp>
        <p:nvSpPr>
          <p:cNvPr id="3110" name="Google Shape;3110;p33"/>
          <p:cNvSpPr/>
          <p:nvPr/>
        </p:nvSpPr>
        <p:spPr>
          <a:xfrm>
            <a:off x="580725" y="2571763"/>
            <a:ext cx="4176550" cy="1653225"/>
          </a:xfrm>
          <a:prstGeom prst="flowChartMagneticDisk">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33"/>
          <p:cNvSpPr/>
          <p:nvPr/>
        </p:nvSpPr>
        <p:spPr>
          <a:xfrm>
            <a:off x="2474300" y="2806750"/>
            <a:ext cx="389400" cy="1197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12" name="Google Shape;3112;p33"/>
          <p:cNvCxnSpPr>
            <a:endCxn id="3111" idx="7"/>
          </p:cNvCxnSpPr>
          <p:nvPr/>
        </p:nvCxnSpPr>
        <p:spPr>
          <a:xfrm flipH="1">
            <a:off x="2806674" y="2431280"/>
            <a:ext cx="205800" cy="393000"/>
          </a:xfrm>
          <a:prstGeom prst="straightConnector1">
            <a:avLst/>
          </a:prstGeom>
          <a:noFill/>
          <a:ln cap="flat" cmpd="sng" w="9525">
            <a:solidFill>
              <a:schemeClr val="dk2"/>
            </a:solidFill>
            <a:prstDash val="solid"/>
            <a:round/>
            <a:headEnd len="med" w="med" type="none"/>
            <a:tailEnd len="med" w="med" type="triangle"/>
          </a:ln>
        </p:spPr>
      </p:cxnSp>
      <p:sp>
        <p:nvSpPr>
          <p:cNvPr id="3113" name="Google Shape;3113;p33"/>
          <p:cNvSpPr/>
          <p:nvPr/>
        </p:nvSpPr>
        <p:spPr>
          <a:xfrm>
            <a:off x="1485100" y="2806750"/>
            <a:ext cx="389400" cy="1197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33"/>
          <p:cNvSpPr txBox="1"/>
          <p:nvPr/>
        </p:nvSpPr>
        <p:spPr>
          <a:xfrm>
            <a:off x="543525" y="1919338"/>
            <a:ext cx="2039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Hole for Dissolved Oxygen Sensor</a:t>
            </a:r>
            <a:endParaRPr>
              <a:solidFill>
                <a:schemeClr val="dk1"/>
              </a:solidFill>
              <a:latin typeface="Montserrat"/>
              <a:ea typeface="Montserrat"/>
              <a:cs typeface="Montserrat"/>
              <a:sym typeface="Montserrat"/>
            </a:endParaRPr>
          </a:p>
        </p:txBody>
      </p:sp>
      <p:cxnSp>
        <p:nvCxnSpPr>
          <p:cNvPr id="3115" name="Google Shape;3115;p33"/>
          <p:cNvCxnSpPr>
            <a:endCxn id="3113" idx="0"/>
          </p:cNvCxnSpPr>
          <p:nvPr/>
        </p:nvCxnSpPr>
        <p:spPr>
          <a:xfrm>
            <a:off x="1646800" y="2421550"/>
            <a:ext cx="33000" cy="385200"/>
          </a:xfrm>
          <a:prstGeom prst="straightConnector1">
            <a:avLst/>
          </a:prstGeom>
          <a:noFill/>
          <a:ln cap="flat" cmpd="sng" w="9525">
            <a:solidFill>
              <a:schemeClr val="dk2"/>
            </a:solidFill>
            <a:prstDash val="solid"/>
            <a:round/>
            <a:headEnd len="med" w="med" type="none"/>
            <a:tailEnd len="med" w="med" type="triangle"/>
          </a:ln>
        </p:spPr>
      </p:cxnSp>
      <p:sp>
        <p:nvSpPr>
          <p:cNvPr id="3116" name="Google Shape;3116;p33"/>
          <p:cNvSpPr/>
          <p:nvPr/>
        </p:nvSpPr>
        <p:spPr>
          <a:xfrm>
            <a:off x="2664400" y="3696175"/>
            <a:ext cx="1401000" cy="43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Temperature Sensor</a:t>
            </a:r>
            <a:endParaRPr>
              <a:solidFill>
                <a:schemeClr val="dk1"/>
              </a:solidFill>
              <a:latin typeface="Montserrat"/>
              <a:ea typeface="Montserrat"/>
              <a:cs typeface="Montserrat"/>
              <a:sym typeface="Montserrat"/>
            </a:endParaRPr>
          </a:p>
        </p:txBody>
      </p:sp>
      <p:sp>
        <p:nvSpPr>
          <p:cNvPr id="3117" name="Google Shape;3117;p33"/>
          <p:cNvSpPr txBox="1"/>
          <p:nvPr/>
        </p:nvSpPr>
        <p:spPr>
          <a:xfrm>
            <a:off x="2863700" y="3198263"/>
            <a:ext cx="1715700" cy="400200"/>
          </a:xfrm>
          <a:prstGeom prst="rect">
            <a:avLst/>
          </a:prstGeom>
          <a:solidFill>
            <a:schemeClr val="accent5"/>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Microcontroller</a:t>
            </a:r>
            <a:endParaRPr>
              <a:solidFill>
                <a:schemeClr val="dk1"/>
              </a:solidFill>
              <a:latin typeface="Montserrat"/>
              <a:ea typeface="Montserrat"/>
              <a:cs typeface="Montserrat"/>
              <a:sym typeface="Montserrat"/>
            </a:endParaRPr>
          </a:p>
        </p:txBody>
      </p:sp>
      <p:sp>
        <p:nvSpPr>
          <p:cNvPr id="3118" name="Google Shape;3118;p33"/>
          <p:cNvSpPr txBox="1"/>
          <p:nvPr/>
        </p:nvSpPr>
        <p:spPr>
          <a:xfrm>
            <a:off x="1018425" y="3198250"/>
            <a:ext cx="1564500" cy="400200"/>
          </a:xfrm>
          <a:prstGeom prst="rect">
            <a:avLst/>
          </a:prstGeom>
          <a:solidFill>
            <a:schemeClr val="accent4"/>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Accelerometer</a:t>
            </a:r>
            <a:endParaRPr>
              <a:solidFill>
                <a:schemeClr val="dk1"/>
              </a:solidFill>
              <a:latin typeface="Montserrat"/>
              <a:ea typeface="Montserrat"/>
              <a:cs typeface="Montserrat"/>
              <a:sym typeface="Montserrat"/>
            </a:endParaRPr>
          </a:p>
        </p:txBody>
      </p:sp>
      <p:sp>
        <p:nvSpPr>
          <p:cNvPr id="3119" name="Google Shape;3119;p33"/>
          <p:cNvSpPr/>
          <p:nvPr/>
        </p:nvSpPr>
        <p:spPr>
          <a:xfrm>
            <a:off x="1382650" y="3711617"/>
            <a:ext cx="886200" cy="4002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Battery</a:t>
            </a:r>
            <a:endParaRPr>
              <a:solidFill>
                <a:schemeClr val="dk1"/>
              </a:solidFill>
              <a:latin typeface="Montserrat"/>
              <a:ea typeface="Montserrat"/>
              <a:cs typeface="Montserrat"/>
              <a:sym typeface="Montserrat"/>
            </a:endParaRPr>
          </a:p>
        </p:txBody>
      </p:sp>
      <p:sp>
        <p:nvSpPr>
          <p:cNvPr id="3120" name="Google Shape;3120;p33"/>
          <p:cNvSpPr/>
          <p:nvPr/>
        </p:nvSpPr>
        <p:spPr>
          <a:xfrm>
            <a:off x="5747825" y="2674788"/>
            <a:ext cx="2269500" cy="1447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33"/>
          <p:cNvSpPr txBox="1"/>
          <p:nvPr/>
        </p:nvSpPr>
        <p:spPr>
          <a:xfrm>
            <a:off x="6074525" y="2927313"/>
            <a:ext cx="1616100" cy="4002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Microcontroller</a:t>
            </a:r>
            <a:endParaRPr>
              <a:solidFill>
                <a:schemeClr val="dk1"/>
              </a:solidFill>
              <a:latin typeface="Montserrat"/>
              <a:ea typeface="Montserrat"/>
              <a:cs typeface="Montserrat"/>
              <a:sym typeface="Montserrat"/>
            </a:endParaRPr>
          </a:p>
        </p:txBody>
      </p:sp>
      <p:sp>
        <p:nvSpPr>
          <p:cNvPr id="3122" name="Google Shape;3122;p33"/>
          <p:cNvSpPr/>
          <p:nvPr/>
        </p:nvSpPr>
        <p:spPr>
          <a:xfrm>
            <a:off x="6399125" y="3479288"/>
            <a:ext cx="966900" cy="4311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SD Card</a:t>
            </a:r>
            <a:endParaRPr>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6" name="Shape 3126"/>
        <p:cNvGrpSpPr/>
        <p:nvPr/>
      </p:nvGrpSpPr>
      <p:grpSpPr>
        <a:xfrm>
          <a:off x="0" y="0"/>
          <a:ext cx="0" cy="0"/>
          <a:chOff x="0" y="0"/>
          <a:chExt cx="0" cy="0"/>
        </a:xfrm>
      </p:grpSpPr>
      <p:sp>
        <p:nvSpPr>
          <p:cNvPr id="3127" name="Google Shape;3127;p34"/>
          <p:cNvSpPr txBox="1"/>
          <p:nvPr>
            <p:ph type="title"/>
          </p:nvPr>
        </p:nvSpPr>
        <p:spPr>
          <a:xfrm>
            <a:off x="720000" y="541975"/>
            <a:ext cx="7704000" cy="27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System Visualization</a:t>
            </a:r>
            <a:endParaRPr/>
          </a:p>
        </p:txBody>
      </p:sp>
      <p:sp>
        <p:nvSpPr>
          <p:cNvPr id="3128" name="Google Shape;3128;p34"/>
          <p:cNvSpPr txBox="1"/>
          <p:nvPr/>
        </p:nvSpPr>
        <p:spPr>
          <a:xfrm>
            <a:off x="1627150" y="1020650"/>
            <a:ext cx="1839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1"/>
                </a:solidFill>
                <a:latin typeface="Montserrat"/>
                <a:ea typeface="Montserrat"/>
                <a:cs typeface="Montserrat"/>
                <a:sym typeface="Montserrat"/>
              </a:rPr>
              <a:t>Current System</a:t>
            </a:r>
            <a:endParaRPr b="1" sz="1600">
              <a:solidFill>
                <a:schemeClr val="dk1"/>
              </a:solidFill>
              <a:latin typeface="Montserrat"/>
              <a:ea typeface="Montserrat"/>
              <a:cs typeface="Montserrat"/>
              <a:sym typeface="Montserrat"/>
            </a:endParaRPr>
          </a:p>
        </p:txBody>
      </p:sp>
      <p:sp>
        <p:nvSpPr>
          <p:cNvPr id="3129" name="Google Shape;3129;p34"/>
          <p:cNvSpPr txBox="1"/>
          <p:nvPr/>
        </p:nvSpPr>
        <p:spPr>
          <a:xfrm>
            <a:off x="5953925" y="966925"/>
            <a:ext cx="1839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1"/>
                </a:solidFill>
                <a:latin typeface="Montserrat"/>
                <a:ea typeface="Montserrat"/>
                <a:cs typeface="Montserrat"/>
                <a:sym typeface="Montserrat"/>
              </a:rPr>
              <a:t>Our Solution</a:t>
            </a:r>
            <a:endParaRPr b="1" sz="1600">
              <a:solidFill>
                <a:schemeClr val="dk1"/>
              </a:solidFill>
              <a:latin typeface="Montserrat"/>
              <a:ea typeface="Montserrat"/>
              <a:cs typeface="Montserrat"/>
              <a:sym typeface="Montserrat"/>
            </a:endParaRPr>
          </a:p>
        </p:txBody>
      </p:sp>
      <p:pic>
        <p:nvPicPr>
          <p:cNvPr id="3130" name="Google Shape;3130;p34"/>
          <p:cNvPicPr preferRelativeResize="0"/>
          <p:nvPr/>
        </p:nvPicPr>
        <p:blipFill>
          <a:blip r:embed="rId3">
            <a:alphaModFix/>
          </a:blip>
          <a:stretch>
            <a:fillRect/>
          </a:stretch>
        </p:blipFill>
        <p:spPr>
          <a:xfrm>
            <a:off x="433113" y="1420850"/>
            <a:ext cx="4227975" cy="2775875"/>
          </a:xfrm>
          <a:prstGeom prst="rect">
            <a:avLst/>
          </a:prstGeom>
          <a:noFill/>
          <a:ln>
            <a:noFill/>
          </a:ln>
        </p:spPr>
      </p:pic>
      <p:sp>
        <p:nvSpPr>
          <p:cNvPr id="3131" name="Google Shape;3131;p34"/>
          <p:cNvSpPr txBox="1"/>
          <p:nvPr/>
        </p:nvSpPr>
        <p:spPr>
          <a:xfrm>
            <a:off x="433125" y="4196725"/>
            <a:ext cx="4227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Many, </a:t>
            </a:r>
            <a:r>
              <a:rPr lang="en">
                <a:solidFill>
                  <a:schemeClr val="dk1"/>
                </a:solidFill>
                <a:latin typeface="Montserrat"/>
                <a:ea typeface="Montserrat"/>
                <a:cs typeface="Montserrat"/>
                <a:sym typeface="Montserrat"/>
              </a:rPr>
              <a:t>potentially</a:t>
            </a:r>
            <a:r>
              <a:rPr lang="en">
                <a:solidFill>
                  <a:schemeClr val="dk1"/>
                </a:solidFill>
                <a:latin typeface="Montserrat"/>
                <a:ea typeface="Montserrat"/>
                <a:cs typeface="Montserrat"/>
                <a:sym typeface="Montserrat"/>
              </a:rPr>
              <a:t> inefficient traps, no data </a:t>
            </a:r>
            <a:endParaRPr>
              <a:solidFill>
                <a:schemeClr val="dk1"/>
              </a:solidFill>
              <a:latin typeface="Montserrat"/>
              <a:ea typeface="Montserrat"/>
              <a:cs typeface="Montserrat"/>
              <a:sym typeface="Montserrat"/>
            </a:endParaRPr>
          </a:p>
        </p:txBody>
      </p:sp>
      <p:pic>
        <p:nvPicPr>
          <p:cNvPr id="3132" name="Google Shape;3132;p34"/>
          <p:cNvPicPr preferRelativeResize="0"/>
          <p:nvPr/>
        </p:nvPicPr>
        <p:blipFill>
          <a:blip r:embed="rId3">
            <a:alphaModFix/>
          </a:blip>
          <a:stretch>
            <a:fillRect/>
          </a:stretch>
        </p:blipFill>
        <p:spPr>
          <a:xfrm>
            <a:off x="4759875" y="1420850"/>
            <a:ext cx="4227975" cy="2775875"/>
          </a:xfrm>
          <a:prstGeom prst="rect">
            <a:avLst/>
          </a:prstGeom>
          <a:noFill/>
          <a:ln>
            <a:noFill/>
          </a:ln>
        </p:spPr>
      </p:pic>
      <p:sp>
        <p:nvSpPr>
          <p:cNvPr id="3133" name="Google Shape;3133;p34"/>
          <p:cNvSpPr txBox="1"/>
          <p:nvPr/>
        </p:nvSpPr>
        <p:spPr>
          <a:xfrm>
            <a:off x="4759913" y="4196725"/>
            <a:ext cx="4227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Fewer, better placed traps informed by data</a:t>
            </a:r>
            <a:endParaRPr>
              <a:solidFill>
                <a:schemeClr val="dk1"/>
              </a:solidFill>
              <a:latin typeface="Montserrat"/>
              <a:ea typeface="Montserrat"/>
              <a:cs typeface="Montserrat"/>
              <a:sym typeface="Montserrat"/>
            </a:endParaRPr>
          </a:p>
        </p:txBody>
      </p:sp>
      <p:pic>
        <p:nvPicPr>
          <p:cNvPr id="3134" name="Google Shape;3134;p34"/>
          <p:cNvPicPr preferRelativeResize="0"/>
          <p:nvPr/>
        </p:nvPicPr>
        <p:blipFill rotWithShape="1">
          <a:blip r:embed="rId3">
            <a:alphaModFix/>
          </a:blip>
          <a:srcRect b="0" l="0" r="87433" t="40737"/>
          <a:stretch/>
        </p:blipFill>
        <p:spPr>
          <a:xfrm>
            <a:off x="6137275" y="2551625"/>
            <a:ext cx="2850575" cy="1645100"/>
          </a:xfrm>
          <a:prstGeom prst="rect">
            <a:avLst/>
          </a:prstGeom>
          <a:noFill/>
          <a:ln>
            <a:noFill/>
          </a:ln>
        </p:spPr>
      </p:pic>
      <p:pic>
        <p:nvPicPr>
          <p:cNvPr id="3135" name="Google Shape;3135;p34"/>
          <p:cNvPicPr preferRelativeResize="0"/>
          <p:nvPr/>
        </p:nvPicPr>
        <p:blipFill rotWithShape="1">
          <a:blip r:embed="rId3">
            <a:alphaModFix/>
          </a:blip>
          <a:srcRect b="18624" l="0" r="87433" t="40738"/>
          <a:stretch/>
        </p:blipFill>
        <p:spPr>
          <a:xfrm>
            <a:off x="5841825" y="2551625"/>
            <a:ext cx="2850575" cy="1128075"/>
          </a:xfrm>
          <a:prstGeom prst="rect">
            <a:avLst/>
          </a:prstGeom>
          <a:noFill/>
          <a:ln>
            <a:noFill/>
          </a:ln>
        </p:spPr>
      </p:pic>
      <p:sp>
        <p:nvSpPr>
          <p:cNvPr id="3136" name="Google Shape;3136;p34"/>
          <p:cNvSpPr txBox="1"/>
          <p:nvPr/>
        </p:nvSpPr>
        <p:spPr>
          <a:xfrm>
            <a:off x="5841825" y="2905225"/>
            <a:ext cx="3146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Gathers data about dissolved oxygen, pressure and floor conditions</a:t>
            </a:r>
            <a:endParaRPr>
              <a:latin typeface="Montserrat"/>
              <a:ea typeface="Montserrat"/>
              <a:cs typeface="Montserrat"/>
              <a:sym typeface="Montserrat"/>
            </a:endParaRPr>
          </a:p>
        </p:txBody>
      </p:sp>
      <p:pic>
        <p:nvPicPr>
          <p:cNvPr id="3137" name="Google Shape;3137;p34"/>
          <p:cNvPicPr preferRelativeResize="0"/>
          <p:nvPr/>
        </p:nvPicPr>
        <p:blipFill>
          <a:blip r:embed="rId4">
            <a:alphaModFix/>
          </a:blip>
          <a:stretch>
            <a:fillRect/>
          </a:stretch>
        </p:blipFill>
        <p:spPr>
          <a:xfrm>
            <a:off x="2118675" y="3754150"/>
            <a:ext cx="539682" cy="277200"/>
          </a:xfrm>
          <a:prstGeom prst="rect">
            <a:avLst/>
          </a:prstGeom>
          <a:noFill/>
          <a:ln>
            <a:noFill/>
          </a:ln>
        </p:spPr>
      </p:pic>
      <p:pic>
        <p:nvPicPr>
          <p:cNvPr id="3138" name="Google Shape;3138;p34"/>
          <p:cNvPicPr preferRelativeResize="0"/>
          <p:nvPr/>
        </p:nvPicPr>
        <p:blipFill>
          <a:blip r:embed="rId4">
            <a:alphaModFix/>
          </a:blip>
          <a:stretch>
            <a:fillRect/>
          </a:stretch>
        </p:blipFill>
        <p:spPr>
          <a:xfrm>
            <a:off x="3076850" y="3342500"/>
            <a:ext cx="539682" cy="277200"/>
          </a:xfrm>
          <a:prstGeom prst="rect">
            <a:avLst/>
          </a:prstGeom>
          <a:noFill/>
          <a:ln>
            <a:noFill/>
          </a:ln>
        </p:spPr>
      </p:pic>
      <p:pic>
        <p:nvPicPr>
          <p:cNvPr id="3139" name="Google Shape;3139;p34"/>
          <p:cNvPicPr preferRelativeResize="0"/>
          <p:nvPr/>
        </p:nvPicPr>
        <p:blipFill>
          <a:blip r:embed="rId4">
            <a:alphaModFix/>
          </a:blip>
          <a:stretch>
            <a:fillRect/>
          </a:stretch>
        </p:blipFill>
        <p:spPr>
          <a:xfrm>
            <a:off x="825375" y="3830650"/>
            <a:ext cx="539682" cy="277200"/>
          </a:xfrm>
          <a:prstGeom prst="rect">
            <a:avLst/>
          </a:prstGeom>
          <a:noFill/>
          <a:ln>
            <a:noFill/>
          </a:ln>
        </p:spPr>
      </p:pic>
      <p:pic>
        <p:nvPicPr>
          <p:cNvPr id="3140" name="Google Shape;3140;p34"/>
          <p:cNvPicPr preferRelativeResize="0"/>
          <p:nvPr/>
        </p:nvPicPr>
        <p:blipFill>
          <a:blip r:embed="rId4">
            <a:alphaModFix/>
          </a:blip>
          <a:stretch>
            <a:fillRect/>
          </a:stretch>
        </p:blipFill>
        <p:spPr>
          <a:xfrm>
            <a:off x="5037675" y="3830650"/>
            <a:ext cx="539682" cy="277200"/>
          </a:xfrm>
          <a:prstGeom prst="rect">
            <a:avLst/>
          </a:prstGeom>
          <a:noFill/>
          <a:ln>
            <a:noFill/>
          </a:ln>
        </p:spPr>
      </p:pic>
      <p:pic>
        <p:nvPicPr>
          <p:cNvPr id="3141" name="Google Shape;3141;p34"/>
          <p:cNvPicPr preferRelativeResize="0"/>
          <p:nvPr/>
        </p:nvPicPr>
        <p:blipFill>
          <a:blip r:embed="rId4">
            <a:alphaModFix/>
          </a:blip>
          <a:stretch>
            <a:fillRect/>
          </a:stretch>
        </p:blipFill>
        <p:spPr>
          <a:xfrm>
            <a:off x="5953925" y="3826475"/>
            <a:ext cx="539682" cy="277200"/>
          </a:xfrm>
          <a:prstGeom prst="rect">
            <a:avLst/>
          </a:prstGeom>
          <a:noFill/>
          <a:ln>
            <a:noFill/>
          </a:ln>
        </p:spPr>
      </p:pic>
      <p:pic>
        <p:nvPicPr>
          <p:cNvPr id="3142" name="Google Shape;3142;p34"/>
          <p:cNvPicPr preferRelativeResize="0"/>
          <p:nvPr/>
        </p:nvPicPr>
        <p:blipFill>
          <a:blip r:embed="rId4">
            <a:alphaModFix/>
          </a:blip>
          <a:stretch>
            <a:fillRect/>
          </a:stretch>
        </p:blipFill>
        <p:spPr>
          <a:xfrm>
            <a:off x="5209925" y="3520825"/>
            <a:ext cx="539682" cy="277200"/>
          </a:xfrm>
          <a:prstGeom prst="rect">
            <a:avLst/>
          </a:prstGeom>
          <a:noFill/>
          <a:ln>
            <a:noFill/>
          </a:ln>
        </p:spPr>
      </p:pic>
      <p:sp>
        <p:nvSpPr>
          <p:cNvPr id="3143" name="Google Shape;3143;p34"/>
          <p:cNvSpPr txBox="1"/>
          <p:nvPr/>
        </p:nvSpPr>
        <p:spPr>
          <a:xfrm>
            <a:off x="0" y="4596925"/>
            <a:ext cx="9144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This product can be used with lineless or lined buoys </a:t>
            </a:r>
            <a:endParaRPr b="1" sz="1800">
              <a:solidFill>
                <a:schemeClr val="dk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7" name="Shape 3147"/>
        <p:cNvGrpSpPr/>
        <p:nvPr/>
      </p:nvGrpSpPr>
      <p:grpSpPr>
        <a:xfrm>
          <a:off x="0" y="0"/>
          <a:ext cx="0" cy="0"/>
          <a:chOff x="0" y="0"/>
          <a:chExt cx="0" cy="0"/>
        </a:xfrm>
      </p:grpSpPr>
      <p:sp>
        <p:nvSpPr>
          <p:cNvPr id="3148" name="Google Shape;3148;p35"/>
          <p:cNvSpPr txBox="1"/>
          <p:nvPr>
            <p:ph type="title"/>
          </p:nvPr>
        </p:nvSpPr>
        <p:spPr>
          <a:xfrm>
            <a:off x="720000" y="541975"/>
            <a:ext cx="7704000" cy="27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Deliverables</a:t>
            </a:r>
            <a:endParaRPr/>
          </a:p>
        </p:txBody>
      </p:sp>
      <p:sp>
        <p:nvSpPr>
          <p:cNvPr id="3149" name="Google Shape;3149;p35"/>
          <p:cNvSpPr txBox="1"/>
          <p:nvPr>
            <p:ph idx="1" type="body"/>
          </p:nvPr>
        </p:nvSpPr>
        <p:spPr>
          <a:xfrm>
            <a:off x="720000" y="887175"/>
            <a:ext cx="7704000" cy="36360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Font typeface="Montserrat"/>
              <a:buChar char="●"/>
            </a:pPr>
            <a:r>
              <a:rPr lang="en" sz="1700">
                <a:latin typeface="Montserrat"/>
                <a:ea typeface="Montserrat"/>
                <a:cs typeface="Montserrat"/>
                <a:sym typeface="Montserrat"/>
              </a:rPr>
              <a:t>Prototype Stage</a:t>
            </a:r>
            <a:endParaRPr sz="1700">
              <a:latin typeface="Montserrat"/>
              <a:ea typeface="Montserrat"/>
              <a:cs typeface="Montserrat"/>
              <a:sym typeface="Montserrat"/>
            </a:endParaRPr>
          </a:p>
          <a:p>
            <a:pPr indent="-336550" lvl="1" marL="914400" rtl="0" algn="l">
              <a:lnSpc>
                <a:spcPct val="150000"/>
              </a:lnSpc>
              <a:spcBef>
                <a:spcPts val="0"/>
              </a:spcBef>
              <a:spcAft>
                <a:spcPts val="0"/>
              </a:spcAft>
              <a:buSzPts val="1700"/>
              <a:buFont typeface="Montserrat Light"/>
              <a:buChar char="○"/>
            </a:pPr>
            <a:r>
              <a:rPr lang="en" sz="1700">
                <a:latin typeface="Montserrat"/>
                <a:ea typeface="Montserrat"/>
                <a:cs typeface="Montserrat"/>
                <a:sym typeface="Montserrat"/>
              </a:rPr>
              <a:t>A functional sensing device that successfully collects data while submerged</a:t>
            </a:r>
            <a:endParaRPr sz="1700">
              <a:latin typeface="Montserrat"/>
              <a:ea typeface="Montserrat"/>
              <a:cs typeface="Montserrat"/>
              <a:sym typeface="Montserrat"/>
            </a:endParaRPr>
          </a:p>
          <a:p>
            <a:pPr indent="-336550" lvl="0" marL="457200" rtl="0" algn="l">
              <a:lnSpc>
                <a:spcPct val="150000"/>
              </a:lnSpc>
              <a:spcBef>
                <a:spcPts val="0"/>
              </a:spcBef>
              <a:spcAft>
                <a:spcPts val="0"/>
              </a:spcAft>
              <a:buSzPts val="1700"/>
              <a:buFont typeface="Montserrat"/>
              <a:buChar char="●"/>
            </a:pPr>
            <a:r>
              <a:rPr lang="en" sz="1700">
                <a:latin typeface="Montserrat"/>
                <a:ea typeface="Montserrat"/>
                <a:cs typeface="Montserrat"/>
                <a:sym typeface="Montserrat"/>
              </a:rPr>
              <a:t>Final Stage</a:t>
            </a:r>
            <a:endParaRPr sz="1700">
              <a:latin typeface="Montserrat"/>
              <a:ea typeface="Montserrat"/>
              <a:cs typeface="Montserrat"/>
              <a:sym typeface="Montserrat"/>
            </a:endParaRPr>
          </a:p>
          <a:p>
            <a:pPr indent="-336550" lvl="1" marL="914400" rtl="0" algn="l">
              <a:lnSpc>
                <a:spcPct val="150000"/>
              </a:lnSpc>
              <a:spcBef>
                <a:spcPts val="0"/>
              </a:spcBef>
              <a:spcAft>
                <a:spcPts val="0"/>
              </a:spcAft>
              <a:buSzPts val="1700"/>
              <a:buFont typeface="Montserrat Light"/>
              <a:buChar char="○"/>
            </a:pPr>
            <a:r>
              <a:rPr lang="en" sz="1700">
                <a:latin typeface="Montserrat"/>
                <a:ea typeface="Montserrat"/>
                <a:cs typeface="Montserrat"/>
                <a:sym typeface="Montserrat"/>
              </a:rPr>
              <a:t>Three PUCKFish underwater sensing devices</a:t>
            </a:r>
            <a:endParaRPr sz="1700">
              <a:latin typeface="Montserrat"/>
              <a:ea typeface="Montserrat"/>
              <a:cs typeface="Montserrat"/>
              <a:sym typeface="Montserrat"/>
            </a:endParaRPr>
          </a:p>
          <a:p>
            <a:pPr indent="-336550" lvl="1" marL="914400" rtl="0" algn="l">
              <a:lnSpc>
                <a:spcPct val="150000"/>
              </a:lnSpc>
              <a:spcBef>
                <a:spcPts val="0"/>
              </a:spcBef>
              <a:spcAft>
                <a:spcPts val="0"/>
              </a:spcAft>
              <a:buSzPts val="1700"/>
              <a:buFont typeface="Montserrat Light"/>
              <a:buChar char="○"/>
            </a:pPr>
            <a:r>
              <a:rPr lang="en" sz="1700">
                <a:latin typeface="Montserrat"/>
                <a:ea typeface="Montserrat"/>
                <a:cs typeface="Montserrat"/>
                <a:sym typeface="Montserrat"/>
              </a:rPr>
              <a:t>Base station for data transmission</a:t>
            </a:r>
            <a:endParaRPr sz="1700">
              <a:latin typeface="Montserrat"/>
              <a:ea typeface="Montserrat"/>
              <a:cs typeface="Montserrat"/>
              <a:sym typeface="Montserrat"/>
            </a:endParaRPr>
          </a:p>
          <a:p>
            <a:pPr indent="-336550" lvl="1" marL="914400" rtl="0" algn="l">
              <a:lnSpc>
                <a:spcPct val="150000"/>
              </a:lnSpc>
              <a:spcBef>
                <a:spcPts val="0"/>
              </a:spcBef>
              <a:spcAft>
                <a:spcPts val="0"/>
              </a:spcAft>
              <a:buSzPts val="1700"/>
              <a:buFont typeface="Montserrat Light"/>
              <a:buChar char="○"/>
            </a:pPr>
            <a:r>
              <a:rPr lang="en" sz="1700">
                <a:latin typeface="Montserrat"/>
                <a:ea typeface="Montserrat"/>
                <a:cs typeface="Montserrat"/>
                <a:sym typeface="Montserrat"/>
              </a:rPr>
              <a:t>Easy charging solution</a:t>
            </a:r>
            <a:endParaRPr sz="1700">
              <a:latin typeface="Montserrat"/>
              <a:ea typeface="Montserrat"/>
              <a:cs typeface="Montserrat"/>
              <a:sym typeface="Montserrat"/>
            </a:endParaRPr>
          </a:p>
          <a:p>
            <a:pPr indent="-336550" lvl="1" marL="914400" rtl="0" algn="l">
              <a:lnSpc>
                <a:spcPct val="150000"/>
              </a:lnSpc>
              <a:spcBef>
                <a:spcPts val="0"/>
              </a:spcBef>
              <a:spcAft>
                <a:spcPts val="0"/>
              </a:spcAft>
              <a:buSzPts val="1700"/>
              <a:buFont typeface="Montserrat Light"/>
              <a:buChar char="○"/>
            </a:pPr>
            <a:r>
              <a:rPr lang="en" sz="1700">
                <a:latin typeface="Montserrat"/>
                <a:ea typeface="Montserrat"/>
                <a:cs typeface="Montserrat"/>
                <a:sym typeface="Montserrat"/>
              </a:rPr>
              <a:t>Accompanying documentation</a:t>
            </a:r>
            <a:endParaRPr sz="1700">
              <a:latin typeface="Montserrat"/>
              <a:ea typeface="Montserrat"/>
              <a:cs typeface="Montserrat"/>
              <a:sym typeface="Montserrat"/>
            </a:endParaRPr>
          </a:p>
          <a:p>
            <a:pPr indent="0" lvl="0" marL="0" rtl="0" algn="l">
              <a:lnSpc>
                <a:spcPct val="150000"/>
              </a:lnSpc>
              <a:spcBef>
                <a:spcPts val="0"/>
              </a:spcBef>
              <a:spcAft>
                <a:spcPts val="0"/>
              </a:spcAft>
              <a:buNone/>
            </a:pPr>
            <a:r>
              <a:t/>
            </a:r>
            <a:endParaRPr sz="17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3" name="Shape 3153"/>
        <p:cNvGrpSpPr/>
        <p:nvPr/>
      </p:nvGrpSpPr>
      <p:grpSpPr>
        <a:xfrm>
          <a:off x="0" y="0"/>
          <a:ext cx="0" cy="0"/>
          <a:chOff x="0" y="0"/>
          <a:chExt cx="0" cy="0"/>
        </a:xfrm>
      </p:grpSpPr>
      <p:sp>
        <p:nvSpPr>
          <p:cNvPr id="3154" name="Google Shape;3154;p36"/>
          <p:cNvSpPr txBox="1"/>
          <p:nvPr>
            <p:ph idx="1" type="body"/>
          </p:nvPr>
        </p:nvSpPr>
        <p:spPr>
          <a:xfrm>
            <a:off x="720000" y="753750"/>
            <a:ext cx="7704000" cy="36360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2"/>
              </a:buClr>
              <a:buSzPts val="1100"/>
              <a:buFont typeface="Arial"/>
              <a:buNone/>
            </a:pPr>
            <a:r>
              <a:rPr lang="en" sz="1700">
                <a:latin typeface="Montserrat"/>
                <a:ea typeface="Montserrat"/>
                <a:cs typeface="Montserrat"/>
                <a:sym typeface="Montserrat"/>
              </a:rPr>
              <a:t>Functions</a:t>
            </a:r>
            <a:endParaRPr sz="1700">
              <a:latin typeface="Montserrat"/>
              <a:ea typeface="Montserrat"/>
              <a:cs typeface="Montserrat"/>
              <a:sym typeface="Montserrat"/>
            </a:endParaRPr>
          </a:p>
          <a:p>
            <a:pPr indent="-336550" lvl="0" marL="457200" rtl="0" algn="l">
              <a:lnSpc>
                <a:spcPct val="115000"/>
              </a:lnSpc>
              <a:spcBef>
                <a:spcPts val="1100"/>
              </a:spcBef>
              <a:spcAft>
                <a:spcPts val="0"/>
              </a:spcAft>
              <a:buSzPts val="1700"/>
              <a:buFont typeface="Montserrat"/>
              <a:buChar char="●"/>
            </a:pPr>
            <a:r>
              <a:rPr lang="en" sz="1700">
                <a:latin typeface="Montserrat"/>
                <a:ea typeface="Montserrat"/>
                <a:cs typeface="Montserrat"/>
                <a:sym typeface="Montserrat"/>
              </a:rPr>
              <a:t>Collect information about water in area around trap</a:t>
            </a:r>
            <a:endParaRPr sz="1700">
              <a:latin typeface="Montserrat"/>
              <a:ea typeface="Montserrat"/>
              <a:cs typeface="Montserrat"/>
              <a:sym typeface="Montserrat"/>
            </a:endParaRPr>
          </a:p>
          <a:p>
            <a:pPr indent="-336550" lvl="1" marL="914400" rtl="0" algn="l">
              <a:lnSpc>
                <a:spcPct val="115000"/>
              </a:lnSpc>
              <a:spcBef>
                <a:spcPts val="0"/>
              </a:spcBef>
              <a:spcAft>
                <a:spcPts val="0"/>
              </a:spcAft>
              <a:buSzPts val="1700"/>
              <a:buFont typeface="Montserrat Light"/>
              <a:buChar char="○"/>
            </a:pPr>
            <a:r>
              <a:rPr lang="en" sz="1700">
                <a:latin typeface="Montserrat"/>
                <a:ea typeface="Montserrat"/>
                <a:cs typeface="Montserrat"/>
                <a:sym typeface="Montserrat"/>
              </a:rPr>
              <a:t>Temp</a:t>
            </a:r>
            <a:endParaRPr sz="1700">
              <a:latin typeface="Montserrat"/>
              <a:ea typeface="Montserrat"/>
              <a:cs typeface="Montserrat"/>
              <a:sym typeface="Montserrat"/>
            </a:endParaRPr>
          </a:p>
          <a:p>
            <a:pPr indent="-336550" lvl="1" marL="914400" rtl="0" algn="l">
              <a:lnSpc>
                <a:spcPct val="115000"/>
              </a:lnSpc>
              <a:spcBef>
                <a:spcPts val="0"/>
              </a:spcBef>
              <a:spcAft>
                <a:spcPts val="0"/>
              </a:spcAft>
              <a:buSzPts val="1700"/>
              <a:buFont typeface="Montserrat Light"/>
              <a:buChar char="○"/>
            </a:pPr>
            <a:r>
              <a:rPr lang="en" sz="1700">
                <a:latin typeface="Montserrat"/>
                <a:ea typeface="Montserrat"/>
                <a:cs typeface="Montserrat"/>
                <a:sym typeface="Montserrat"/>
              </a:rPr>
              <a:t>Depth</a:t>
            </a:r>
            <a:endParaRPr sz="1700">
              <a:latin typeface="Montserrat"/>
              <a:ea typeface="Montserrat"/>
              <a:cs typeface="Montserrat"/>
              <a:sym typeface="Montserrat"/>
            </a:endParaRPr>
          </a:p>
          <a:p>
            <a:pPr indent="-336550" lvl="1" marL="914400" rtl="0" algn="l">
              <a:lnSpc>
                <a:spcPct val="115000"/>
              </a:lnSpc>
              <a:spcBef>
                <a:spcPts val="0"/>
              </a:spcBef>
              <a:spcAft>
                <a:spcPts val="0"/>
              </a:spcAft>
              <a:buSzPts val="1700"/>
              <a:buFont typeface="Montserrat Light"/>
              <a:buChar char="○"/>
            </a:pPr>
            <a:r>
              <a:rPr lang="en" sz="1700">
                <a:latin typeface="Montserrat"/>
                <a:ea typeface="Montserrat"/>
                <a:cs typeface="Montserrat"/>
                <a:sym typeface="Montserrat"/>
              </a:rPr>
              <a:t>Ambient Light</a:t>
            </a:r>
            <a:endParaRPr sz="1700">
              <a:latin typeface="Montserrat"/>
              <a:ea typeface="Montserrat"/>
              <a:cs typeface="Montserrat"/>
              <a:sym typeface="Montserrat"/>
            </a:endParaRPr>
          </a:p>
          <a:p>
            <a:pPr indent="-336550" lvl="1" marL="914400" rtl="0" algn="l">
              <a:lnSpc>
                <a:spcPct val="115000"/>
              </a:lnSpc>
              <a:spcBef>
                <a:spcPts val="0"/>
              </a:spcBef>
              <a:spcAft>
                <a:spcPts val="0"/>
              </a:spcAft>
              <a:buSzPts val="1700"/>
              <a:buFont typeface="Montserrat Light"/>
              <a:buChar char="○"/>
            </a:pPr>
            <a:r>
              <a:rPr lang="en" sz="1700">
                <a:latin typeface="Montserrat"/>
                <a:ea typeface="Montserrat"/>
                <a:cs typeface="Montserrat"/>
                <a:sym typeface="Montserrat"/>
              </a:rPr>
              <a:t>Dissolved Oxygen</a:t>
            </a:r>
            <a:endParaRPr sz="1700">
              <a:latin typeface="Montserrat"/>
              <a:ea typeface="Montserrat"/>
              <a:cs typeface="Montserrat"/>
              <a:sym typeface="Montserrat"/>
            </a:endParaRPr>
          </a:p>
          <a:p>
            <a:pPr indent="-336550" lvl="1" marL="914400" rtl="0" algn="l">
              <a:lnSpc>
                <a:spcPct val="115000"/>
              </a:lnSpc>
              <a:spcBef>
                <a:spcPts val="0"/>
              </a:spcBef>
              <a:spcAft>
                <a:spcPts val="0"/>
              </a:spcAft>
              <a:buSzPts val="1700"/>
              <a:buFont typeface="Montserrat Light"/>
              <a:buChar char="○"/>
            </a:pPr>
            <a:r>
              <a:rPr lang="en" sz="1700">
                <a:latin typeface="Montserrat"/>
                <a:ea typeface="Montserrat"/>
                <a:cs typeface="Montserrat"/>
                <a:sym typeface="Montserrat"/>
              </a:rPr>
              <a:t>Ambient Water Current Speed/Direction </a:t>
            </a:r>
            <a:endParaRPr sz="1700">
              <a:latin typeface="Montserrat"/>
              <a:ea typeface="Montserrat"/>
              <a:cs typeface="Montserrat"/>
              <a:sym typeface="Montserrat"/>
            </a:endParaRPr>
          </a:p>
          <a:p>
            <a:pPr indent="-336550" lvl="1" marL="914400" rtl="0" algn="l">
              <a:lnSpc>
                <a:spcPct val="115000"/>
              </a:lnSpc>
              <a:spcBef>
                <a:spcPts val="0"/>
              </a:spcBef>
              <a:spcAft>
                <a:spcPts val="0"/>
              </a:spcAft>
              <a:buSzPts val="1700"/>
              <a:buFont typeface="Montserrat Light"/>
              <a:buChar char="○"/>
            </a:pPr>
            <a:r>
              <a:rPr lang="en" sz="1700">
                <a:latin typeface="Montserrat"/>
                <a:ea typeface="Montserrat"/>
                <a:cs typeface="Montserrat"/>
                <a:sym typeface="Montserrat"/>
              </a:rPr>
              <a:t>Salinity</a:t>
            </a:r>
            <a:endParaRPr sz="1700">
              <a:latin typeface="Montserrat"/>
              <a:ea typeface="Montserrat"/>
              <a:cs typeface="Montserrat"/>
              <a:sym typeface="Montserrat"/>
            </a:endParaRPr>
          </a:p>
          <a:p>
            <a:pPr indent="-336550" lvl="0" marL="457200" rtl="0" algn="l">
              <a:lnSpc>
                <a:spcPct val="115000"/>
              </a:lnSpc>
              <a:spcBef>
                <a:spcPts val="0"/>
              </a:spcBef>
              <a:spcAft>
                <a:spcPts val="0"/>
              </a:spcAft>
              <a:buSzPts val="1700"/>
              <a:buFont typeface="Montserrat"/>
              <a:buChar char="●"/>
            </a:pPr>
            <a:r>
              <a:rPr lang="en" sz="1700">
                <a:latin typeface="Montserrat"/>
                <a:ea typeface="Montserrat"/>
                <a:cs typeface="Montserrat"/>
                <a:sym typeface="Montserrat"/>
              </a:rPr>
              <a:t>Automatically detect when the trap surfaces/submerges</a:t>
            </a:r>
            <a:endParaRPr sz="1700">
              <a:latin typeface="Montserrat"/>
              <a:ea typeface="Montserrat"/>
              <a:cs typeface="Montserrat"/>
              <a:sym typeface="Montserrat"/>
            </a:endParaRPr>
          </a:p>
          <a:p>
            <a:pPr indent="-336550" lvl="0" marL="457200" rtl="0" algn="l">
              <a:lnSpc>
                <a:spcPct val="115000"/>
              </a:lnSpc>
              <a:spcBef>
                <a:spcPts val="0"/>
              </a:spcBef>
              <a:spcAft>
                <a:spcPts val="0"/>
              </a:spcAft>
              <a:buSzPts val="1700"/>
              <a:buFont typeface="Montserrat"/>
              <a:buChar char="●"/>
            </a:pPr>
            <a:r>
              <a:rPr lang="en" sz="1700">
                <a:latin typeface="Montserrat"/>
                <a:ea typeface="Montserrat"/>
                <a:cs typeface="Montserrat"/>
                <a:sym typeface="Montserrat"/>
              </a:rPr>
              <a:t>Transmit data to shipboard base station when trap surfaces</a:t>
            </a:r>
            <a:endParaRPr sz="1700">
              <a:latin typeface="Montserrat"/>
              <a:ea typeface="Montserrat"/>
              <a:cs typeface="Montserrat"/>
              <a:sym typeface="Montserrat"/>
            </a:endParaRPr>
          </a:p>
          <a:p>
            <a:pPr indent="-336550" lvl="1" marL="914400" rtl="0" algn="l">
              <a:lnSpc>
                <a:spcPct val="115000"/>
              </a:lnSpc>
              <a:spcBef>
                <a:spcPts val="0"/>
              </a:spcBef>
              <a:spcAft>
                <a:spcPts val="0"/>
              </a:spcAft>
              <a:buSzPts val="1700"/>
              <a:buFont typeface="Montserrat Light"/>
              <a:buChar char="○"/>
            </a:pPr>
            <a:r>
              <a:rPr lang="en" sz="1700">
                <a:latin typeface="Montserrat"/>
                <a:ea typeface="Montserrat"/>
                <a:cs typeface="Montserrat"/>
                <a:sym typeface="Montserrat"/>
              </a:rPr>
              <a:t>Data must be transferable to removable media (SD Card)</a:t>
            </a:r>
            <a:endParaRPr sz="1700">
              <a:latin typeface="Montserrat"/>
              <a:ea typeface="Montserrat"/>
              <a:cs typeface="Montserrat"/>
              <a:sym typeface="Montserrat"/>
            </a:endParaRPr>
          </a:p>
          <a:p>
            <a:pPr indent="-336550" lvl="1" marL="914400" rtl="0" algn="l">
              <a:lnSpc>
                <a:spcPct val="115000"/>
              </a:lnSpc>
              <a:spcBef>
                <a:spcPts val="0"/>
              </a:spcBef>
              <a:spcAft>
                <a:spcPts val="0"/>
              </a:spcAft>
              <a:buSzPts val="1700"/>
              <a:buFont typeface="Montserrat Light"/>
              <a:buChar char="○"/>
            </a:pPr>
            <a:r>
              <a:rPr lang="en" sz="1700">
                <a:latin typeface="Montserrat"/>
                <a:ea typeface="Montserrat"/>
                <a:cs typeface="Montserrat"/>
                <a:sym typeface="Montserrat"/>
              </a:rPr>
              <a:t>Be in commonly readable format (CSV)</a:t>
            </a:r>
            <a:endParaRPr sz="1700">
              <a:latin typeface="Montserrat"/>
              <a:ea typeface="Montserrat"/>
              <a:cs typeface="Montserrat"/>
              <a:sym typeface="Montserrat"/>
            </a:endParaRPr>
          </a:p>
          <a:p>
            <a:pPr indent="-336550" lvl="0" marL="457200" rtl="0" algn="l">
              <a:lnSpc>
                <a:spcPct val="115000"/>
              </a:lnSpc>
              <a:spcBef>
                <a:spcPts val="0"/>
              </a:spcBef>
              <a:spcAft>
                <a:spcPts val="0"/>
              </a:spcAft>
              <a:buSzPts val="1700"/>
              <a:buFont typeface="Montserrat"/>
              <a:buChar char="●"/>
            </a:pPr>
            <a:r>
              <a:rPr lang="en" sz="1700">
                <a:latin typeface="Montserrat"/>
                <a:ea typeface="Montserrat"/>
                <a:cs typeface="Montserrat"/>
                <a:sym typeface="Montserrat"/>
              </a:rPr>
              <a:t>Support easy </a:t>
            </a:r>
            <a:r>
              <a:rPr lang="en" sz="1700">
                <a:latin typeface="Montserrat"/>
                <a:ea typeface="Montserrat"/>
                <a:cs typeface="Montserrat"/>
                <a:sym typeface="Montserrat"/>
              </a:rPr>
              <a:t>charging</a:t>
            </a:r>
            <a:r>
              <a:rPr lang="en" sz="1700">
                <a:latin typeface="Montserrat"/>
                <a:ea typeface="Montserrat"/>
                <a:cs typeface="Montserrat"/>
                <a:sym typeface="Montserrat"/>
              </a:rPr>
              <a:t> solution</a:t>
            </a:r>
            <a:endParaRPr sz="17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p:txBody>
      </p:sp>
      <p:sp>
        <p:nvSpPr>
          <p:cNvPr id="3155" name="Google Shape;3155;p36"/>
          <p:cNvSpPr txBox="1"/>
          <p:nvPr>
            <p:ph type="title"/>
          </p:nvPr>
        </p:nvSpPr>
        <p:spPr>
          <a:xfrm>
            <a:off x="720000" y="541975"/>
            <a:ext cx="7704000" cy="27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Requirements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9" name="Shape 3159"/>
        <p:cNvGrpSpPr/>
        <p:nvPr/>
      </p:nvGrpSpPr>
      <p:grpSpPr>
        <a:xfrm>
          <a:off x="0" y="0"/>
          <a:ext cx="0" cy="0"/>
          <a:chOff x="0" y="0"/>
          <a:chExt cx="0" cy="0"/>
        </a:xfrm>
      </p:grpSpPr>
      <p:sp>
        <p:nvSpPr>
          <p:cNvPr id="3160" name="Google Shape;3160;p37"/>
          <p:cNvSpPr txBox="1"/>
          <p:nvPr>
            <p:ph idx="1" type="body"/>
          </p:nvPr>
        </p:nvSpPr>
        <p:spPr>
          <a:xfrm>
            <a:off x="720000" y="887175"/>
            <a:ext cx="7704000" cy="3636000"/>
          </a:xfrm>
          <a:prstGeom prst="rect">
            <a:avLst/>
          </a:prstGeom>
        </p:spPr>
        <p:txBody>
          <a:bodyPr anchorCtr="0" anchor="t" bIns="91425" lIns="91425" spcFirstLastPara="1" rIns="91425" wrap="square" tIns="91425">
            <a:noAutofit/>
          </a:bodyPr>
          <a:lstStyle/>
          <a:p>
            <a:pPr indent="0" lvl="0" marL="0" rtl="0" algn="l">
              <a:lnSpc>
                <a:spcPct val="150000"/>
              </a:lnSpc>
              <a:spcBef>
                <a:spcPts val="1100"/>
              </a:spcBef>
              <a:spcAft>
                <a:spcPts val="0"/>
              </a:spcAft>
              <a:buNone/>
            </a:pPr>
            <a:r>
              <a:rPr lang="en" sz="1800">
                <a:latin typeface="Montserrat"/>
                <a:ea typeface="Montserrat"/>
                <a:cs typeface="Montserrat"/>
                <a:sym typeface="Montserrat"/>
              </a:rPr>
              <a:t>Objectives</a:t>
            </a:r>
            <a:endParaRPr sz="1800">
              <a:latin typeface="Montserrat"/>
              <a:ea typeface="Montserrat"/>
              <a:cs typeface="Montserrat"/>
              <a:sym typeface="Montserrat"/>
            </a:endParaRPr>
          </a:p>
          <a:p>
            <a:pPr indent="-342900" lvl="0" marL="457200" rtl="0" algn="l">
              <a:lnSpc>
                <a:spcPct val="150000"/>
              </a:lnSpc>
              <a:spcBef>
                <a:spcPts val="1100"/>
              </a:spcBef>
              <a:spcAft>
                <a:spcPts val="0"/>
              </a:spcAft>
              <a:buSzPts val="1800"/>
              <a:buFont typeface="Montserrat"/>
              <a:buChar char="●"/>
            </a:pPr>
            <a:r>
              <a:rPr lang="en" sz="1800">
                <a:latin typeface="Montserrat"/>
                <a:ea typeface="Montserrat"/>
                <a:cs typeface="Montserrat"/>
                <a:sym typeface="Montserrat"/>
              </a:rPr>
              <a:t>Should be small in form factor (hockey puck size)</a:t>
            </a:r>
            <a:endParaRPr sz="1800">
              <a:latin typeface="Montserrat"/>
              <a:ea typeface="Montserrat"/>
              <a:cs typeface="Montserrat"/>
              <a:sym typeface="Montserrat"/>
            </a:endParaRPr>
          </a:p>
          <a:p>
            <a:pPr indent="-342900" lvl="0" marL="457200" rtl="0" algn="l">
              <a:lnSpc>
                <a:spcPct val="150000"/>
              </a:lnSpc>
              <a:spcBef>
                <a:spcPts val="0"/>
              </a:spcBef>
              <a:spcAft>
                <a:spcPts val="0"/>
              </a:spcAft>
              <a:buSzPts val="1800"/>
              <a:buFont typeface="Montserrat"/>
              <a:buChar char="●"/>
            </a:pPr>
            <a:r>
              <a:rPr lang="en" sz="1800">
                <a:latin typeface="Montserrat"/>
                <a:ea typeface="Montserrat"/>
                <a:cs typeface="Montserrat"/>
                <a:sym typeface="Montserrat"/>
              </a:rPr>
              <a:t>Should be easy to manufacture</a:t>
            </a:r>
            <a:endParaRPr sz="1800">
              <a:latin typeface="Montserrat"/>
              <a:ea typeface="Montserrat"/>
              <a:cs typeface="Montserrat"/>
              <a:sym typeface="Montserrat"/>
            </a:endParaRPr>
          </a:p>
          <a:p>
            <a:pPr indent="-342900" lvl="0" marL="457200" rtl="0" algn="l">
              <a:lnSpc>
                <a:spcPct val="150000"/>
              </a:lnSpc>
              <a:spcBef>
                <a:spcPts val="0"/>
              </a:spcBef>
              <a:spcAft>
                <a:spcPts val="0"/>
              </a:spcAft>
              <a:buSzPts val="1800"/>
              <a:buFont typeface="Montserrat"/>
              <a:buChar char="●"/>
            </a:pPr>
            <a:r>
              <a:rPr lang="en" sz="1800">
                <a:latin typeface="Montserrat"/>
                <a:ea typeface="Montserrat"/>
                <a:cs typeface="Montserrat"/>
                <a:sym typeface="Montserrat"/>
              </a:rPr>
              <a:t>Be chargeable with shipboard Marine Batteries (waterproofed lead acid batteries)</a:t>
            </a:r>
            <a:endParaRPr sz="1800">
              <a:latin typeface="Montserrat"/>
              <a:ea typeface="Montserrat"/>
              <a:cs typeface="Montserrat"/>
              <a:sym typeface="Montserrat"/>
            </a:endParaRPr>
          </a:p>
          <a:p>
            <a:pPr indent="-342900" lvl="0" marL="457200" rtl="0" algn="l">
              <a:lnSpc>
                <a:spcPct val="150000"/>
              </a:lnSpc>
              <a:spcBef>
                <a:spcPts val="0"/>
              </a:spcBef>
              <a:spcAft>
                <a:spcPts val="0"/>
              </a:spcAft>
              <a:buSzPts val="1800"/>
              <a:buFont typeface="Montserrat"/>
              <a:buChar char="●"/>
            </a:pPr>
            <a:r>
              <a:rPr lang="en" sz="1800">
                <a:latin typeface="Montserrat"/>
                <a:ea typeface="Montserrat"/>
                <a:cs typeface="Montserrat"/>
                <a:sym typeface="Montserrat"/>
              </a:rPr>
              <a:t>Withstand marine weather conditions (heavy rain, frequent splashes of saltwater)</a:t>
            </a:r>
            <a:endParaRPr sz="1800">
              <a:latin typeface="Montserrat"/>
              <a:ea typeface="Montserrat"/>
              <a:cs typeface="Montserrat"/>
              <a:sym typeface="Montserrat"/>
            </a:endParaRPr>
          </a:p>
          <a:p>
            <a:pPr indent="0" lvl="0" marL="0" rtl="0" algn="l">
              <a:lnSpc>
                <a:spcPct val="150000"/>
              </a:lnSpc>
              <a:spcBef>
                <a:spcPts val="0"/>
              </a:spcBef>
              <a:spcAft>
                <a:spcPts val="0"/>
              </a:spcAft>
              <a:buNone/>
            </a:pPr>
            <a:r>
              <a:t/>
            </a:r>
            <a:endParaRPr>
              <a:latin typeface="Montserrat"/>
              <a:ea typeface="Montserrat"/>
              <a:cs typeface="Montserrat"/>
              <a:sym typeface="Montserrat"/>
            </a:endParaRPr>
          </a:p>
        </p:txBody>
      </p:sp>
      <p:sp>
        <p:nvSpPr>
          <p:cNvPr id="3161" name="Google Shape;3161;p37"/>
          <p:cNvSpPr txBox="1"/>
          <p:nvPr>
            <p:ph type="title"/>
          </p:nvPr>
        </p:nvSpPr>
        <p:spPr>
          <a:xfrm>
            <a:off x="720000" y="541975"/>
            <a:ext cx="7704000" cy="27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Requirements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5" name="Shape 3165"/>
        <p:cNvGrpSpPr/>
        <p:nvPr/>
      </p:nvGrpSpPr>
      <p:grpSpPr>
        <a:xfrm>
          <a:off x="0" y="0"/>
          <a:ext cx="0" cy="0"/>
          <a:chOff x="0" y="0"/>
          <a:chExt cx="0" cy="0"/>
        </a:xfrm>
      </p:grpSpPr>
      <p:sp>
        <p:nvSpPr>
          <p:cNvPr id="3166" name="Google Shape;3166;p38"/>
          <p:cNvSpPr txBox="1"/>
          <p:nvPr>
            <p:ph idx="1" type="body"/>
          </p:nvPr>
        </p:nvSpPr>
        <p:spPr>
          <a:xfrm>
            <a:off x="720000" y="887175"/>
            <a:ext cx="8237400" cy="36360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2"/>
              </a:buClr>
              <a:buSzPts val="1100"/>
              <a:buFont typeface="Arial"/>
              <a:buNone/>
            </a:pPr>
            <a:r>
              <a:rPr lang="en" sz="1800">
                <a:latin typeface="Montserrat"/>
                <a:ea typeface="Montserrat"/>
                <a:cs typeface="Montserrat"/>
                <a:sym typeface="Montserrat"/>
              </a:rPr>
              <a:t>Constraints</a:t>
            </a:r>
            <a:endParaRPr sz="1800">
              <a:latin typeface="Montserrat"/>
              <a:ea typeface="Montserrat"/>
              <a:cs typeface="Montserrat"/>
              <a:sym typeface="Montserrat"/>
            </a:endParaRPr>
          </a:p>
          <a:p>
            <a:pPr indent="-342900" lvl="0" marL="457200" rtl="0" algn="l">
              <a:lnSpc>
                <a:spcPct val="115000"/>
              </a:lnSpc>
              <a:spcBef>
                <a:spcPts val="1100"/>
              </a:spcBef>
              <a:spcAft>
                <a:spcPts val="0"/>
              </a:spcAft>
              <a:buSzPts val="1800"/>
              <a:buFont typeface="Montserrat"/>
              <a:buChar char="●"/>
            </a:pPr>
            <a:r>
              <a:rPr lang="en" sz="1800">
                <a:latin typeface="Montserrat"/>
                <a:ea typeface="Montserrat"/>
                <a:cs typeface="Montserrat"/>
                <a:sym typeface="Montserrat"/>
              </a:rPr>
              <a:t>Unit cost &lt; $50 at scale, $150 for prototype</a:t>
            </a:r>
            <a:endParaRPr sz="1800">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Char char="●"/>
            </a:pPr>
            <a:r>
              <a:rPr lang="en" sz="1800">
                <a:latin typeface="Montserrat"/>
                <a:ea typeface="Montserrat"/>
                <a:cs typeface="Montserrat"/>
                <a:sym typeface="Montserrat"/>
              </a:rPr>
              <a:t>Last 10 days off of a single charge (2-3 days during normal use)</a:t>
            </a:r>
            <a:endParaRPr sz="1800">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Char char="●"/>
            </a:pPr>
            <a:r>
              <a:rPr lang="en" sz="1800">
                <a:latin typeface="Montserrat"/>
                <a:ea typeface="Montserrat"/>
                <a:cs typeface="Montserrat"/>
                <a:sym typeface="Montserrat"/>
              </a:rPr>
              <a:t>Time window to transmit data when trap surfaces (1MB at 50kb/s from 50ft away</a:t>
            </a:r>
            <a:endParaRPr sz="1800">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Char char="●"/>
            </a:pPr>
            <a:r>
              <a:rPr lang="en" sz="1800">
                <a:latin typeface="Montserrat"/>
                <a:ea typeface="Montserrat"/>
                <a:cs typeface="Montserrat"/>
                <a:sym typeface="Montserrat"/>
              </a:rPr>
              <a:t>Must operate at 1100 ft below sea level (34.4 atm)</a:t>
            </a:r>
            <a:endParaRPr sz="1800">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Char char="●"/>
            </a:pPr>
            <a:r>
              <a:rPr lang="en" sz="1800">
                <a:latin typeface="Montserrat"/>
                <a:ea typeface="Montserrat"/>
                <a:cs typeface="Montserrat"/>
                <a:sym typeface="Montserrat"/>
              </a:rPr>
              <a:t>Electronics must be waterproofed, but sensors have to be exposed to water</a:t>
            </a:r>
            <a:endParaRPr sz="1800">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Char char="●"/>
            </a:pPr>
            <a:r>
              <a:rPr lang="en" sz="1800">
                <a:latin typeface="Montserrat"/>
                <a:ea typeface="Montserrat"/>
                <a:cs typeface="Montserrat"/>
                <a:sym typeface="Montserrat"/>
              </a:rPr>
              <a:t>Collect data at least once per hour, but target once per minute if power budget allows for it</a:t>
            </a:r>
            <a:endParaRPr sz="1800">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167" name="Google Shape;3167;p38"/>
          <p:cNvSpPr txBox="1"/>
          <p:nvPr>
            <p:ph type="title"/>
          </p:nvPr>
        </p:nvSpPr>
        <p:spPr>
          <a:xfrm>
            <a:off x="720000" y="541975"/>
            <a:ext cx="7704000" cy="27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Requirements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1" name="Shape 3171"/>
        <p:cNvGrpSpPr/>
        <p:nvPr/>
      </p:nvGrpSpPr>
      <p:grpSpPr>
        <a:xfrm>
          <a:off x="0" y="0"/>
          <a:ext cx="0" cy="0"/>
          <a:chOff x="0" y="0"/>
          <a:chExt cx="0" cy="0"/>
        </a:xfrm>
      </p:grpSpPr>
      <p:sp>
        <p:nvSpPr>
          <p:cNvPr id="3172" name="Google Shape;3172;p39"/>
          <p:cNvSpPr txBox="1"/>
          <p:nvPr>
            <p:ph idx="1" type="body"/>
          </p:nvPr>
        </p:nvSpPr>
        <p:spPr>
          <a:xfrm>
            <a:off x="720000" y="887175"/>
            <a:ext cx="7704000" cy="36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Montserrat"/>
                <a:ea typeface="Montserrat"/>
                <a:cs typeface="Montserrat"/>
                <a:sym typeface="Montserrat"/>
              </a:rPr>
              <a:t>Competitors were found and grouped into the following categories</a:t>
            </a:r>
            <a:endParaRPr sz="1600">
              <a:latin typeface="Montserrat"/>
              <a:ea typeface="Montserrat"/>
              <a:cs typeface="Montserrat"/>
              <a:sym typeface="Montserrat"/>
            </a:endParaRPr>
          </a:p>
          <a:p>
            <a:pPr indent="-323850" lvl="0" marL="457200" rtl="0" algn="l">
              <a:spcBef>
                <a:spcPts val="0"/>
              </a:spcBef>
              <a:spcAft>
                <a:spcPts val="0"/>
              </a:spcAft>
              <a:buSzPts val="1500"/>
              <a:buFont typeface="Montserrat"/>
              <a:buAutoNum type="arabicPeriod"/>
            </a:pPr>
            <a:r>
              <a:rPr lang="en" sz="1600">
                <a:latin typeface="Montserrat"/>
                <a:ea typeface="Montserrat"/>
                <a:cs typeface="Montserrat"/>
                <a:sym typeface="Montserrat"/>
              </a:rPr>
              <a:t>Non-Competitors</a:t>
            </a:r>
            <a:endParaRPr sz="1600">
              <a:latin typeface="Montserrat"/>
              <a:ea typeface="Montserrat"/>
              <a:cs typeface="Montserrat"/>
              <a:sym typeface="Montserrat"/>
            </a:endParaRPr>
          </a:p>
          <a:p>
            <a:pPr indent="-323850" lvl="1" marL="914400" rtl="0" algn="l">
              <a:spcBef>
                <a:spcPts val="0"/>
              </a:spcBef>
              <a:spcAft>
                <a:spcPts val="0"/>
              </a:spcAft>
              <a:buSzPts val="1500"/>
              <a:buFont typeface="Montserrat Light"/>
              <a:buAutoNum type="alphaLcPeriod"/>
            </a:pPr>
            <a:r>
              <a:rPr lang="en" sz="1700">
                <a:latin typeface="Montserrat"/>
                <a:ea typeface="Montserrat"/>
                <a:cs typeface="Montserrat"/>
                <a:sym typeface="Montserrat"/>
              </a:rPr>
              <a:t>These projects displayed similar </a:t>
            </a:r>
            <a:r>
              <a:rPr lang="en" sz="1700">
                <a:latin typeface="Montserrat"/>
                <a:ea typeface="Montserrat"/>
                <a:cs typeface="Montserrat"/>
                <a:sym typeface="Montserrat"/>
              </a:rPr>
              <a:t>goals to PUCKFish but approached the problem from a different perspective. As such, requirements for each system did not necessarily overlap and niches were not shared</a:t>
            </a:r>
            <a:endParaRPr sz="1700">
              <a:latin typeface="Montserrat"/>
              <a:ea typeface="Montserrat"/>
              <a:cs typeface="Montserrat"/>
              <a:sym typeface="Montserrat"/>
            </a:endParaRPr>
          </a:p>
          <a:p>
            <a:pPr indent="-323850" lvl="0" marL="457200" rtl="0" algn="l">
              <a:spcBef>
                <a:spcPts val="0"/>
              </a:spcBef>
              <a:spcAft>
                <a:spcPts val="0"/>
              </a:spcAft>
              <a:buSzPts val="1500"/>
              <a:buFont typeface="Montserrat"/>
              <a:buAutoNum type="arabicPeriod"/>
            </a:pPr>
            <a:r>
              <a:rPr lang="en" sz="1600">
                <a:latin typeface="Montserrat"/>
                <a:ea typeface="Montserrat"/>
                <a:cs typeface="Montserrat"/>
                <a:sym typeface="Montserrat"/>
              </a:rPr>
              <a:t>Minor Competitors</a:t>
            </a:r>
            <a:endParaRPr sz="1600">
              <a:latin typeface="Montserrat"/>
              <a:ea typeface="Montserrat"/>
              <a:cs typeface="Montserrat"/>
              <a:sym typeface="Montserrat"/>
            </a:endParaRPr>
          </a:p>
          <a:p>
            <a:pPr indent="-323850" lvl="1" marL="914400" rtl="0" algn="l">
              <a:spcBef>
                <a:spcPts val="0"/>
              </a:spcBef>
              <a:spcAft>
                <a:spcPts val="0"/>
              </a:spcAft>
              <a:buSzPts val="1500"/>
              <a:buFont typeface="Montserrat Light"/>
              <a:buAutoNum type="alphaLcPeriod"/>
            </a:pPr>
            <a:r>
              <a:rPr lang="en" sz="1700">
                <a:latin typeface="Montserrat"/>
                <a:ea typeface="Montserrat"/>
                <a:cs typeface="Montserrat"/>
                <a:sym typeface="Montserrat"/>
              </a:rPr>
              <a:t>These projects had the same goals and approached the problem in the same way as PUCKFish, however they exhibited fewer performance requirements and/or are inoperable or off-the-grid</a:t>
            </a:r>
            <a:endParaRPr sz="1700">
              <a:latin typeface="Montserrat"/>
              <a:ea typeface="Montserrat"/>
              <a:cs typeface="Montserrat"/>
              <a:sym typeface="Montserrat"/>
            </a:endParaRPr>
          </a:p>
          <a:p>
            <a:pPr indent="-323850" lvl="0" marL="457200" rtl="0" algn="l">
              <a:spcBef>
                <a:spcPts val="0"/>
              </a:spcBef>
              <a:spcAft>
                <a:spcPts val="0"/>
              </a:spcAft>
              <a:buSzPts val="1500"/>
              <a:buFont typeface="Montserrat"/>
              <a:buAutoNum type="arabicPeriod"/>
            </a:pPr>
            <a:r>
              <a:rPr lang="en" sz="1600">
                <a:latin typeface="Montserrat"/>
                <a:ea typeface="Montserrat"/>
                <a:cs typeface="Montserrat"/>
                <a:sym typeface="Montserrat"/>
              </a:rPr>
              <a:t>Major Competitors</a:t>
            </a:r>
            <a:endParaRPr sz="1600">
              <a:latin typeface="Montserrat"/>
              <a:ea typeface="Montserrat"/>
              <a:cs typeface="Montserrat"/>
              <a:sym typeface="Montserrat"/>
            </a:endParaRPr>
          </a:p>
          <a:p>
            <a:pPr indent="-323850" lvl="1" marL="914400" rtl="0" algn="l">
              <a:spcBef>
                <a:spcPts val="0"/>
              </a:spcBef>
              <a:spcAft>
                <a:spcPts val="0"/>
              </a:spcAft>
              <a:buSzPts val="1500"/>
              <a:buFont typeface="Montserrat Light"/>
              <a:buAutoNum type="alphaLcPeriod"/>
            </a:pPr>
            <a:r>
              <a:rPr lang="en" sz="1700">
                <a:latin typeface="Montserrat"/>
                <a:ea typeface="Montserrat"/>
                <a:cs typeface="Montserrat"/>
                <a:sym typeface="Montserrat"/>
              </a:rPr>
              <a:t>These projects had the same goals and approached the problem in the same way as PUCKFish, in order to compete in the same niche as these projects, more performance specifications were considered and adapted.</a:t>
            </a:r>
            <a:endParaRPr sz="1700">
              <a:latin typeface="Montserrat"/>
              <a:ea typeface="Montserrat"/>
              <a:cs typeface="Montserrat"/>
              <a:sym typeface="Montserrat"/>
            </a:endParaRPr>
          </a:p>
        </p:txBody>
      </p:sp>
      <p:sp>
        <p:nvSpPr>
          <p:cNvPr id="3173" name="Google Shape;3173;p39"/>
          <p:cNvSpPr txBox="1"/>
          <p:nvPr>
            <p:ph type="title"/>
          </p:nvPr>
        </p:nvSpPr>
        <p:spPr>
          <a:xfrm>
            <a:off x="720000" y="541975"/>
            <a:ext cx="7704000" cy="27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Competitors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ater Thesis by Slidesgo">
  <a:themeElements>
    <a:clrScheme name="Simple Light">
      <a:dk1>
        <a:srgbClr val="FFFFFF"/>
      </a:dk1>
      <a:lt1>
        <a:srgbClr val="3EB6D8"/>
      </a:lt1>
      <a:dk2>
        <a:srgbClr val="000000"/>
      </a:dk2>
      <a:lt2>
        <a:srgbClr val="51BFDF"/>
      </a:lt2>
      <a:accent1>
        <a:srgbClr val="35B1D6"/>
      </a:accent1>
      <a:accent2>
        <a:srgbClr val="3BAECF"/>
      </a:accent2>
      <a:accent3>
        <a:srgbClr val="70CBE6"/>
      </a:accent3>
      <a:accent4>
        <a:srgbClr val="78D7F1"/>
      </a:accent4>
      <a:accent5>
        <a:srgbClr val="4298B8"/>
      </a:accent5>
      <a:accent6>
        <a:srgbClr val="26647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