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38669d2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38669d2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38669d2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38669d2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8669d2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8669d2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8669d2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8669d2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8669d2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8669d2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ydro-international.com/content/article/ocean-current-measurements-a-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windvanes, using a pivoting, overstable wing to determine current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Sense speed using a rotor that is spun by the current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Mechanically very simple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Creates more points of failure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Very achievable to manufacture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Likely to be the first component on PUCKfish to fail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IMU returns approximation of current based on puck’s movement on a cable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Simplest possible implementation mechanically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Gives relatively poor </a:t>
            </a:r>
            <a:r>
              <a:rPr lang="en">
                <a:solidFill>
                  <a:srgbClr val="E06666"/>
                </a:solidFill>
              </a:rPr>
              <a:t>accuracy for</a:t>
            </a:r>
            <a:r>
              <a:rPr lang="en">
                <a:solidFill>
                  <a:srgbClr val="E06666"/>
                </a:solidFill>
              </a:rPr>
              <a:t> current speed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Would need to derive relationship between puck movement and current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Doppler Sensors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emits low frequency sound, which then scatters in the water.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microphones use both the return frequency and time difference between microphones to determine current speed and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the 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Char char="○"/>
            </a:pPr>
            <a:r>
              <a:rPr lang="en">
                <a:solidFill>
                  <a:srgbClr val="93C47D"/>
                </a:solidFill>
              </a:rPr>
              <a:t>Most accurate</a:t>
            </a:r>
            <a:endParaRPr>
              <a:solidFill>
                <a:srgbClr val="93C4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en">
                <a:solidFill>
                  <a:srgbClr val="E06666"/>
                </a:solidFill>
              </a:rPr>
              <a:t>Most expensive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Complicated to design and manufacture in house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Expensive to purchase COTS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Sensing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inductor, exposed to the current, generates an oscillating magnetic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voltage is induced by the moving seawater within the inductor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oscillating voltage is then measured, giving the current speed in the direction of the </a:t>
            </a:r>
            <a:r>
              <a:rPr lang="en"/>
              <a:t>induced </a:t>
            </a:r>
            <a:r>
              <a:rPr lang="en"/>
              <a:t>magnetic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Mechanically extremely simple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Could give direction </a:t>
            </a:r>
            <a:r>
              <a:rPr lang="en">
                <a:solidFill>
                  <a:srgbClr val="93C47D"/>
                </a:solidFill>
              </a:rPr>
              <a:t>with</a:t>
            </a:r>
            <a:r>
              <a:rPr lang="en">
                <a:solidFill>
                  <a:srgbClr val="93C47D"/>
                </a:solidFill>
              </a:rPr>
              <a:t> the addition of a second, perpendicular inductor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Unclear what magnitude the voltage changes will be 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Potentially difficult to model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Could require greater power draw than other alternatives, due to the </a:t>
            </a:r>
            <a:r>
              <a:rPr lang="en">
                <a:solidFill>
                  <a:srgbClr val="E06666"/>
                </a:solidFill>
              </a:rPr>
              <a:t>magnetic</a:t>
            </a:r>
            <a:r>
              <a:rPr lang="en">
                <a:solidFill>
                  <a:srgbClr val="E06666"/>
                </a:solidFill>
              </a:rPr>
              <a:t> field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Williams, Albert. Current Measurement Technology Committee of the Oceanic Engineering Society of IEEE. 1/1/08.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https://www.hydro-international.com/content/article/ocean-current-measurements-a-review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